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9" r:id="rId2"/>
    <p:sldId id="260" r:id="rId3"/>
    <p:sldId id="262" r:id="rId4"/>
    <p:sldId id="273" r:id="rId5"/>
    <p:sldId id="261" r:id="rId6"/>
    <p:sldId id="263" r:id="rId7"/>
    <p:sldId id="270" r:id="rId8"/>
    <p:sldId id="275" r:id="rId9"/>
    <p:sldId id="276" r:id="rId10"/>
    <p:sldId id="296" r:id="rId11"/>
    <p:sldId id="278" r:id="rId12"/>
    <p:sldId id="297" r:id="rId13"/>
    <p:sldId id="281" r:id="rId14"/>
    <p:sldId id="282" r:id="rId15"/>
    <p:sldId id="265" r:id="rId16"/>
    <p:sldId id="283" r:id="rId17"/>
    <p:sldId id="298" r:id="rId18"/>
    <p:sldId id="299" r:id="rId19"/>
    <p:sldId id="284" r:id="rId20"/>
    <p:sldId id="285" r:id="rId21"/>
    <p:sldId id="286" r:id="rId22"/>
    <p:sldId id="287" r:id="rId23"/>
    <p:sldId id="288" r:id="rId24"/>
    <p:sldId id="289" r:id="rId25"/>
    <p:sldId id="303" r:id="rId26"/>
    <p:sldId id="304" r:id="rId27"/>
    <p:sldId id="290" r:id="rId28"/>
    <p:sldId id="302" r:id="rId29"/>
    <p:sldId id="291" r:id="rId30"/>
    <p:sldId id="300" r:id="rId31"/>
    <p:sldId id="293" r:id="rId32"/>
    <p:sldId id="305" r:id="rId33"/>
    <p:sldId id="301" r:id="rId34"/>
    <p:sldId id="295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9B44"/>
    <a:srgbClr val="CC9900"/>
    <a:srgbClr val="4B9E3A"/>
    <a:srgbClr val="008000"/>
    <a:srgbClr val="009900"/>
    <a:srgbClr val="FF5050"/>
    <a:srgbClr val="DDDDDD"/>
    <a:srgbClr val="DCC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>
        <p:scale>
          <a:sx n="76" d="100"/>
          <a:sy n="76" d="100"/>
        </p:scale>
        <p:origin x="-33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3.xml"/><Relationship Id="rId2" Type="http://schemas.openxmlformats.org/officeDocument/2006/relationships/slide" Target="slides/slide12.xml"/><Relationship Id="rId1" Type="http://schemas.openxmlformats.org/officeDocument/2006/relationships/slide" Target="slides/slide10.xml"/><Relationship Id="rId4" Type="http://schemas.openxmlformats.org/officeDocument/2006/relationships/slide" Target="slides/slide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1123E41-C455-4379-89F7-4BED33227DAF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77748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itchFamily="34" charset="0"/>
            </a:endParaRPr>
          </a:p>
        </p:txBody>
      </p:sp>
      <p:sp>
        <p:nvSpPr>
          <p:cNvPr id="1392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ADA3D7C-145D-48C7-B524-B0925DDE642C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2</a:t>
            </a:fld>
            <a:endParaRPr lang="en-US" altLang="zh-TW" smtClean="0">
              <a:latin typeface="Arial" pitchFamily="34" charset="0"/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7C676F0-E0CD-40D6-9954-43E5C93EFA9F}" type="slidenum">
              <a:rPr lang="en-US" altLang="zh-TW" smtClean="0">
                <a:latin typeface="Arial" pitchFamily="34" charset="0"/>
              </a:rPr>
              <a:pPr/>
              <a:t>11</a:t>
            </a:fld>
            <a:endParaRPr lang="en-US" altLang="zh-TW" smtClean="0">
              <a:latin typeface="Arial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A766978-9E7F-44FA-B390-009E0EB7627C}" type="slidenum">
              <a:rPr lang="en-US" altLang="zh-TW" smtClean="0">
                <a:latin typeface="Arial" pitchFamily="34" charset="0"/>
              </a:rPr>
              <a:pPr/>
              <a:t>13</a:t>
            </a:fld>
            <a:endParaRPr lang="en-US" altLang="zh-TW" smtClean="0">
              <a:latin typeface="Arial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pitchFamily="34" charset="0"/>
            </a:endParaRPr>
          </a:p>
        </p:txBody>
      </p:sp>
      <p:sp>
        <p:nvSpPr>
          <p:cNvPr id="14438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30DFD1C-2CC8-41BA-9FC1-31DF5E5F4E1A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19</a:t>
            </a:fld>
            <a:endParaRPr lang="en-US" altLang="zh-TW" smtClean="0">
              <a:latin typeface="Arial" pitchFamily="34" charset="0"/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EA0A484-0D91-4440-95C3-4C9CBEDF6D41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29</a:t>
            </a:fld>
            <a:endParaRPr lang="en-US" altLang="zh-TW" smtClean="0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EA0A484-0D91-4440-95C3-4C9CBEDF6D41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30</a:t>
            </a:fld>
            <a:endParaRPr lang="en-US" altLang="zh-TW" smtClean="0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F8561AE-2915-4EAF-9EE9-D80BD4A62A55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34</a:t>
            </a:fld>
            <a:endParaRPr lang="en-US" altLang="zh-TW" smtClean="0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3" name="Group 243"/>
          <p:cNvGrpSpPr>
            <a:grpSpLocks/>
          </p:cNvGrpSpPr>
          <p:nvPr userDrawn="1"/>
        </p:nvGrpSpPr>
        <p:grpSpPr bwMode="auto">
          <a:xfrm>
            <a:off x="7902575" y="5748338"/>
            <a:ext cx="1000125" cy="966787"/>
            <a:chOff x="4394" y="3529"/>
            <a:chExt cx="630" cy="609"/>
          </a:xfrm>
        </p:grpSpPr>
        <p:sp>
          <p:nvSpPr>
            <p:cNvPr id="5362" name="Freeform 242"/>
            <p:cNvSpPr>
              <a:spLocks/>
            </p:cNvSpPr>
            <p:nvPr userDrawn="1"/>
          </p:nvSpPr>
          <p:spPr bwMode="auto">
            <a:xfrm>
              <a:off x="4775" y="3610"/>
              <a:ext cx="141" cy="178"/>
            </a:xfrm>
            <a:custGeom>
              <a:avLst/>
              <a:gdLst/>
              <a:ahLst/>
              <a:cxnLst>
                <a:cxn ang="0">
                  <a:pos x="19" y="122"/>
                </a:cxn>
                <a:cxn ang="0">
                  <a:pos x="9" y="172"/>
                </a:cxn>
                <a:cxn ang="0">
                  <a:pos x="77" y="86"/>
                </a:cxn>
                <a:cxn ang="0">
                  <a:pos x="131" y="22"/>
                </a:cxn>
                <a:cxn ang="0">
                  <a:pos x="137" y="0"/>
                </a:cxn>
                <a:cxn ang="0">
                  <a:pos x="105" y="22"/>
                </a:cxn>
                <a:cxn ang="0">
                  <a:pos x="19" y="122"/>
                </a:cxn>
              </a:cxnLst>
              <a:rect l="0" t="0" r="r" b="b"/>
              <a:pathLst>
                <a:path w="141" h="178">
                  <a:moveTo>
                    <a:pt x="19" y="122"/>
                  </a:moveTo>
                  <a:cubicBezTo>
                    <a:pt x="3" y="147"/>
                    <a:pt x="0" y="178"/>
                    <a:pt x="9" y="172"/>
                  </a:cubicBezTo>
                  <a:cubicBezTo>
                    <a:pt x="18" y="166"/>
                    <a:pt x="57" y="111"/>
                    <a:pt x="77" y="86"/>
                  </a:cubicBezTo>
                  <a:cubicBezTo>
                    <a:pt x="97" y="61"/>
                    <a:pt x="121" y="36"/>
                    <a:pt x="131" y="22"/>
                  </a:cubicBezTo>
                  <a:cubicBezTo>
                    <a:pt x="141" y="8"/>
                    <a:pt x="141" y="0"/>
                    <a:pt x="137" y="0"/>
                  </a:cubicBezTo>
                  <a:cubicBezTo>
                    <a:pt x="133" y="0"/>
                    <a:pt x="125" y="2"/>
                    <a:pt x="105" y="22"/>
                  </a:cubicBezTo>
                  <a:cubicBezTo>
                    <a:pt x="85" y="42"/>
                    <a:pt x="35" y="97"/>
                    <a:pt x="19" y="122"/>
                  </a:cubicBezTo>
                  <a:close/>
                </a:path>
              </a:pathLst>
            </a:custGeom>
            <a:solidFill>
              <a:srgbClr val="DCC18C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61" name="Freeform 241"/>
            <p:cNvSpPr>
              <a:spLocks/>
            </p:cNvSpPr>
            <p:nvPr userDrawn="1"/>
          </p:nvSpPr>
          <p:spPr bwMode="auto">
            <a:xfrm>
              <a:off x="4609" y="3529"/>
              <a:ext cx="415" cy="372"/>
            </a:xfrm>
            <a:custGeom>
              <a:avLst/>
              <a:gdLst/>
              <a:ahLst/>
              <a:cxnLst>
                <a:cxn ang="0">
                  <a:pos x="127" y="17"/>
                </a:cxn>
                <a:cxn ang="0">
                  <a:pos x="83" y="71"/>
                </a:cxn>
                <a:cxn ang="0">
                  <a:pos x="83" y="105"/>
                </a:cxn>
                <a:cxn ang="0">
                  <a:pos x="45" y="107"/>
                </a:cxn>
                <a:cxn ang="0">
                  <a:pos x="51" y="109"/>
                </a:cxn>
                <a:cxn ang="0">
                  <a:pos x="27" y="141"/>
                </a:cxn>
                <a:cxn ang="0">
                  <a:pos x="9" y="153"/>
                </a:cxn>
                <a:cxn ang="0">
                  <a:pos x="81" y="213"/>
                </a:cxn>
                <a:cxn ang="0">
                  <a:pos x="233" y="325"/>
                </a:cxn>
                <a:cxn ang="0">
                  <a:pos x="295" y="367"/>
                </a:cxn>
                <a:cxn ang="0">
                  <a:pos x="319" y="355"/>
                </a:cxn>
                <a:cxn ang="0">
                  <a:pos x="353" y="309"/>
                </a:cxn>
                <a:cxn ang="0">
                  <a:pos x="381" y="265"/>
                </a:cxn>
                <a:cxn ang="0">
                  <a:pos x="373" y="245"/>
                </a:cxn>
                <a:cxn ang="0">
                  <a:pos x="409" y="229"/>
                </a:cxn>
                <a:cxn ang="0">
                  <a:pos x="391" y="197"/>
                </a:cxn>
                <a:cxn ang="0">
                  <a:pos x="265" y="107"/>
                </a:cxn>
                <a:cxn ang="0">
                  <a:pos x="155" y="15"/>
                </a:cxn>
                <a:cxn ang="0">
                  <a:pos x="127" y="17"/>
                </a:cxn>
              </a:cxnLst>
              <a:rect l="0" t="0" r="r" b="b"/>
              <a:pathLst>
                <a:path w="415" h="372">
                  <a:moveTo>
                    <a:pt x="127" y="17"/>
                  </a:moveTo>
                  <a:cubicBezTo>
                    <a:pt x="115" y="26"/>
                    <a:pt x="90" y="56"/>
                    <a:pt x="83" y="71"/>
                  </a:cubicBezTo>
                  <a:cubicBezTo>
                    <a:pt x="76" y="86"/>
                    <a:pt x="89" y="99"/>
                    <a:pt x="83" y="105"/>
                  </a:cubicBezTo>
                  <a:cubicBezTo>
                    <a:pt x="77" y="111"/>
                    <a:pt x="50" y="106"/>
                    <a:pt x="45" y="107"/>
                  </a:cubicBezTo>
                  <a:cubicBezTo>
                    <a:pt x="40" y="108"/>
                    <a:pt x="54" y="103"/>
                    <a:pt x="51" y="109"/>
                  </a:cubicBezTo>
                  <a:cubicBezTo>
                    <a:pt x="48" y="115"/>
                    <a:pt x="34" y="134"/>
                    <a:pt x="27" y="141"/>
                  </a:cubicBezTo>
                  <a:cubicBezTo>
                    <a:pt x="20" y="148"/>
                    <a:pt x="0" y="141"/>
                    <a:pt x="9" y="153"/>
                  </a:cubicBezTo>
                  <a:cubicBezTo>
                    <a:pt x="18" y="165"/>
                    <a:pt x="44" y="184"/>
                    <a:pt x="81" y="213"/>
                  </a:cubicBezTo>
                  <a:cubicBezTo>
                    <a:pt x="118" y="242"/>
                    <a:pt x="197" y="299"/>
                    <a:pt x="233" y="325"/>
                  </a:cubicBezTo>
                  <a:cubicBezTo>
                    <a:pt x="269" y="351"/>
                    <a:pt x="281" y="362"/>
                    <a:pt x="295" y="367"/>
                  </a:cubicBezTo>
                  <a:cubicBezTo>
                    <a:pt x="309" y="372"/>
                    <a:pt x="309" y="365"/>
                    <a:pt x="319" y="355"/>
                  </a:cubicBezTo>
                  <a:cubicBezTo>
                    <a:pt x="329" y="345"/>
                    <a:pt x="343" y="324"/>
                    <a:pt x="353" y="309"/>
                  </a:cubicBezTo>
                  <a:cubicBezTo>
                    <a:pt x="363" y="294"/>
                    <a:pt x="378" y="276"/>
                    <a:pt x="381" y="265"/>
                  </a:cubicBezTo>
                  <a:cubicBezTo>
                    <a:pt x="384" y="254"/>
                    <a:pt x="368" y="251"/>
                    <a:pt x="373" y="245"/>
                  </a:cubicBezTo>
                  <a:cubicBezTo>
                    <a:pt x="378" y="239"/>
                    <a:pt x="406" y="237"/>
                    <a:pt x="409" y="229"/>
                  </a:cubicBezTo>
                  <a:cubicBezTo>
                    <a:pt x="412" y="221"/>
                    <a:pt x="415" y="217"/>
                    <a:pt x="391" y="197"/>
                  </a:cubicBezTo>
                  <a:cubicBezTo>
                    <a:pt x="367" y="177"/>
                    <a:pt x="304" y="137"/>
                    <a:pt x="265" y="107"/>
                  </a:cubicBezTo>
                  <a:cubicBezTo>
                    <a:pt x="226" y="77"/>
                    <a:pt x="177" y="30"/>
                    <a:pt x="155" y="15"/>
                  </a:cubicBezTo>
                  <a:cubicBezTo>
                    <a:pt x="133" y="0"/>
                    <a:pt x="141" y="5"/>
                    <a:pt x="127" y="17"/>
                  </a:cubicBezTo>
                  <a:close/>
                </a:path>
              </a:pathLst>
            </a:custGeom>
            <a:solidFill>
              <a:srgbClr val="DCC18C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35" name="Freeform 215"/>
            <p:cNvSpPr>
              <a:spLocks noChangeAspect="1"/>
            </p:cNvSpPr>
            <p:nvPr userDrawn="1"/>
          </p:nvSpPr>
          <p:spPr bwMode="auto">
            <a:xfrm>
              <a:off x="4549" y="3833"/>
              <a:ext cx="135" cy="206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57" y="112"/>
                </a:cxn>
                <a:cxn ang="0">
                  <a:pos x="204" y="171"/>
                </a:cxn>
                <a:cxn ang="0">
                  <a:pos x="52" y="336"/>
                </a:cxn>
                <a:cxn ang="0">
                  <a:pos x="0" y="200"/>
                </a:cxn>
              </a:cxnLst>
              <a:rect l="0" t="0" r="r" b="b"/>
              <a:pathLst>
                <a:path w="222" h="341">
                  <a:moveTo>
                    <a:pt x="104" y="0"/>
                  </a:moveTo>
                  <a:cubicBezTo>
                    <a:pt x="113" y="19"/>
                    <a:pt x="140" y="84"/>
                    <a:pt x="157" y="112"/>
                  </a:cubicBezTo>
                  <a:cubicBezTo>
                    <a:pt x="174" y="140"/>
                    <a:pt x="222" y="134"/>
                    <a:pt x="204" y="171"/>
                  </a:cubicBezTo>
                  <a:cubicBezTo>
                    <a:pt x="186" y="208"/>
                    <a:pt x="86" y="331"/>
                    <a:pt x="52" y="336"/>
                  </a:cubicBezTo>
                  <a:cubicBezTo>
                    <a:pt x="18" y="341"/>
                    <a:pt x="11" y="228"/>
                    <a:pt x="0" y="200"/>
                  </a:cubicBezTo>
                </a:path>
              </a:pathLst>
            </a:custGeom>
            <a:solidFill>
              <a:srgbClr val="FFFFCC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36" name="Freeform 216"/>
            <p:cNvSpPr>
              <a:spLocks noChangeAspect="1"/>
            </p:cNvSpPr>
            <p:nvPr userDrawn="1"/>
          </p:nvSpPr>
          <p:spPr bwMode="auto">
            <a:xfrm>
              <a:off x="4394" y="3666"/>
              <a:ext cx="317" cy="433"/>
            </a:xfrm>
            <a:custGeom>
              <a:avLst/>
              <a:gdLst/>
              <a:ahLst/>
              <a:cxnLst>
                <a:cxn ang="0">
                  <a:pos x="292" y="42"/>
                </a:cxn>
                <a:cxn ang="0">
                  <a:pos x="312" y="91"/>
                </a:cxn>
                <a:cxn ang="0">
                  <a:pos x="314" y="135"/>
                </a:cxn>
                <a:cxn ang="0">
                  <a:pos x="290" y="167"/>
                </a:cxn>
                <a:cxn ang="0">
                  <a:pos x="285" y="210"/>
                </a:cxn>
                <a:cxn ang="0">
                  <a:pos x="303" y="302"/>
                </a:cxn>
                <a:cxn ang="0">
                  <a:pos x="312" y="357"/>
                </a:cxn>
                <a:cxn ang="0">
                  <a:pos x="285" y="403"/>
                </a:cxn>
                <a:cxn ang="0">
                  <a:pos x="185" y="430"/>
                </a:cxn>
                <a:cxn ang="0">
                  <a:pos x="77" y="421"/>
                </a:cxn>
                <a:cxn ang="0">
                  <a:pos x="23" y="384"/>
                </a:cxn>
                <a:cxn ang="0">
                  <a:pos x="4" y="302"/>
                </a:cxn>
                <a:cxn ang="0">
                  <a:pos x="50" y="192"/>
                </a:cxn>
                <a:cxn ang="0">
                  <a:pos x="104" y="55"/>
                </a:cxn>
                <a:cxn ang="0">
                  <a:pos x="155" y="14"/>
                </a:cxn>
                <a:cxn ang="0">
                  <a:pos x="204" y="1"/>
                </a:cxn>
                <a:cxn ang="0">
                  <a:pos x="257" y="10"/>
                </a:cxn>
                <a:cxn ang="0">
                  <a:pos x="292" y="42"/>
                </a:cxn>
              </a:cxnLst>
              <a:rect l="0" t="0" r="r" b="b"/>
              <a:pathLst>
                <a:path w="317" h="433">
                  <a:moveTo>
                    <a:pt x="292" y="42"/>
                  </a:moveTo>
                  <a:cubicBezTo>
                    <a:pt x="301" y="55"/>
                    <a:pt x="308" y="76"/>
                    <a:pt x="312" y="91"/>
                  </a:cubicBezTo>
                  <a:cubicBezTo>
                    <a:pt x="315" y="106"/>
                    <a:pt x="317" y="122"/>
                    <a:pt x="314" y="135"/>
                  </a:cubicBezTo>
                  <a:cubicBezTo>
                    <a:pt x="310" y="148"/>
                    <a:pt x="295" y="154"/>
                    <a:pt x="290" y="167"/>
                  </a:cubicBezTo>
                  <a:cubicBezTo>
                    <a:pt x="285" y="179"/>
                    <a:pt x="283" y="188"/>
                    <a:pt x="285" y="210"/>
                  </a:cubicBezTo>
                  <a:cubicBezTo>
                    <a:pt x="287" y="233"/>
                    <a:pt x="298" y="278"/>
                    <a:pt x="303" y="302"/>
                  </a:cubicBezTo>
                  <a:cubicBezTo>
                    <a:pt x="308" y="326"/>
                    <a:pt x="315" y="340"/>
                    <a:pt x="312" y="357"/>
                  </a:cubicBezTo>
                  <a:cubicBezTo>
                    <a:pt x="309" y="374"/>
                    <a:pt x="306" y="391"/>
                    <a:pt x="285" y="403"/>
                  </a:cubicBezTo>
                  <a:cubicBezTo>
                    <a:pt x="264" y="414"/>
                    <a:pt x="220" y="427"/>
                    <a:pt x="185" y="430"/>
                  </a:cubicBezTo>
                  <a:cubicBezTo>
                    <a:pt x="150" y="433"/>
                    <a:pt x="104" y="429"/>
                    <a:pt x="77" y="421"/>
                  </a:cubicBezTo>
                  <a:cubicBezTo>
                    <a:pt x="50" y="413"/>
                    <a:pt x="35" y="405"/>
                    <a:pt x="23" y="384"/>
                  </a:cubicBezTo>
                  <a:cubicBezTo>
                    <a:pt x="10" y="365"/>
                    <a:pt x="0" y="334"/>
                    <a:pt x="4" y="302"/>
                  </a:cubicBezTo>
                  <a:cubicBezTo>
                    <a:pt x="9" y="270"/>
                    <a:pt x="33" y="233"/>
                    <a:pt x="50" y="192"/>
                  </a:cubicBezTo>
                  <a:cubicBezTo>
                    <a:pt x="66" y="151"/>
                    <a:pt x="87" y="85"/>
                    <a:pt x="104" y="55"/>
                  </a:cubicBezTo>
                  <a:cubicBezTo>
                    <a:pt x="121" y="25"/>
                    <a:pt x="138" y="23"/>
                    <a:pt x="155" y="14"/>
                  </a:cubicBezTo>
                  <a:cubicBezTo>
                    <a:pt x="172" y="5"/>
                    <a:pt x="187" y="2"/>
                    <a:pt x="204" y="1"/>
                  </a:cubicBezTo>
                  <a:cubicBezTo>
                    <a:pt x="221" y="0"/>
                    <a:pt x="242" y="3"/>
                    <a:pt x="257" y="10"/>
                  </a:cubicBezTo>
                  <a:cubicBezTo>
                    <a:pt x="272" y="17"/>
                    <a:pt x="283" y="29"/>
                    <a:pt x="292" y="42"/>
                  </a:cubicBezTo>
                  <a:close/>
                </a:path>
              </a:pathLst>
            </a:custGeom>
            <a:solidFill>
              <a:schemeClr val="bg1"/>
            </a:solidFill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37" name="Freeform 217"/>
            <p:cNvSpPr>
              <a:spLocks noChangeAspect="1"/>
            </p:cNvSpPr>
            <p:nvPr userDrawn="1"/>
          </p:nvSpPr>
          <p:spPr bwMode="auto">
            <a:xfrm flipH="1">
              <a:off x="4524" y="3787"/>
              <a:ext cx="39" cy="29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9" y="11"/>
                </a:cxn>
                <a:cxn ang="0">
                  <a:pos x="69" y="53"/>
                </a:cxn>
                <a:cxn ang="0">
                  <a:pos x="15" y="41"/>
                </a:cxn>
                <a:cxn ang="0">
                  <a:pos x="9" y="5"/>
                </a:cxn>
              </a:cxnLst>
              <a:rect l="0" t="0" r="r" b="b"/>
              <a:pathLst>
                <a:path w="79" h="58">
                  <a:moveTo>
                    <a:pt x="9" y="5"/>
                  </a:moveTo>
                  <a:cubicBezTo>
                    <a:pt x="18" y="0"/>
                    <a:pt x="59" y="3"/>
                    <a:pt x="69" y="11"/>
                  </a:cubicBezTo>
                  <a:cubicBezTo>
                    <a:pt x="79" y="19"/>
                    <a:pt x="78" y="48"/>
                    <a:pt x="69" y="53"/>
                  </a:cubicBezTo>
                  <a:cubicBezTo>
                    <a:pt x="60" y="58"/>
                    <a:pt x="25" y="47"/>
                    <a:pt x="15" y="41"/>
                  </a:cubicBezTo>
                  <a:cubicBezTo>
                    <a:pt x="5" y="35"/>
                    <a:pt x="0" y="10"/>
                    <a:pt x="9" y="5"/>
                  </a:cubicBezTo>
                  <a:close/>
                </a:path>
              </a:pathLst>
            </a:custGeom>
            <a:solidFill>
              <a:srgbClr val="FFCCCC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38" name="Freeform 218"/>
            <p:cNvSpPr>
              <a:spLocks noChangeAspect="1"/>
            </p:cNvSpPr>
            <p:nvPr userDrawn="1"/>
          </p:nvSpPr>
          <p:spPr bwMode="auto">
            <a:xfrm flipH="1">
              <a:off x="4589" y="3788"/>
              <a:ext cx="77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39"/>
                </a:cxn>
                <a:cxn ang="0">
                  <a:pos x="66" y="45"/>
                </a:cxn>
                <a:cxn ang="0">
                  <a:pos x="102" y="15"/>
                </a:cxn>
                <a:cxn ang="0">
                  <a:pos x="156" y="48"/>
                </a:cxn>
                <a:cxn ang="0">
                  <a:pos x="210" y="24"/>
                </a:cxn>
              </a:cxnLst>
              <a:rect l="0" t="0" r="r" b="b"/>
              <a:pathLst>
                <a:path w="210" h="50">
                  <a:moveTo>
                    <a:pt x="0" y="0"/>
                  </a:moveTo>
                  <a:cubicBezTo>
                    <a:pt x="5" y="6"/>
                    <a:pt x="19" y="32"/>
                    <a:pt x="30" y="39"/>
                  </a:cubicBezTo>
                  <a:cubicBezTo>
                    <a:pt x="41" y="46"/>
                    <a:pt x="54" y="49"/>
                    <a:pt x="66" y="45"/>
                  </a:cubicBezTo>
                  <a:cubicBezTo>
                    <a:pt x="78" y="41"/>
                    <a:pt x="87" y="14"/>
                    <a:pt x="102" y="15"/>
                  </a:cubicBezTo>
                  <a:cubicBezTo>
                    <a:pt x="117" y="16"/>
                    <a:pt x="138" y="46"/>
                    <a:pt x="156" y="48"/>
                  </a:cubicBezTo>
                  <a:cubicBezTo>
                    <a:pt x="174" y="50"/>
                    <a:pt x="191" y="36"/>
                    <a:pt x="210" y="2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39" name="Freeform 219"/>
            <p:cNvSpPr>
              <a:spLocks noChangeAspect="1"/>
            </p:cNvSpPr>
            <p:nvPr userDrawn="1"/>
          </p:nvSpPr>
          <p:spPr bwMode="auto">
            <a:xfrm flipH="1">
              <a:off x="4679" y="3781"/>
              <a:ext cx="24" cy="2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9" y="11"/>
                </a:cxn>
                <a:cxn ang="0">
                  <a:pos x="69" y="53"/>
                </a:cxn>
                <a:cxn ang="0">
                  <a:pos x="15" y="41"/>
                </a:cxn>
                <a:cxn ang="0">
                  <a:pos x="9" y="5"/>
                </a:cxn>
              </a:cxnLst>
              <a:rect l="0" t="0" r="r" b="b"/>
              <a:pathLst>
                <a:path w="79" h="58">
                  <a:moveTo>
                    <a:pt x="9" y="5"/>
                  </a:moveTo>
                  <a:cubicBezTo>
                    <a:pt x="18" y="0"/>
                    <a:pt x="59" y="3"/>
                    <a:pt x="69" y="11"/>
                  </a:cubicBezTo>
                  <a:cubicBezTo>
                    <a:pt x="79" y="19"/>
                    <a:pt x="78" y="48"/>
                    <a:pt x="69" y="53"/>
                  </a:cubicBezTo>
                  <a:cubicBezTo>
                    <a:pt x="60" y="58"/>
                    <a:pt x="25" y="47"/>
                    <a:pt x="15" y="41"/>
                  </a:cubicBezTo>
                  <a:cubicBezTo>
                    <a:pt x="5" y="35"/>
                    <a:pt x="0" y="10"/>
                    <a:pt x="9" y="5"/>
                  </a:cubicBezTo>
                  <a:close/>
                </a:path>
              </a:pathLst>
            </a:custGeom>
            <a:solidFill>
              <a:srgbClr val="FFCCCC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40" name="Freeform 220"/>
            <p:cNvSpPr>
              <a:spLocks/>
            </p:cNvSpPr>
            <p:nvPr userDrawn="1"/>
          </p:nvSpPr>
          <p:spPr bwMode="auto">
            <a:xfrm>
              <a:off x="4468" y="3658"/>
              <a:ext cx="84" cy="77"/>
            </a:xfrm>
            <a:custGeom>
              <a:avLst/>
              <a:gdLst/>
              <a:ahLst/>
              <a:cxnLst>
                <a:cxn ang="0">
                  <a:pos x="84" y="30"/>
                </a:cxn>
                <a:cxn ang="0">
                  <a:pos x="67" y="5"/>
                </a:cxn>
                <a:cxn ang="0">
                  <a:pos x="39" y="0"/>
                </a:cxn>
                <a:cxn ang="0">
                  <a:pos x="17" y="6"/>
                </a:cxn>
                <a:cxn ang="0">
                  <a:pos x="3" y="26"/>
                </a:cxn>
                <a:cxn ang="0">
                  <a:pos x="3" y="54"/>
                </a:cxn>
                <a:cxn ang="0">
                  <a:pos x="19" y="76"/>
                </a:cxn>
                <a:cxn ang="0">
                  <a:pos x="65" y="60"/>
                </a:cxn>
                <a:cxn ang="0">
                  <a:pos x="84" y="30"/>
                </a:cxn>
              </a:cxnLst>
              <a:rect l="0" t="0" r="r" b="b"/>
              <a:pathLst>
                <a:path w="84" h="77">
                  <a:moveTo>
                    <a:pt x="84" y="30"/>
                  </a:moveTo>
                  <a:cubicBezTo>
                    <a:pt x="84" y="21"/>
                    <a:pt x="75" y="10"/>
                    <a:pt x="67" y="5"/>
                  </a:cubicBezTo>
                  <a:cubicBezTo>
                    <a:pt x="59" y="0"/>
                    <a:pt x="47" y="0"/>
                    <a:pt x="39" y="0"/>
                  </a:cubicBezTo>
                  <a:cubicBezTo>
                    <a:pt x="31" y="0"/>
                    <a:pt x="23" y="2"/>
                    <a:pt x="17" y="6"/>
                  </a:cubicBezTo>
                  <a:cubicBezTo>
                    <a:pt x="11" y="10"/>
                    <a:pt x="5" y="18"/>
                    <a:pt x="3" y="26"/>
                  </a:cubicBezTo>
                  <a:cubicBezTo>
                    <a:pt x="1" y="34"/>
                    <a:pt x="0" y="46"/>
                    <a:pt x="3" y="54"/>
                  </a:cubicBezTo>
                  <a:cubicBezTo>
                    <a:pt x="6" y="62"/>
                    <a:pt x="9" y="75"/>
                    <a:pt x="19" y="76"/>
                  </a:cubicBezTo>
                  <a:cubicBezTo>
                    <a:pt x="29" y="77"/>
                    <a:pt x="54" y="68"/>
                    <a:pt x="65" y="60"/>
                  </a:cubicBezTo>
                  <a:cubicBezTo>
                    <a:pt x="76" y="52"/>
                    <a:pt x="80" y="36"/>
                    <a:pt x="84" y="3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41" name="Freeform 221"/>
            <p:cNvSpPr>
              <a:spLocks/>
            </p:cNvSpPr>
            <p:nvPr userDrawn="1"/>
          </p:nvSpPr>
          <p:spPr bwMode="auto">
            <a:xfrm>
              <a:off x="4654" y="3658"/>
              <a:ext cx="62" cy="64"/>
            </a:xfrm>
            <a:custGeom>
              <a:avLst/>
              <a:gdLst/>
              <a:ahLst/>
              <a:cxnLst>
                <a:cxn ang="0">
                  <a:pos x="52" y="8"/>
                </a:cxn>
                <a:cxn ang="0">
                  <a:pos x="32" y="1"/>
                </a:cxn>
                <a:cxn ang="0">
                  <a:pos x="16" y="4"/>
                </a:cxn>
                <a:cxn ang="0">
                  <a:pos x="1" y="16"/>
                </a:cxn>
                <a:cxn ang="0">
                  <a:pos x="21" y="30"/>
                </a:cxn>
                <a:cxn ang="0">
                  <a:pos x="46" y="61"/>
                </a:cxn>
                <a:cxn ang="0">
                  <a:pos x="59" y="46"/>
                </a:cxn>
                <a:cxn ang="0">
                  <a:pos x="61" y="28"/>
                </a:cxn>
                <a:cxn ang="0">
                  <a:pos x="52" y="8"/>
                </a:cxn>
              </a:cxnLst>
              <a:rect l="0" t="0" r="r" b="b"/>
              <a:pathLst>
                <a:path w="62" h="64">
                  <a:moveTo>
                    <a:pt x="52" y="8"/>
                  </a:moveTo>
                  <a:cubicBezTo>
                    <a:pt x="47" y="4"/>
                    <a:pt x="38" y="2"/>
                    <a:pt x="32" y="1"/>
                  </a:cubicBezTo>
                  <a:cubicBezTo>
                    <a:pt x="26" y="0"/>
                    <a:pt x="21" y="2"/>
                    <a:pt x="16" y="4"/>
                  </a:cubicBezTo>
                  <a:cubicBezTo>
                    <a:pt x="11" y="6"/>
                    <a:pt x="0" y="12"/>
                    <a:pt x="1" y="16"/>
                  </a:cubicBezTo>
                  <a:cubicBezTo>
                    <a:pt x="2" y="20"/>
                    <a:pt x="14" y="23"/>
                    <a:pt x="21" y="30"/>
                  </a:cubicBezTo>
                  <a:cubicBezTo>
                    <a:pt x="28" y="37"/>
                    <a:pt x="40" y="58"/>
                    <a:pt x="46" y="61"/>
                  </a:cubicBezTo>
                  <a:cubicBezTo>
                    <a:pt x="52" y="64"/>
                    <a:pt x="57" y="51"/>
                    <a:pt x="59" y="46"/>
                  </a:cubicBezTo>
                  <a:cubicBezTo>
                    <a:pt x="61" y="41"/>
                    <a:pt x="62" y="34"/>
                    <a:pt x="61" y="28"/>
                  </a:cubicBezTo>
                  <a:cubicBezTo>
                    <a:pt x="60" y="22"/>
                    <a:pt x="54" y="12"/>
                    <a:pt x="5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42" name="Freeform 222"/>
            <p:cNvSpPr>
              <a:spLocks noChangeAspect="1"/>
            </p:cNvSpPr>
            <p:nvPr userDrawn="1"/>
          </p:nvSpPr>
          <p:spPr bwMode="auto">
            <a:xfrm>
              <a:off x="4506" y="3717"/>
              <a:ext cx="82" cy="71"/>
            </a:xfrm>
            <a:custGeom>
              <a:avLst/>
              <a:gdLst/>
              <a:ahLst/>
              <a:cxnLst>
                <a:cxn ang="0">
                  <a:pos x="73" y="17"/>
                </a:cxn>
                <a:cxn ang="0">
                  <a:pos x="53" y="1"/>
                </a:cxn>
                <a:cxn ang="0">
                  <a:pos x="15" y="9"/>
                </a:cxn>
                <a:cxn ang="0">
                  <a:pos x="1" y="39"/>
                </a:cxn>
                <a:cxn ang="0">
                  <a:pos x="19" y="61"/>
                </a:cxn>
                <a:cxn ang="0">
                  <a:pos x="56" y="50"/>
                </a:cxn>
                <a:cxn ang="0">
                  <a:pos x="73" y="17"/>
                </a:cxn>
              </a:cxnLst>
              <a:rect l="0" t="0" r="r" b="b"/>
              <a:pathLst>
                <a:path w="73" h="63">
                  <a:moveTo>
                    <a:pt x="73" y="17"/>
                  </a:moveTo>
                  <a:cubicBezTo>
                    <a:pt x="73" y="9"/>
                    <a:pt x="63" y="2"/>
                    <a:pt x="53" y="1"/>
                  </a:cubicBezTo>
                  <a:cubicBezTo>
                    <a:pt x="43" y="0"/>
                    <a:pt x="24" y="3"/>
                    <a:pt x="15" y="9"/>
                  </a:cubicBezTo>
                  <a:cubicBezTo>
                    <a:pt x="6" y="15"/>
                    <a:pt x="0" y="30"/>
                    <a:pt x="1" y="39"/>
                  </a:cubicBezTo>
                  <a:cubicBezTo>
                    <a:pt x="2" y="48"/>
                    <a:pt x="10" y="59"/>
                    <a:pt x="19" y="61"/>
                  </a:cubicBezTo>
                  <a:cubicBezTo>
                    <a:pt x="28" y="63"/>
                    <a:pt x="47" y="57"/>
                    <a:pt x="56" y="50"/>
                  </a:cubicBezTo>
                  <a:cubicBezTo>
                    <a:pt x="65" y="43"/>
                    <a:pt x="73" y="25"/>
                    <a:pt x="73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43" name="Oval 223"/>
            <p:cNvSpPr>
              <a:spLocks noChangeAspect="1" noChangeArrowheads="1"/>
            </p:cNvSpPr>
            <p:nvPr userDrawn="1"/>
          </p:nvSpPr>
          <p:spPr bwMode="auto">
            <a:xfrm flipH="1">
              <a:off x="4554" y="3738"/>
              <a:ext cx="13" cy="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5344" name="Freeform 224"/>
            <p:cNvSpPr>
              <a:spLocks noChangeAspect="1"/>
            </p:cNvSpPr>
            <p:nvPr userDrawn="1"/>
          </p:nvSpPr>
          <p:spPr bwMode="auto">
            <a:xfrm>
              <a:off x="4648" y="3718"/>
              <a:ext cx="72" cy="69"/>
            </a:xfrm>
            <a:custGeom>
              <a:avLst/>
              <a:gdLst/>
              <a:ahLst/>
              <a:cxnLst>
                <a:cxn ang="0">
                  <a:pos x="1" y="25"/>
                </a:cxn>
                <a:cxn ang="0">
                  <a:pos x="23" y="2"/>
                </a:cxn>
                <a:cxn ang="0">
                  <a:pos x="44" y="11"/>
                </a:cxn>
                <a:cxn ang="0">
                  <a:pos x="64" y="47"/>
                </a:cxn>
                <a:cxn ang="0">
                  <a:pos x="64" y="68"/>
                </a:cxn>
                <a:cxn ang="0">
                  <a:pos x="18" y="56"/>
                </a:cxn>
                <a:cxn ang="0">
                  <a:pos x="1" y="25"/>
                </a:cxn>
              </a:cxnLst>
              <a:rect l="0" t="0" r="r" b="b"/>
              <a:pathLst>
                <a:path w="72" h="69">
                  <a:moveTo>
                    <a:pt x="1" y="25"/>
                  </a:moveTo>
                  <a:cubicBezTo>
                    <a:pt x="2" y="16"/>
                    <a:pt x="17" y="4"/>
                    <a:pt x="23" y="2"/>
                  </a:cubicBezTo>
                  <a:cubicBezTo>
                    <a:pt x="30" y="0"/>
                    <a:pt x="37" y="3"/>
                    <a:pt x="44" y="11"/>
                  </a:cubicBezTo>
                  <a:cubicBezTo>
                    <a:pt x="50" y="19"/>
                    <a:pt x="61" y="38"/>
                    <a:pt x="64" y="47"/>
                  </a:cubicBezTo>
                  <a:cubicBezTo>
                    <a:pt x="67" y="56"/>
                    <a:pt x="72" y="67"/>
                    <a:pt x="64" y="68"/>
                  </a:cubicBezTo>
                  <a:cubicBezTo>
                    <a:pt x="56" y="69"/>
                    <a:pt x="29" y="63"/>
                    <a:pt x="18" y="56"/>
                  </a:cubicBezTo>
                  <a:cubicBezTo>
                    <a:pt x="7" y="49"/>
                    <a:pt x="0" y="34"/>
                    <a:pt x="1" y="2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45" name="Oval 225"/>
            <p:cNvSpPr>
              <a:spLocks noChangeAspect="1" noChangeArrowheads="1"/>
            </p:cNvSpPr>
            <p:nvPr userDrawn="1"/>
          </p:nvSpPr>
          <p:spPr bwMode="auto">
            <a:xfrm flipH="1">
              <a:off x="4673" y="3739"/>
              <a:ext cx="14" cy="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5346" name="Freeform 226"/>
            <p:cNvSpPr>
              <a:spLocks/>
            </p:cNvSpPr>
            <p:nvPr userDrawn="1"/>
          </p:nvSpPr>
          <p:spPr bwMode="auto">
            <a:xfrm>
              <a:off x="4614" y="3771"/>
              <a:ext cx="26" cy="26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25" y="5"/>
                </a:cxn>
                <a:cxn ang="0">
                  <a:pos x="21" y="25"/>
                </a:cxn>
                <a:cxn ang="0">
                  <a:pos x="1" y="9"/>
                </a:cxn>
                <a:cxn ang="0">
                  <a:pos x="13" y="1"/>
                </a:cxn>
              </a:cxnLst>
              <a:rect l="0" t="0" r="r" b="b"/>
              <a:pathLst>
                <a:path w="26" h="26">
                  <a:moveTo>
                    <a:pt x="13" y="1"/>
                  </a:moveTo>
                  <a:cubicBezTo>
                    <a:pt x="17" y="0"/>
                    <a:pt x="24" y="1"/>
                    <a:pt x="25" y="5"/>
                  </a:cubicBezTo>
                  <a:cubicBezTo>
                    <a:pt x="26" y="9"/>
                    <a:pt x="25" y="24"/>
                    <a:pt x="21" y="25"/>
                  </a:cubicBezTo>
                  <a:cubicBezTo>
                    <a:pt x="17" y="26"/>
                    <a:pt x="2" y="13"/>
                    <a:pt x="1" y="9"/>
                  </a:cubicBezTo>
                  <a:cubicBezTo>
                    <a:pt x="0" y="5"/>
                    <a:pt x="11" y="1"/>
                    <a:pt x="13" y="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47" name="Freeform 227"/>
            <p:cNvSpPr>
              <a:spLocks/>
            </p:cNvSpPr>
            <p:nvPr userDrawn="1"/>
          </p:nvSpPr>
          <p:spPr bwMode="auto">
            <a:xfrm>
              <a:off x="4461" y="4035"/>
              <a:ext cx="136" cy="103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65" y="7"/>
                </a:cxn>
                <a:cxn ang="0">
                  <a:pos x="124" y="41"/>
                </a:cxn>
                <a:cxn ang="0">
                  <a:pos x="133" y="69"/>
                </a:cxn>
                <a:cxn ang="0">
                  <a:pos x="118" y="95"/>
                </a:cxn>
                <a:cxn ang="0">
                  <a:pos x="72" y="99"/>
                </a:cxn>
                <a:cxn ang="0">
                  <a:pos x="30" y="73"/>
                </a:cxn>
                <a:cxn ang="0">
                  <a:pos x="4" y="40"/>
                </a:cxn>
                <a:cxn ang="0">
                  <a:pos x="10" y="11"/>
                </a:cxn>
                <a:cxn ang="0">
                  <a:pos x="31" y="1"/>
                </a:cxn>
              </a:cxnLst>
              <a:rect l="0" t="0" r="r" b="b"/>
              <a:pathLst>
                <a:path w="136" h="103">
                  <a:moveTo>
                    <a:pt x="31" y="1"/>
                  </a:moveTo>
                  <a:cubicBezTo>
                    <a:pt x="41" y="3"/>
                    <a:pt x="50" y="0"/>
                    <a:pt x="65" y="7"/>
                  </a:cubicBezTo>
                  <a:cubicBezTo>
                    <a:pt x="81" y="14"/>
                    <a:pt x="113" y="31"/>
                    <a:pt x="124" y="41"/>
                  </a:cubicBezTo>
                  <a:cubicBezTo>
                    <a:pt x="136" y="51"/>
                    <a:pt x="134" y="60"/>
                    <a:pt x="133" y="69"/>
                  </a:cubicBezTo>
                  <a:cubicBezTo>
                    <a:pt x="132" y="78"/>
                    <a:pt x="128" y="90"/>
                    <a:pt x="118" y="95"/>
                  </a:cubicBezTo>
                  <a:cubicBezTo>
                    <a:pt x="108" y="100"/>
                    <a:pt x="87" y="103"/>
                    <a:pt x="72" y="99"/>
                  </a:cubicBezTo>
                  <a:cubicBezTo>
                    <a:pt x="57" y="95"/>
                    <a:pt x="41" y="83"/>
                    <a:pt x="30" y="73"/>
                  </a:cubicBezTo>
                  <a:cubicBezTo>
                    <a:pt x="18" y="63"/>
                    <a:pt x="7" y="50"/>
                    <a:pt x="4" y="40"/>
                  </a:cubicBezTo>
                  <a:cubicBezTo>
                    <a:pt x="0" y="30"/>
                    <a:pt x="5" y="17"/>
                    <a:pt x="10" y="11"/>
                  </a:cubicBezTo>
                  <a:cubicBezTo>
                    <a:pt x="14" y="5"/>
                    <a:pt x="27" y="3"/>
                    <a:pt x="31" y="1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48" name="Freeform 228"/>
            <p:cNvSpPr>
              <a:spLocks/>
            </p:cNvSpPr>
            <p:nvPr userDrawn="1"/>
          </p:nvSpPr>
          <p:spPr bwMode="auto">
            <a:xfrm>
              <a:off x="4629" y="4023"/>
              <a:ext cx="93" cy="95"/>
            </a:xfrm>
            <a:custGeom>
              <a:avLst/>
              <a:gdLst/>
              <a:ahLst/>
              <a:cxnLst>
                <a:cxn ang="0">
                  <a:pos x="38" y="5"/>
                </a:cxn>
                <a:cxn ang="0">
                  <a:pos x="16" y="29"/>
                </a:cxn>
                <a:cxn ang="0">
                  <a:pos x="3" y="66"/>
                </a:cxn>
                <a:cxn ang="0">
                  <a:pos x="32" y="91"/>
                </a:cxn>
                <a:cxn ang="0">
                  <a:pos x="72" y="91"/>
                </a:cxn>
                <a:cxn ang="0">
                  <a:pos x="86" y="71"/>
                </a:cxn>
                <a:cxn ang="0">
                  <a:pos x="90" y="33"/>
                </a:cxn>
                <a:cxn ang="0">
                  <a:pos x="70" y="5"/>
                </a:cxn>
                <a:cxn ang="0">
                  <a:pos x="38" y="5"/>
                </a:cxn>
              </a:cxnLst>
              <a:rect l="0" t="0" r="r" b="b"/>
              <a:pathLst>
                <a:path w="93" h="95">
                  <a:moveTo>
                    <a:pt x="38" y="5"/>
                  </a:moveTo>
                  <a:cubicBezTo>
                    <a:pt x="29" y="9"/>
                    <a:pt x="22" y="19"/>
                    <a:pt x="16" y="29"/>
                  </a:cubicBezTo>
                  <a:cubicBezTo>
                    <a:pt x="10" y="39"/>
                    <a:pt x="0" y="56"/>
                    <a:pt x="3" y="66"/>
                  </a:cubicBezTo>
                  <a:cubicBezTo>
                    <a:pt x="6" y="76"/>
                    <a:pt x="21" y="87"/>
                    <a:pt x="32" y="91"/>
                  </a:cubicBezTo>
                  <a:cubicBezTo>
                    <a:pt x="43" y="95"/>
                    <a:pt x="63" y="94"/>
                    <a:pt x="72" y="91"/>
                  </a:cubicBezTo>
                  <a:cubicBezTo>
                    <a:pt x="81" y="88"/>
                    <a:pt x="83" y="81"/>
                    <a:pt x="86" y="71"/>
                  </a:cubicBezTo>
                  <a:cubicBezTo>
                    <a:pt x="89" y="61"/>
                    <a:pt x="93" y="44"/>
                    <a:pt x="90" y="33"/>
                  </a:cubicBezTo>
                  <a:cubicBezTo>
                    <a:pt x="87" y="22"/>
                    <a:pt x="79" y="10"/>
                    <a:pt x="70" y="5"/>
                  </a:cubicBezTo>
                  <a:cubicBezTo>
                    <a:pt x="61" y="0"/>
                    <a:pt x="47" y="1"/>
                    <a:pt x="38" y="5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49" name="Freeform 229"/>
            <p:cNvSpPr>
              <a:spLocks/>
            </p:cNvSpPr>
            <p:nvPr userDrawn="1"/>
          </p:nvSpPr>
          <p:spPr bwMode="auto">
            <a:xfrm>
              <a:off x="4446" y="3823"/>
              <a:ext cx="239" cy="87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23" y="1"/>
                </a:cxn>
                <a:cxn ang="0">
                  <a:pos x="45" y="15"/>
                </a:cxn>
                <a:cxn ang="0">
                  <a:pos x="94" y="34"/>
                </a:cxn>
                <a:cxn ang="0">
                  <a:pos x="157" y="47"/>
                </a:cxn>
                <a:cxn ang="0">
                  <a:pos x="207" y="47"/>
                </a:cxn>
                <a:cxn ang="0">
                  <a:pos x="233" y="39"/>
                </a:cxn>
                <a:cxn ang="0">
                  <a:pos x="235" y="63"/>
                </a:cxn>
                <a:cxn ang="0">
                  <a:pos x="209" y="69"/>
                </a:cxn>
                <a:cxn ang="0">
                  <a:pos x="179" y="75"/>
                </a:cxn>
                <a:cxn ang="0">
                  <a:pos x="131" y="75"/>
                </a:cxn>
                <a:cxn ang="0">
                  <a:pos x="75" y="81"/>
                </a:cxn>
                <a:cxn ang="0">
                  <a:pos x="31" y="83"/>
                </a:cxn>
                <a:cxn ang="0">
                  <a:pos x="17" y="57"/>
                </a:cxn>
                <a:cxn ang="0">
                  <a:pos x="5" y="39"/>
                </a:cxn>
                <a:cxn ang="0">
                  <a:pos x="3" y="11"/>
                </a:cxn>
              </a:cxnLst>
              <a:rect l="0" t="0" r="r" b="b"/>
              <a:pathLst>
                <a:path w="239" h="87">
                  <a:moveTo>
                    <a:pt x="3" y="11"/>
                  </a:moveTo>
                  <a:cubicBezTo>
                    <a:pt x="6" y="5"/>
                    <a:pt x="16" y="0"/>
                    <a:pt x="23" y="1"/>
                  </a:cubicBezTo>
                  <a:cubicBezTo>
                    <a:pt x="30" y="2"/>
                    <a:pt x="33" y="10"/>
                    <a:pt x="45" y="15"/>
                  </a:cubicBezTo>
                  <a:cubicBezTo>
                    <a:pt x="57" y="20"/>
                    <a:pt x="75" y="29"/>
                    <a:pt x="94" y="34"/>
                  </a:cubicBezTo>
                  <a:cubicBezTo>
                    <a:pt x="113" y="39"/>
                    <a:pt x="138" y="45"/>
                    <a:pt x="157" y="47"/>
                  </a:cubicBezTo>
                  <a:cubicBezTo>
                    <a:pt x="176" y="49"/>
                    <a:pt x="194" y="48"/>
                    <a:pt x="207" y="47"/>
                  </a:cubicBezTo>
                  <a:cubicBezTo>
                    <a:pt x="220" y="46"/>
                    <a:pt x="228" y="36"/>
                    <a:pt x="233" y="39"/>
                  </a:cubicBezTo>
                  <a:cubicBezTo>
                    <a:pt x="238" y="42"/>
                    <a:pt x="239" y="58"/>
                    <a:pt x="235" y="63"/>
                  </a:cubicBezTo>
                  <a:cubicBezTo>
                    <a:pt x="231" y="68"/>
                    <a:pt x="218" y="67"/>
                    <a:pt x="209" y="69"/>
                  </a:cubicBezTo>
                  <a:cubicBezTo>
                    <a:pt x="200" y="71"/>
                    <a:pt x="192" y="74"/>
                    <a:pt x="179" y="75"/>
                  </a:cubicBezTo>
                  <a:cubicBezTo>
                    <a:pt x="166" y="76"/>
                    <a:pt x="148" y="74"/>
                    <a:pt x="131" y="75"/>
                  </a:cubicBezTo>
                  <a:cubicBezTo>
                    <a:pt x="114" y="76"/>
                    <a:pt x="92" y="80"/>
                    <a:pt x="75" y="81"/>
                  </a:cubicBezTo>
                  <a:cubicBezTo>
                    <a:pt x="58" y="82"/>
                    <a:pt x="40" y="87"/>
                    <a:pt x="31" y="83"/>
                  </a:cubicBezTo>
                  <a:cubicBezTo>
                    <a:pt x="22" y="79"/>
                    <a:pt x="21" y="64"/>
                    <a:pt x="17" y="57"/>
                  </a:cubicBezTo>
                  <a:cubicBezTo>
                    <a:pt x="13" y="50"/>
                    <a:pt x="7" y="47"/>
                    <a:pt x="5" y="39"/>
                  </a:cubicBezTo>
                  <a:cubicBezTo>
                    <a:pt x="3" y="31"/>
                    <a:pt x="0" y="17"/>
                    <a:pt x="3" y="11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50" name="Freeform 230"/>
            <p:cNvSpPr>
              <a:spLocks/>
            </p:cNvSpPr>
            <p:nvPr userDrawn="1"/>
          </p:nvSpPr>
          <p:spPr bwMode="auto">
            <a:xfrm>
              <a:off x="4467" y="3857"/>
              <a:ext cx="131" cy="115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79" y="28"/>
                </a:cxn>
                <a:cxn ang="0">
                  <a:pos x="119" y="62"/>
                </a:cxn>
                <a:cxn ang="0">
                  <a:pos x="125" y="104"/>
                </a:cxn>
                <a:cxn ang="0">
                  <a:pos x="85" y="112"/>
                </a:cxn>
                <a:cxn ang="0">
                  <a:pos x="43" y="88"/>
                </a:cxn>
                <a:cxn ang="0">
                  <a:pos x="13" y="62"/>
                </a:cxn>
                <a:cxn ang="0">
                  <a:pos x="1" y="20"/>
                </a:cxn>
                <a:cxn ang="0">
                  <a:pos x="21" y="2"/>
                </a:cxn>
                <a:cxn ang="0">
                  <a:pos x="50" y="5"/>
                </a:cxn>
              </a:cxnLst>
              <a:rect l="0" t="0" r="r" b="b"/>
              <a:pathLst>
                <a:path w="131" h="115">
                  <a:moveTo>
                    <a:pt x="50" y="5"/>
                  </a:moveTo>
                  <a:cubicBezTo>
                    <a:pt x="62" y="9"/>
                    <a:pt x="67" y="18"/>
                    <a:pt x="79" y="28"/>
                  </a:cubicBezTo>
                  <a:cubicBezTo>
                    <a:pt x="91" y="38"/>
                    <a:pt x="111" y="49"/>
                    <a:pt x="119" y="62"/>
                  </a:cubicBezTo>
                  <a:cubicBezTo>
                    <a:pt x="127" y="75"/>
                    <a:pt x="131" y="96"/>
                    <a:pt x="125" y="104"/>
                  </a:cubicBezTo>
                  <a:cubicBezTo>
                    <a:pt x="119" y="112"/>
                    <a:pt x="99" y="115"/>
                    <a:pt x="85" y="112"/>
                  </a:cubicBezTo>
                  <a:cubicBezTo>
                    <a:pt x="71" y="109"/>
                    <a:pt x="55" y="96"/>
                    <a:pt x="43" y="88"/>
                  </a:cubicBezTo>
                  <a:cubicBezTo>
                    <a:pt x="31" y="80"/>
                    <a:pt x="20" y="73"/>
                    <a:pt x="13" y="62"/>
                  </a:cubicBezTo>
                  <a:cubicBezTo>
                    <a:pt x="6" y="51"/>
                    <a:pt x="0" y="30"/>
                    <a:pt x="1" y="20"/>
                  </a:cubicBezTo>
                  <a:cubicBezTo>
                    <a:pt x="2" y="10"/>
                    <a:pt x="13" y="4"/>
                    <a:pt x="21" y="2"/>
                  </a:cubicBezTo>
                  <a:cubicBezTo>
                    <a:pt x="29" y="0"/>
                    <a:pt x="44" y="4"/>
                    <a:pt x="50" y="5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60" name="Freeform 240"/>
            <p:cNvSpPr>
              <a:spLocks/>
            </p:cNvSpPr>
            <p:nvPr userDrawn="1"/>
          </p:nvSpPr>
          <p:spPr bwMode="auto">
            <a:xfrm>
              <a:off x="4611" y="3794"/>
              <a:ext cx="157" cy="184"/>
            </a:xfrm>
            <a:custGeom>
              <a:avLst/>
              <a:gdLst/>
              <a:ahLst/>
              <a:cxnLst>
                <a:cxn ang="0">
                  <a:pos x="139" y="0"/>
                </a:cxn>
                <a:cxn ang="0">
                  <a:pos x="107" y="38"/>
                </a:cxn>
                <a:cxn ang="0">
                  <a:pos x="15" y="156"/>
                </a:cxn>
                <a:cxn ang="0">
                  <a:pos x="15" y="178"/>
                </a:cxn>
                <a:cxn ang="0">
                  <a:pos x="39" y="156"/>
                </a:cxn>
                <a:cxn ang="0">
                  <a:pos x="157" y="12"/>
                </a:cxn>
              </a:cxnLst>
              <a:rect l="0" t="0" r="r" b="b"/>
              <a:pathLst>
                <a:path w="157" h="184">
                  <a:moveTo>
                    <a:pt x="139" y="0"/>
                  </a:moveTo>
                  <a:cubicBezTo>
                    <a:pt x="133" y="7"/>
                    <a:pt x="128" y="12"/>
                    <a:pt x="107" y="38"/>
                  </a:cubicBezTo>
                  <a:cubicBezTo>
                    <a:pt x="86" y="64"/>
                    <a:pt x="30" y="133"/>
                    <a:pt x="15" y="156"/>
                  </a:cubicBezTo>
                  <a:cubicBezTo>
                    <a:pt x="0" y="179"/>
                    <a:pt x="11" y="178"/>
                    <a:pt x="15" y="178"/>
                  </a:cubicBezTo>
                  <a:cubicBezTo>
                    <a:pt x="19" y="178"/>
                    <a:pt x="15" y="184"/>
                    <a:pt x="39" y="156"/>
                  </a:cubicBezTo>
                  <a:cubicBezTo>
                    <a:pt x="63" y="128"/>
                    <a:pt x="133" y="42"/>
                    <a:pt x="157" y="12"/>
                  </a:cubicBezTo>
                </a:path>
              </a:pathLst>
            </a:custGeom>
            <a:solidFill>
              <a:srgbClr val="DCC18C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51" name="Freeform 231"/>
            <p:cNvSpPr>
              <a:spLocks/>
            </p:cNvSpPr>
            <p:nvPr userDrawn="1"/>
          </p:nvSpPr>
          <p:spPr bwMode="auto">
            <a:xfrm>
              <a:off x="4636" y="3875"/>
              <a:ext cx="67" cy="80"/>
            </a:xfrm>
            <a:custGeom>
              <a:avLst/>
              <a:gdLst/>
              <a:ahLst/>
              <a:cxnLst>
                <a:cxn ang="0">
                  <a:pos x="37" y="1"/>
                </a:cxn>
                <a:cxn ang="0">
                  <a:pos x="17" y="21"/>
                </a:cxn>
                <a:cxn ang="0">
                  <a:pos x="1" y="54"/>
                </a:cxn>
                <a:cxn ang="0">
                  <a:pos x="9" y="75"/>
                </a:cxn>
                <a:cxn ang="0">
                  <a:pos x="30" y="79"/>
                </a:cxn>
                <a:cxn ang="0">
                  <a:pos x="59" y="67"/>
                </a:cxn>
                <a:cxn ang="0">
                  <a:pos x="63" y="27"/>
                </a:cxn>
                <a:cxn ang="0">
                  <a:pos x="37" y="1"/>
                </a:cxn>
              </a:cxnLst>
              <a:rect l="0" t="0" r="r" b="b"/>
              <a:pathLst>
                <a:path w="67" h="80">
                  <a:moveTo>
                    <a:pt x="37" y="1"/>
                  </a:moveTo>
                  <a:cubicBezTo>
                    <a:pt x="29" y="0"/>
                    <a:pt x="23" y="12"/>
                    <a:pt x="17" y="21"/>
                  </a:cubicBezTo>
                  <a:cubicBezTo>
                    <a:pt x="11" y="30"/>
                    <a:pt x="2" y="45"/>
                    <a:pt x="1" y="54"/>
                  </a:cubicBezTo>
                  <a:cubicBezTo>
                    <a:pt x="0" y="63"/>
                    <a:pt x="4" y="71"/>
                    <a:pt x="9" y="75"/>
                  </a:cubicBezTo>
                  <a:cubicBezTo>
                    <a:pt x="14" y="79"/>
                    <a:pt x="22" y="80"/>
                    <a:pt x="30" y="79"/>
                  </a:cubicBezTo>
                  <a:cubicBezTo>
                    <a:pt x="38" y="78"/>
                    <a:pt x="53" y="76"/>
                    <a:pt x="59" y="67"/>
                  </a:cubicBezTo>
                  <a:cubicBezTo>
                    <a:pt x="65" y="58"/>
                    <a:pt x="67" y="38"/>
                    <a:pt x="63" y="27"/>
                  </a:cubicBezTo>
                  <a:cubicBezTo>
                    <a:pt x="59" y="16"/>
                    <a:pt x="45" y="4"/>
                    <a:pt x="37" y="1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ln/>
        </p:spPr>
        <p:txBody>
          <a:bodyPr/>
          <a:lstStyle>
            <a:lvl1pPr marL="0" indent="0" algn="r">
              <a:buFont typeface="あくあフォント" pitchFamily="1" charset="-128"/>
              <a:buNone/>
              <a:defRPr/>
            </a:lvl1pPr>
          </a:lstStyle>
          <a:p>
            <a:r>
              <a:rPr lang="zh-TW" altLang="en-US" smtClean="0"/>
              <a:t>按一下以編輯母片副標題樣式</a:t>
            </a:r>
            <a:endParaRPr lang="ja-JP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146" name="Freeform 26"/>
          <p:cNvSpPr>
            <a:spLocks/>
          </p:cNvSpPr>
          <p:nvPr userDrawn="1"/>
        </p:nvSpPr>
        <p:spPr bwMode="auto">
          <a:xfrm>
            <a:off x="1476375" y="3535363"/>
            <a:ext cx="6911975" cy="180975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781" y="0"/>
              </a:cxn>
              <a:cxn ang="0">
                <a:pos x="1360" y="65"/>
              </a:cxn>
              <a:cxn ang="0">
                <a:pos x="1782" y="67"/>
              </a:cxn>
              <a:cxn ang="0">
                <a:pos x="2177" y="111"/>
              </a:cxn>
              <a:cxn ang="0">
                <a:pos x="2794" y="84"/>
              </a:cxn>
              <a:cxn ang="0">
                <a:pos x="3275" y="22"/>
              </a:cxn>
              <a:cxn ang="0">
                <a:pos x="3900" y="20"/>
              </a:cxn>
              <a:cxn ang="0">
                <a:pos x="4354" y="65"/>
              </a:cxn>
            </a:cxnLst>
            <a:rect l="0" t="0" r="r" b="b"/>
            <a:pathLst>
              <a:path w="4354" h="114">
                <a:moveTo>
                  <a:pt x="0" y="65"/>
                </a:moveTo>
                <a:cubicBezTo>
                  <a:pt x="130" y="54"/>
                  <a:pt x="554" y="0"/>
                  <a:pt x="781" y="0"/>
                </a:cubicBezTo>
                <a:cubicBezTo>
                  <a:pt x="1008" y="0"/>
                  <a:pt x="1193" y="54"/>
                  <a:pt x="1360" y="65"/>
                </a:cubicBezTo>
                <a:cubicBezTo>
                  <a:pt x="1527" y="76"/>
                  <a:pt x="1646" y="59"/>
                  <a:pt x="1782" y="67"/>
                </a:cubicBezTo>
                <a:cubicBezTo>
                  <a:pt x="1918" y="75"/>
                  <a:pt x="2008" y="108"/>
                  <a:pt x="2177" y="111"/>
                </a:cubicBezTo>
                <a:cubicBezTo>
                  <a:pt x="2346" y="114"/>
                  <a:pt x="2611" y="99"/>
                  <a:pt x="2794" y="84"/>
                </a:cubicBezTo>
                <a:cubicBezTo>
                  <a:pt x="2977" y="69"/>
                  <a:pt x="3091" y="33"/>
                  <a:pt x="3275" y="22"/>
                </a:cubicBezTo>
                <a:cubicBezTo>
                  <a:pt x="3459" y="11"/>
                  <a:pt x="3720" y="13"/>
                  <a:pt x="3900" y="20"/>
                </a:cubicBezTo>
                <a:cubicBezTo>
                  <a:pt x="4080" y="27"/>
                  <a:pt x="4251" y="38"/>
                  <a:pt x="4354" y="65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14450" y="2130425"/>
            <a:ext cx="7126288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ja-JP" altLang="en-US"/>
          </a:p>
        </p:txBody>
      </p:sp>
      <p:sp>
        <p:nvSpPr>
          <p:cNvPr id="5330" name="Freeform 210"/>
          <p:cNvSpPr>
            <a:spLocks/>
          </p:cNvSpPr>
          <p:nvPr userDrawn="1"/>
        </p:nvSpPr>
        <p:spPr bwMode="auto">
          <a:xfrm>
            <a:off x="144463" y="2684463"/>
            <a:ext cx="1068387" cy="815975"/>
          </a:xfrm>
          <a:custGeom>
            <a:avLst/>
            <a:gdLst/>
            <a:ahLst/>
            <a:cxnLst>
              <a:cxn ang="0">
                <a:pos x="219" y="295"/>
              </a:cxn>
              <a:cxn ang="0">
                <a:pos x="355" y="249"/>
              </a:cxn>
              <a:cxn ang="0">
                <a:pos x="446" y="431"/>
              </a:cxn>
              <a:cxn ang="0">
                <a:pos x="174" y="476"/>
              </a:cxn>
              <a:cxn ang="0">
                <a:pos x="15" y="205"/>
              </a:cxn>
              <a:cxn ang="0">
                <a:pos x="265" y="23"/>
              </a:cxn>
              <a:cxn ang="0">
                <a:pos x="491" y="68"/>
              </a:cxn>
              <a:cxn ang="0">
                <a:pos x="673" y="340"/>
              </a:cxn>
            </a:cxnLst>
            <a:rect l="0" t="0" r="r" b="b"/>
            <a:pathLst>
              <a:path w="673" h="514">
                <a:moveTo>
                  <a:pt x="219" y="295"/>
                </a:moveTo>
                <a:cubicBezTo>
                  <a:pt x="268" y="260"/>
                  <a:pt x="317" y="226"/>
                  <a:pt x="355" y="249"/>
                </a:cubicBezTo>
                <a:cubicBezTo>
                  <a:pt x="393" y="272"/>
                  <a:pt x="476" y="393"/>
                  <a:pt x="446" y="431"/>
                </a:cubicBezTo>
                <a:cubicBezTo>
                  <a:pt x="416" y="469"/>
                  <a:pt x="246" y="514"/>
                  <a:pt x="174" y="476"/>
                </a:cubicBezTo>
                <a:cubicBezTo>
                  <a:pt x="102" y="438"/>
                  <a:pt x="0" y="280"/>
                  <a:pt x="15" y="205"/>
                </a:cubicBezTo>
                <a:cubicBezTo>
                  <a:pt x="30" y="130"/>
                  <a:pt x="186" y="46"/>
                  <a:pt x="265" y="23"/>
                </a:cubicBezTo>
                <a:cubicBezTo>
                  <a:pt x="344" y="0"/>
                  <a:pt x="423" y="15"/>
                  <a:pt x="491" y="68"/>
                </a:cubicBezTo>
                <a:cubicBezTo>
                  <a:pt x="559" y="121"/>
                  <a:pt x="616" y="230"/>
                  <a:pt x="673" y="34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331" name="Freeform 211"/>
          <p:cNvSpPr>
            <a:spLocks/>
          </p:cNvSpPr>
          <p:nvPr userDrawn="1"/>
        </p:nvSpPr>
        <p:spPr bwMode="auto">
          <a:xfrm>
            <a:off x="611188" y="2133600"/>
            <a:ext cx="215900" cy="431800"/>
          </a:xfrm>
          <a:custGeom>
            <a:avLst/>
            <a:gdLst/>
            <a:ahLst/>
            <a:cxnLst>
              <a:cxn ang="0">
                <a:pos x="0" y="272"/>
              </a:cxn>
              <a:cxn ang="0">
                <a:pos x="45" y="136"/>
              </a:cxn>
              <a:cxn ang="0">
                <a:pos x="136" y="0"/>
              </a:cxn>
            </a:cxnLst>
            <a:rect l="0" t="0" r="r" b="b"/>
            <a:pathLst>
              <a:path w="136" h="272">
                <a:moveTo>
                  <a:pt x="0" y="272"/>
                </a:moveTo>
                <a:cubicBezTo>
                  <a:pt x="11" y="226"/>
                  <a:pt x="22" y="181"/>
                  <a:pt x="45" y="136"/>
                </a:cubicBezTo>
                <a:cubicBezTo>
                  <a:pt x="68" y="91"/>
                  <a:pt x="102" y="45"/>
                  <a:pt x="136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332" name="Freeform 212"/>
          <p:cNvSpPr>
            <a:spLocks/>
          </p:cNvSpPr>
          <p:nvPr userDrawn="1"/>
        </p:nvSpPr>
        <p:spPr bwMode="auto">
          <a:xfrm>
            <a:off x="900113" y="2276475"/>
            <a:ext cx="287337" cy="288925"/>
          </a:xfrm>
          <a:custGeom>
            <a:avLst/>
            <a:gdLst/>
            <a:ahLst/>
            <a:cxnLst>
              <a:cxn ang="0">
                <a:pos x="0" y="182"/>
              </a:cxn>
              <a:cxn ang="0">
                <a:pos x="90" y="46"/>
              </a:cxn>
              <a:cxn ang="0">
                <a:pos x="181" y="0"/>
              </a:cxn>
            </a:cxnLst>
            <a:rect l="0" t="0" r="r" b="b"/>
            <a:pathLst>
              <a:path w="181" h="182">
                <a:moveTo>
                  <a:pt x="0" y="182"/>
                </a:moveTo>
                <a:cubicBezTo>
                  <a:pt x="30" y="129"/>
                  <a:pt x="60" y="76"/>
                  <a:pt x="90" y="46"/>
                </a:cubicBezTo>
                <a:cubicBezTo>
                  <a:pt x="120" y="16"/>
                  <a:pt x="150" y="8"/>
                  <a:pt x="181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333" name="Freeform 213"/>
          <p:cNvSpPr>
            <a:spLocks/>
          </p:cNvSpPr>
          <p:nvPr userDrawn="1"/>
        </p:nvSpPr>
        <p:spPr bwMode="auto">
          <a:xfrm>
            <a:off x="1116013" y="2565400"/>
            <a:ext cx="287337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90" y="45"/>
              </a:cxn>
              <a:cxn ang="0">
                <a:pos x="181" y="0"/>
              </a:cxn>
            </a:cxnLst>
            <a:rect l="0" t="0" r="r" b="b"/>
            <a:pathLst>
              <a:path w="181" h="136">
                <a:moveTo>
                  <a:pt x="0" y="136"/>
                </a:moveTo>
                <a:cubicBezTo>
                  <a:pt x="30" y="102"/>
                  <a:pt x="60" y="68"/>
                  <a:pt x="90" y="45"/>
                </a:cubicBezTo>
                <a:cubicBezTo>
                  <a:pt x="120" y="22"/>
                  <a:pt x="150" y="11"/>
                  <a:pt x="181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>
          <a:xfrm rot="2100000">
            <a:off x="8302625" y="5870575"/>
            <a:ext cx="514350" cy="476250"/>
          </a:xfrm>
        </p:spPr>
        <p:txBody>
          <a:bodyPr/>
          <a:lstStyle>
            <a:lvl1pPr>
              <a:defRPr/>
            </a:lvl1pPr>
          </a:lstStyle>
          <a:p>
            <a:fld id="{2CABED30-0660-4E71-8410-1CF8BAB67E98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67397-72DA-43CF-900F-69539C71B02E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D2AC1-8D48-4711-8482-88A11BEA968D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700213"/>
            <a:ext cx="3810000" cy="4395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3810000" cy="4395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5E2AA6-6E8E-4D43-BAC6-FAA7225A6C60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C7548-1263-41B7-89F9-15377EF61E57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45312-4382-42F3-A9A6-CC598C13EC38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4458A-4924-4A48-AF45-94CB67E1DED0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CA289-4F4D-49ED-AFA4-EC74C9B01EA4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042FB5-8F6D-4865-88F2-6EC2F4D5A11E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63CC5-E476-43C0-928A-D86951DD64D1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390525"/>
            <a:ext cx="1943100" cy="57054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390525"/>
            <a:ext cx="5676900" cy="57054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7083E6-E895-462F-98AD-DB3CB02088AE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85800" y="390525"/>
            <a:ext cx="7772400" cy="57054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 rot="2100000">
            <a:off x="8312150" y="5870575"/>
            <a:ext cx="501650" cy="457200"/>
          </a:xfrm>
        </p:spPr>
        <p:txBody>
          <a:bodyPr/>
          <a:lstStyle>
            <a:lvl1pPr>
              <a:defRPr/>
            </a:lvl1pPr>
          </a:lstStyle>
          <a:p>
            <a:fld id="{46BC30EF-8025-4F01-9A8F-99279A0CCC2C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45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1874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498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C1916-CC80-45CA-84A3-16704564B7A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9" name="Group 85"/>
          <p:cNvGrpSpPr>
            <a:grpSpLocks/>
          </p:cNvGrpSpPr>
          <p:nvPr/>
        </p:nvGrpSpPr>
        <p:grpSpPr bwMode="auto">
          <a:xfrm>
            <a:off x="7902575" y="5748338"/>
            <a:ext cx="1000125" cy="966787"/>
            <a:chOff x="4394" y="3529"/>
            <a:chExt cx="630" cy="609"/>
          </a:xfrm>
        </p:grpSpPr>
        <p:sp>
          <p:nvSpPr>
            <p:cNvPr id="1110" name="Freeform 86"/>
            <p:cNvSpPr>
              <a:spLocks/>
            </p:cNvSpPr>
            <p:nvPr userDrawn="1"/>
          </p:nvSpPr>
          <p:spPr bwMode="auto">
            <a:xfrm>
              <a:off x="4775" y="3610"/>
              <a:ext cx="141" cy="178"/>
            </a:xfrm>
            <a:custGeom>
              <a:avLst/>
              <a:gdLst/>
              <a:ahLst/>
              <a:cxnLst>
                <a:cxn ang="0">
                  <a:pos x="19" y="122"/>
                </a:cxn>
                <a:cxn ang="0">
                  <a:pos x="9" y="172"/>
                </a:cxn>
                <a:cxn ang="0">
                  <a:pos x="77" y="86"/>
                </a:cxn>
                <a:cxn ang="0">
                  <a:pos x="131" y="22"/>
                </a:cxn>
                <a:cxn ang="0">
                  <a:pos x="137" y="0"/>
                </a:cxn>
                <a:cxn ang="0">
                  <a:pos x="105" y="22"/>
                </a:cxn>
                <a:cxn ang="0">
                  <a:pos x="19" y="122"/>
                </a:cxn>
              </a:cxnLst>
              <a:rect l="0" t="0" r="r" b="b"/>
              <a:pathLst>
                <a:path w="141" h="178">
                  <a:moveTo>
                    <a:pt x="19" y="122"/>
                  </a:moveTo>
                  <a:cubicBezTo>
                    <a:pt x="3" y="147"/>
                    <a:pt x="0" y="178"/>
                    <a:pt x="9" y="172"/>
                  </a:cubicBezTo>
                  <a:cubicBezTo>
                    <a:pt x="18" y="166"/>
                    <a:pt x="57" y="111"/>
                    <a:pt x="77" y="86"/>
                  </a:cubicBezTo>
                  <a:cubicBezTo>
                    <a:pt x="97" y="61"/>
                    <a:pt x="121" y="36"/>
                    <a:pt x="131" y="22"/>
                  </a:cubicBezTo>
                  <a:cubicBezTo>
                    <a:pt x="141" y="8"/>
                    <a:pt x="141" y="0"/>
                    <a:pt x="137" y="0"/>
                  </a:cubicBezTo>
                  <a:cubicBezTo>
                    <a:pt x="133" y="0"/>
                    <a:pt x="125" y="2"/>
                    <a:pt x="105" y="22"/>
                  </a:cubicBezTo>
                  <a:cubicBezTo>
                    <a:pt x="85" y="42"/>
                    <a:pt x="35" y="97"/>
                    <a:pt x="19" y="122"/>
                  </a:cubicBezTo>
                  <a:close/>
                </a:path>
              </a:pathLst>
            </a:custGeom>
            <a:solidFill>
              <a:srgbClr val="DCC18C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11" name="Freeform 87"/>
            <p:cNvSpPr>
              <a:spLocks/>
            </p:cNvSpPr>
            <p:nvPr userDrawn="1"/>
          </p:nvSpPr>
          <p:spPr bwMode="auto">
            <a:xfrm>
              <a:off x="4609" y="3529"/>
              <a:ext cx="415" cy="372"/>
            </a:xfrm>
            <a:custGeom>
              <a:avLst/>
              <a:gdLst/>
              <a:ahLst/>
              <a:cxnLst>
                <a:cxn ang="0">
                  <a:pos x="127" y="17"/>
                </a:cxn>
                <a:cxn ang="0">
                  <a:pos x="83" y="71"/>
                </a:cxn>
                <a:cxn ang="0">
                  <a:pos x="83" y="105"/>
                </a:cxn>
                <a:cxn ang="0">
                  <a:pos x="45" y="107"/>
                </a:cxn>
                <a:cxn ang="0">
                  <a:pos x="51" y="109"/>
                </a:cxn>
                <a:cxn ang="0">
                  <a:pos x="27" y="141"/>
                </a:cxn>
                <a:cxn ang="0">
                  <a:pos x="9" y="153"/>
                </a:cxn>
                <a:cxn ang="0">
                  <a:pos x="81" y="213"/>
                </a:cxn>
                <a:cxn ang="0">
                  <a:pos x="233" y="325"/>
                </a:cxn>
                <a:cxn ang="0">
                  <a:pos x="295" y="367"/>
                </a:cxn>
                <a:cxn ang="0">
                  <a:pos x="319" y="355"/>
                </a:cxn>
                <a:cxn ang="0">
                  <a:pos x="353" y="309"/>
                </a:cxn>
                <a:cxn ang="0">
                  <a:pos x="381" y="265"/>
                </a:cxn>
                <a:cxn ang="0">
                  <a:pos x="373" y="245"/>
                </a:cxn>
                <a:cxn ang="0">
                  <a:pos x="409" y="229"/>
                </a:cxn>
                <a:cxn ang="0">
                  <a:pos x="391" y="197"/>
                </a:cxn>
                <a:cxn ang="0">
                  <a:pos x="265" y="107"/>
                </a:cxn>
                <a:cxn ang="0">
                  <a:pos x="155" y="15"/>
                </a:cxn>
                <a:cxn ang="0">
                  <a:pos x="127" y="17"/>
                </a:cxn>
              </a:cxnLst>
              <a:rect l="0" t="0" r="r" b="b"/>
              <a:pathLst>
                <a:path w="415" h="372">
                  <a:moveTo>
                    <a:pt x="127" y="17"/>
                  </a:moveTo>
                  <a:cubicBezTo>
                    <a:pt x="115" y="26"/>
                    <a:pt x="90" y="56"/>
                    <a:pt x="83" y="71"/>
                  </a:cubicBezTo>
                  <a:cubicBezTo>
                    <a:pt x="76" y="86"/>
                    <a:pt x="89" y="99"/>
                    <a:pt x="83" y="105"/>
                  </a:cubicBezTo>
                  <a:cubicBezTo>
                    <a:pt x="77" y="111"/>
                    <a:pt x="50" y="106"/>
                    <a:pt x="45" y="107"/>
                  </a:cubicBezTo>
                  <a:cubicBezTo>
                    <a:pt x="40" y="108"/>
                    <a:pt x="54" y="103"/>
                    <a:pt x="51" y="109"/>
                  </a:cubicBezTo>
                  <a:cubicBezTo>
                    <a:pt x="48" y="115"/>
                    <a:pt x="34" y="134"/>
                    <a:pt x="27" y="141"/>
                  </a:cubicBezTo>
                  <a:cubicBezTo>
                    <a:pt x="20" y="148"/>
                    <a:pt x="0" y="141"/>
                    <a:pt x="9" y="153"/>
                  </a:cubicBezTo>
                  <a:cubicBezTo>
                    <a:pt x="18" y="165"/>
                    <a:pt x="44" y="184"/>
                    <a:pt x="81" y="213"/>
                  </a:cubicBezTo>
                  <a:cubicBezTo>
                    <a:pt x="118" y="242"/>
                    <a:pt x="197" y="299"/>
                    <a:pt x="233" y="325"/>
                  </a:cubicBezTo>
                  <a:cubicBezTo>
                    <a:pt x="269" y="351"/>
                    <a:pt x="281" y="362"/>
                    <a:pt x="295" y="367"/>
                  </a:cubicBezTo>
                  <a:cubicBezTo>
                    <a:pt x="309" y="372"/>
                    <a:pt x="309" y="365"/>
                    <a:pt x="319" y="355"/>
                  </a:cubicBezTo>
                  <a:cubicBezTo>
                    <a:pt x="329" y="345"/>
                    <a:pt x="343" y="324"/>
                    <a:pt x="353" y="309"/>
                  </a:cubicBezTo>
                  <a:cubicBezTo>
                    <a:pt x="363" y="294"/>
                    <a:pt x="378" y="276"/>
                    <a:pt x="381" y="265"/>
                  </a:cubicBezTo>
                  <a:cubicBezTo>
                    <a:pt x="384" y="254"/>
                    <a:pt x="368" y="251"/>
                    <a:pt x="373" y="245"/>
                  </a:cubicBezTo>
                  <a:cubicBezTo>
                    <a:pt x="378" y="239"/>
                    <a:pt x="406" y="237"/>
                    <a:pt x="409" y="229"/>
                  </a:cubicBezTo>
                  <a:cubicBezTo>
                    <a:pt x="412" y="221"/>
                    <a:pt x="415" y="217"/>
                    <a:pt x="391" y="197"/>
                  </a:cubicBezTo>
                  <a:cubicBezTo>
                    <a:pt x="367" y="177"/>
                    <a:pt x="304" y="137"/>
                    <a:pt x="265" y="107"/>
                  </a:cubicBezTo>
                  <a:cubicBezTo>
                    <a:pt x="226" y="77"/>
                    <a:pt x="177" y="30"/>
                    <a:pt x="155" y="15"/>
                  </a:cubicBezTo>
                  <a:cubicBezTo>
                    <a:pt x="133" y="0"/>
                    <a:pt x="141" y="5"/>
                    <a:pt x="127" y="17"/>
                  </a:cubicBezTo>
                  <a:close/>
                </a:path>
              </a:pathLst>
            </a:custGeom>
            <a:solidFill>
              <a:srgbClr val="DCC18C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12" name="Freeform 88"/>
            <p:cNvSpPr>
              <a:spLocks noChangeAspect="1"/>
            </p:cNvSpPr>
            <p:nvPr userDrawn="1"/>
          </p:nvSpPr>
          <p:spPr bwMode="auto">
            <a:xfrm>
              <a:off x="4549" y="3833"/>
              <a:ext cx="135" cy="206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57" y="112"/>
                </a:cxn>
                <a:cxn ang="0">
                  <a:pos x="204" y="171"/>
                </a:cxn>
                <a:cxn ang="0">
                  <a:pos x="52" y="336"/>
                </a:cxn>
                <a:cxn ang="0">
                  <a:pos x="0" y="200"/>
                </a:cxn>
              </a:cxnLst>
              <a:rect l="0" t="0" r="r" b="b"/>
              <a:pathLst>
                <a:path w="222" h="341">
                  <a:moveTo>
                    <a:pt x="104" y="0"/>
                  </a:moveTo>
                  <a:cubicBezTo>
                    <a:pt x="113" y="19"/>
                    <a:pt x="140" y="84"/>
                    <a:pt x="157" y="112"/>
                  </a:cubicBezTo>
                  <a:cubicBezTo>
                    <a:pt x="174" y="140"/>
                    <a:pt x="222" y="134"/>
                    <a:pt x="204" y="171"/>
                  </a:cubicBezTo>
                  <a:cubicBezTo>
                    <a:pt x="186" y="208"/>
                    <a:pt x="86" y="331"/>
                    <a:pt x="52" y="336"/>
                  </a:cubicBezTo>
                  <a:cubicBezTo>
                    <a:pt x="18" y="341"/>
                    <a:pt x="11" y="228"/>
                    <a:pt x="0" y="200"/>
                  </a:cubicBezTo>
                </a:path>
              </a:pathLst>
            </a:custGeom>
            <a:solidFill>
              <a:srgbClr val="FFFFCC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13" name="Freeform 89"/>
            <p:cNvSpPr>
              <a:spLocks noChangeAspect="1"/>
            </p:cNvSpPr>
            <p:nvPr userDrawn="1"/>
          </p:nvSpPr>
          <p:spPr bwMode="auto">
            <a:xfrm>
              <a:off x="4394" y="3666"/>
              <a:ext cx="317" cy="433"/>
            </a:xfrm>
            <a:custGeom>
              <a:avLst/>
              <a:gdLst/>
              <a:ahLst/>
              <a:cxnLst>
                <a:cxn ang="0">
                  <a:pos x="292" y="42"/>
                </a:cxn>
                <a:cxn ang="0">
                  <a:pos x="312" y="91"/>
                </a:cxn>
                <a:cxn ang="0">
                  <a:pos x="314" y="135"/>
                </a:cxn>
                <a:cxn ang="0">
                  <a:pos x="290" y="167"/>
                </a:cxn>
                <a:cxn ang="0">
                  <a:pos x="285" y="210"/>
                </a:cxn>
                <a:cxn ang="0">
                  <a:pos x="303" y="302"/>
                </a:cxn>
                <a:cxn ang="0">
                  <a:pos x="312" y="357"/>
                </a:cxn>
                <a:cxn ang="0">
                  <a:pos x="285" y="403"/>
                </a:cxn>
                <a:cxn ang="0">
                  <a:pos x="185" y="430"/>
                </a:cxn>
                <a:cxn ang="0">
                  <a:pos x="77" y="421"/>
                </a:cxn>
                <a:cxn ang="0">
                  <a:pos x="23" y="384"/>
                </a:cxn>
                <a:cxn ang="0">
                  <a:pos x="4" y="302"/>
                </a:cxn>
                <a:cxn ang="0">
                  <a:pos x="50" y="192"/>
                </a:cxn>
                <a:cxn ang="0">
                  <a:pos x="104" y="55"/>
                </a:cxn>
                <a:cxn ang="0">
                  <a:pos x="155" y="14"/>
                </a:cxn>
                <a:cxn ang="0">
                  <a:pos x="204" y="1"/>
                </a:cxn>
                <a:cxn ang="0">
                  <a:pos x="257" y="10"/>
                </a:cxn>
                <a:cxn ang="0">
                  <a:pos x="292" y="42"/>
                </a:cxn>
              </a:cxnLst>
              <a:rect l="0" t="0" r="r" b="b"/>
              <a:pathLst>
                <a:path w="317" h="433">
                  <a:moveTo>
                    <a:pt x="292" y="42"/>
                  </a:moveTo>
                  <a:cubicBezTo>
                    <a:pt x="301" y="55"/>
                    <a:pt x="308" y="76"/>
                    <a:pt x="312" y="91"/>
                  </a:cubicBezTo>
                  <a:cubicBezTo>
                    <a:pt x="315" y="106"/>
                    <a:pt x="317" y="122"/>
                    <a:pt x="314" y="135"/>
                  </a:cubicBezTo>
                  <a:cubicBezTo>
                    <a:pt x="310" y="148"/>
                    <a:pt x="295" y="154"/>
                    <a:pt x="290" y="167"/>
                  </a:cubicBezTo>
                  <a:cubicBezTo>
                    <a:pt x="285" y="179"/>
                    <a:pt x="283" y="188"/>
                    <a:pt x="285" y="210"/>
                  </a:cubicBezTo>
                  <a:cubicBezTo>
                    <a:pt x="287" y="233"/>
                    <a:pt x="298" y="278"/>
                    <a:pt x="303" y="302"/>
                  </a:cubicBezTo>
                  <a:cubicBezTo>
                    <a:pt x="308" y="326"/>
                    <a:pt x="315" y="340"/>
                    <a:pt x="312" y="357"/>
                  </a:cubicBezTo>
                  <a:cubicBezTo>
                    <a:pt x="309" y="374"/>
                    <a:pt x="306" y="391"/>
                    <a:pt x="285" y="403"/>
                  </a:cubicBezTo>
                  <a:cubicBezTo>
                    <a:pt x="264" y="414"/>
                    <a:pt x="220" y="427"/>
                    <a:pt x="185" y="430"/>
                  </a:cubicBezTo>
                  <a:cubicBezTo>
                    <a:pt x="150" y="433"/>
                    <a:pt x="104" y="429"/>
                    <a:pt x="77" y="421"/>
                  </a:cubicBezTo>
                  <a:cubicBezTo>
                    <a:pt x="50" y="413"/>
                    <a:pt x="35" y="405"/>
                    <a:pt x="23" y="384"/>
                  </a:cubicBezTo>
                  <a:cubicBezTo>
                    <a:pt x="10" y="365"/>
                    <a:pt x="0" y="334"/>
                    <a:pt x="4" y="302"/>
                  </a:cubicBezTo>
                  <a:cubicBezTo>
                    <a:pt x="9" y="270"/>
                    <a:pt x="33" y="233"/>
                    <a:pt x="50" y="192"/>
                  </a:cubicBezTo>
                  <a:cubicBezTo>
                    <a:pt x="66" y="151"/>
                    <a:pt x="87" y="85"/>
                    <a:pt x="104" y="55"/>
                  </a:cubicBezTo>
                  <a:cubicBezTo>
                    <a:pt x="121" y="25"/>
                    <a:pt x="138" y="23"/>
                    <a:pt x="155" y="14"/>
                  </a:cubicBezTo>
                  <a:cubicBezTo>
                    <a:pt x="172" y="5"/>
                    <a:pt x="187" y="2"/>
                    <a:pt x="204" y="1"/>
                  </a:cubicBezTo>
                  <a:cubicBezTo>
                    <a:pt x="221" y="0"/>
                    <a:pt x="242" y="3"/>
                    <a:pt x="257" y="10"/>
                  </a:cubicBezTo>
                  <a:cubicBezTo>
                    <a:pt x="272" y="17"/>
                    <a:pt x="283" y="29"/>
                    <a:pt x="292" y="42"/>
                  </a:cubicBezTo>
                  <a:close/>
                </a:path>
              </a:pathLst>
            </a:custGeom>
            <a:solidFill>
              <a:schemeClr val="bg1"/>
            </a:solidFill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14" name="Freeform 90"/>
            <p:cNvSpPr>
              <a:spLocks noChangeAspect="1"/>
            </p:cNvSpPr>
            <p:nvPr userDrawn="1"/>
          </p:nvSpPr>
          <p:spPr bwMode="auto">
            <a:xfrm flipH="1">
              <a:off x="4524" y="3787"/>
              <a:ext cx="39" cy="29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9" y="11"/>
                </a:cxn>
                <a:cxn ang="0">
                  <a:pos x="69" y="53"/>
                </a:cxn>
                <a:cxn ang="0">
                  <a:pos x="15" y="41"/>
                </a:cxn>
                <a:cxn ang="0">
                  <a:pos x="9" y="5"/>
                </a:cxn>
              </a:cxnLst>
              <a:rect l="0" t="0" r="r" b="b"/>
              <a:pathLst>
                <a:path w="79" h="58">
                  <a:moveTo>
                    <a:pt x="9" y="5"/>
                  </a:moveTo>
                  <a:cubicBezTo>
                    <a:pt x="18" y="0"/>
                    <a:pt x="59" y="3"/>
                    <a:pt x="69" y="11"/>
                  </a:cubicBezTo>
                  <a:cubicBezTo>
                    <a:pt x="79" y="19"/>
                    <a:pt x="78" y="48"/>
                    <a:pt x="69" y="53"/>
                  </a:cubicBezTo>
                  <a:cubicBezTo>
                    <a:pt x="60" y="58"/>
                    <a:pt x="25" y="47"/>
                    <a:pt x="15" y="41"/>
                  </a:cubicBezTo>
                  <a:cubicBezTo>
                    <a:pt x="5" y="35"/>
                    <a:pt x="0" y="10"/>
                    <a:pt x="9" y="5"/>
                  </a:cubicBezTo>
                  <a:close/>
                </a:path>
              </a:pathLst>
            </a:custGeom>
            <a:solidFill>
              <a:srgbClr val="FFCCCC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15" name="Freeform 91"/>
            <p:cNvSpPr>
              <a:spLocks noChangeAspect="1"/>
            </p:cNvSpPr>
            <p:nvPr userDrawn="1"/>
          </p:nvSpPr>
          <p:spPr bwMode="auto">
            <a:xfrm flipH="1">
              <a:off x="4589" y="3788"/>
              <a:ext cx="77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39"/>
                </a:cxn>
                <a:cxn ang="0">
                  <a:pos x="66" y="45"/>
                </a:cxn>
                <a:cxn ang="0">
                  <a:pos x="102" y="15"/>
                </a:cxn>
                <a:cxn ang="0">
                  <a:pos x="156" y="48"/>
                </a:cxn>
                <a:cxn ang="0">
                  <a:pos x="210" y="24"/>
                </a:cxn>
              </a:cxnLst>
              <a:rect l="0" t="0" r="r" b="b"/>
              <a:pathLst>
                <a:path w="210" h="50">
                  <a:moveTo>
                    <a:pt x="0" y="0"/>
                  </a:moveTo>
                  <a:cubicBezTo>
                    <a:pt x="5" y="6"/>
                    <a:pt x="19" y="32"/>
                    <a:pt x="30" y="39"/>
                  </a:cubicBezTo>
                  <a:cubicBezTo>
                    <a:pt x="41" y="46"/>
                    <a:pt x="54" y="49"/>
                    <a:pt x="66" y="45"/>
                  </a:cubicBezTo>
                  <a:cubicBezTo>
                    <a:pt x="78" y="41"/>
                    <a:pt x="87" y="14"/>
                    <a:pt x="102" y="15"/>
                  </a:cubicBezTo>
                  <a:cubicBezTo>
                    <a:pt x="117" y="16"/>
                    <a:pt x="138" y="46"/>
                    <a:pt x="156" y="48"/>
                  </a:cubicBezTo>
                  <a:cubicBezTo>
                    <a:pt x="174" y="50"/>
                    <a:pt x="191" y="36"/>
                    <a:pt x="210" y="2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16" name="Freeform 92"/>
            <p:cNvSpPr>
              <a:spLocks noChangeAspect="1"/>
            </p:cNvSpPr>
            <p:nvPr userDrawn="1"/>
          </p:nvSpPr>
          <p:spPr bwMode="auto">
            <a:xfrm flipH="1">
              <a:off x="4679" y="3781"/>
              <a:ext cx="24" cy="2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9" y="11"/>
                </a:cxn>
                <a:cxn ang="0">
                  <a:pos x="69" y="53"/>
                </a:cxn>
                <a:cxn ang="0">
                  <a:pos x="15" y="41"/>
                </a:cxn>
                <a:cxn ang="0">
                  <a:pos x="9" y="5"/>
                </a:cxn>
              </a:cxnLst>
              <a:rect l="0" t="0" r="r" b="b"/>
              <a:pathLst>
                <a:path w="79" h="58">
                  <a:moveTo>
                    <a:pt x="9" y="5"/>
                  </a:moveTo>
                  <a:cubicBezTo>
                    <a:pt x="18" y="0"/>
                    <a:pt x="59" y="3"/>
                    <a:pt x="69" y="11"/>
                  </a:cubicBezTo>
                  <a:cubicBezTo>
                    <a:pt x="79" y="19"/>
                    <a:pt x="78" y="48"/>
                    <a:pt x="69" y="53"/>
                  </a:cubicBezTo>
                  <a:cubicBezTo>
                    <a:pt x="60" y="58"/>
                    <a:pt x="25" y="47"/>
                    <a:pt x="15" y="41"/>
                  </a:cubicBezTo>
                  <a:cubicBezTo>
                    <a:pt x="5" y="35"/>
                    <a:pt x="0" y="10"/>
                    <a:pt x="9" y="5"/>
                  </a:cubicBezTo>
                  <a:close/>
                </a:path>
              </a:pathLst>
            </a:custGeom>
            <a:solidFill>
              <a:srgbClr val="FFCCCC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17" name="Freeform 93"/>
            <p:cNvSpPr>
              <a:spLocks/>
            </p:cNvSpPr>
            <p:nvPr userDrawn="1"/>
          </p:nvSpPr>
          <p:spPr bwMode="auto">
            <a:xfrm>
              <a:off x="4468" y="3658"/>
              <a:ext cx="84" cy="77"/>
            </a:xfrm>
            <a:custGeom>
              <a:avLst/>
              <a:gdLst/>
              <a:ahLst/>
              <a:cxnLst>
                <a:cxn ang="0">
                  <a:pos x="84" y="30"/>
                </a:cxn>
                <a:cxn ang="0">
                  <a:pos x="67" y="5"/>
                </a:cxn>
                <a:cxn ang="0">
                  <a:pos x="39" y="0"/>
                </a:cxn>
                <a:cxn ang="0">
                  <a:pos x="17" y="6"/>
                </a:cxn>
                <a:cxn ang="0">
                  <a:pos x="3" y="26"/>
                </a:cxn>
                <a:cxn ang="0">
                  <a:pos x="3" y="54"/>
                </a:cxn>
                <a:cxn ang="0">
                  <a:pos x="19" y="76"/>
                </a:cxn>
                <a:cxn ang="0">
                  <a:pos x="65" y="60"/>
                </a:cxn>
                <a:cxn ang="0">
                  <a:pos x="84" y="30"/>
                </a:cxn>
              </a:cxnLst>
              <a:rect l="0" t="0" r="r" b="b"/>
              <a:pathLst>
                <a:path w="84" h="77">
                  <a:moveTo>
                    <a:pt x="84" y="30"/>
                  </a:moveTo>
                  <a:cubicBezTo>
                    <a:pt x="84" y="21"/>
                    <a:pt x="75" y="10"/>
                    <a:pt x="67" y="5"/>
                  </a:cubicBezTo>
                  <a:cubicBezTo>
                    <a:pt x="59" y="0"/>
                    <a:pt x="47" y="0"/>
                    <a:pt x="39" y="0"/>
                  </a:cubicBezTo>
                  <a:cubicBezTo>
                    <a:pt x="31" y="0"/>
                    <a:pt x="23" y="2"/>
                    <a:pt x="17" y="6"/>
                  </a:cubicBezTo>
                  <a:cubicBezTo>
                    <a:pt x="11" y="10"/>
                    <a:pt x="5" y="18"/>
                    <a:pt x="3" y="26"/>
                  </a:cubicBezTo>
                  <a:cubicBezTo>
                    <a:pt x="1" y="34"/>
                    <a:pt x="0" y="46"/>
                    <a:pt x="3" y="54"/>
                  </a:cubicBezTo>
                  <a:cubicBezTo>
                    <a:pt x="6" y="62"/>
                    <a:pt x="9" y="75"/>
                    <a:pt x="19" y="76"/>
                  </a:cubicBezTo>
                  <a:cubicBezTo>
                    <a:pt x="29" y="77"/>
                    <a:pt x="54" y="68"/>
                    <a:pt x="65" y="60"/>
                  </a:cubicBezTo>
                  <a:cubicBezTo>
                    <a:pt x="76" y="52"/>
                    <a:pt x="80" y="36"/>
                    <a:pt x="84" y="3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18" name="Freeform 94"/>
            <p:cNvSpPr>
              <a:spLocks/>
            </p:cNvSpPr>
            <p:nvPr userDrawn="1"/>
          </p:nvSpPr>
          <p:spPr bwMode="auto">
            <a:xfrm>
              <a:off x="4654" y="3658"/>
              <a:ext cx="62" cy="64"/>
            </a:xfrm>
            <a:custGeom>
              <a:avLst/>
              <a:gdLst/>
              <a:ahLst/>
              <a:cxnLst>
                <a:cxn ang="0">
                  <a:pos x="52" y="8"/>
                </a:cxn>
                <a:cxn ang="0">
                  <a:pos x="32" y="1"/>
                </a:cxn>
                <a:cxn ang="0">
                  <a:pos x="16" y="4"/>
                </a:cxn>
                <a:cxn ang="0">
                  <a:pos x="1" y="16"/>
                </a:cxn>
                <a:cxn ang="0">
                  <a:pos x="21" y="30"/>
                </a:cxn>
                <a:cxn ang="0">
                  <a:pos x="46" y="61"/>
                </a:cxn>
                <a:cxn ang="0">
                  <a:pos x="59" y="46"/>
                </a:cxn>
                <a:cxn ang="0">
                  <a:pos x="61" y="28"/>
                </a:cxn>
                <a:cxn ang="0">
                  <a:pos x="52" y="8"/>
                </a:cxn>
              </a:cxnLst>
              <a:rect l="0" t="0" r="r" b="b"/>
              <a:pathLst>
                <a:path w="62" h="64">
                  <a:moveTo>
                    <a:pt x="52" y="8"/>
                  </a:moveTo>
                  <a:cubicBezTo>
                    <a:pt x="47" y="4"/>
                    <a:pt x="38" y="2"/>
                    <a:pt x="32" y="1"/>
                  </a:cubicBezTo>
                  <a:cubicBezTo>
                    <a:pt x="26" y="0"/>
                    <a:pt x="21" y="2"/>
                    <a:pt x="16" y="4"/>
                  </a:cubicBezTo>
                  <a:cubicBezTo>
                    <a:pt x="11" y="6"/>
                    <a:pt x="0" y="12"/>
                    <a:pt x="1" y="16"/>
                  </a:cubicBezTo>
                  <a:cubicBezTo>
                    <a:pt x="2" y="20"/>
                    <a:pt x="14" y="23"/>
                    <a:pt x="21" y="30"/>
                  </a:cubicBezTo>
                  <a:cubicBezTo>
                    <a:pt x="28" y="37"/>
                    <a:pt x="40" y="58"/>
                    <a:pt x="46" y="61"/>
                  </a:cubicBezTo>
                  <a:cubicBezTo>
                    <a:pt x="52" y="64"/>
                    <a:pt x="57" y="51"/>
                    <a:pt x="59" y="46"/>
                  </a:cubicBezTo>
                  <a:cubicBezTo>
                    <a:pt x="61" y="41"/>
                    <a:pt x="62" y="34"/>
                    <a:pt x="61" y="28"/>
                  </a:cubicBezTo>
                  <a:cubicBezTo>
                    <a:pt x="60" y="22"/>
                    <a:pt x="54" y="12"/>
                    <a:pt x="5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19" name="Freeform 95"/>
            <p:cNvSpPr>
              <a:spLocks noChangeAspect="1"/>
            </p:cNvSpPr>
            <p:nvPr userDrawn="1"/>
          </p:nvSpPr>
          <p:spPr bwMode="auto">
            <a:xfrm>
              <a:off x="4506" y="3717"/>
              <a:ext cx="82" cy="71"/>
            </a:xfrm>
            <a:custGeom>
              <a:avLst/>
              <a:gdLst/>
              <a:ahLst/>
              <a:cxnLst>
                <a:cxn ang="0">
                  <a:pos x="73" y="17"/>
                </a:cxn>
                <a:cxn ang="0">
                  <a:pos x="53" y="1"/>
                </a:cxn>
                <a:cxn ang="0">
                  <a:pos x="15" y="9"/>
                </a:cxn>
                <a:cxn ang="0">
                  <a:pos x="1" y="39"/>
                </a:cxn>
                <a:cxn ang="0">
                  <a:pos x="19" y="61"/>
                </a:cxn>
                <a:cxn ang="0">
                  <a:pos x="56" y="50"/>
                </a:cxn>
                <a:cxn ang="0">
                  <a:pos x="73" y="17"/>
                </a:cxn>
              </a:cxnLst>
              <a:rect l="0" t="0" r="r" b="b"/>
              <a:pathLst>
                <a:path w="73" h="63">
                  <a:moveTo>
                    <a:pt x="73" y="17"/>
                  </a:moveTo>
                  <a:cubicBezTo>
                    <a:pt x="73" y="9"/>
                    <a:pt x="63" y="2"/>
                    <a:pt x="53" y="1"/>
                  </a:cubicBezTo>
                  <a:cubicBezTo>
                    <a:pt x="43" y="0"/>
                    <a:pt x="24" y="3"/>
                    <a:pt x="15" y="9"/>
                  </a:cubicBezTo>
                  <a:cubicBezTo>
                    <a:pt x="6" y="15"/>
                    <a:pt x="0" y="30"/>
                    <a:pt x="1" y="39"/>
                  </a:cubicBezTo>
                  <a:cubicBezTo>
                    <a:pt x="2" y="48"/>
                    <a:pt x="10" y="59"/>
                    <a:pt x="19" y="61"/>
                  </a:cubicBezTo>
                  <a:cubicBezTo>
                    <a:pt x="28" y="63"/>
                    <a:pt x="47" y="57"/>
                    <a:pt x="56" y="50"/>
                  </a:cubicBezTo>
                  <a:cubicBezTo>
                    <a:pt x="65" y="43"/>
                    <a:pt x="73" y="25"/>
                    <a:pt x="73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0" name="Oval 96"/>
            <p:cNvSpPr>
              <a:spLocks noChangeAspect="1" noChangeArrowheads="1"/>
            </p:cNvSpPr>
            <p:nvPr userDrawn="1"/>
          </p:nvSpPr>
          <p:spPr bwMode="auto">
            <a:xfrm flipH="1">
              <a:off x="4554" y="3738"/>
              <a:ext cx="13" cy="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21" name="Freeform 97"/>
            <p:cNvSpPr>
              <a:spLocks noChangeAspect="1"/>
            </p:cNvSpPr>
            <p:nvPr userDrawn="1"/>
          </p:nvSpPr>
          <p:spPr bwMode="auto">
            <a:xfrm>
              <a:off x="4648" y="3718"/>
              <a:ext cx="72" cy="69"/>
            </a:xfrm>
            <a:custGeom>
              <a:avLst/>
              <a:gdLst/>
              <a:ahLst/>
              <a:cxnLst>
                <a:cxn ang="0">
                  <a:pos x="1" y="25"/>
                </a:cxn>
                <a:cxn ang="0">
                  <a:pos x="23" y="2"/>
                </a:cxn>
                <a:cxn ang="0">
                  <a:pos x="44" y="11"/>
                </a:cxn>
                <a:cxn ang="0">
                  <a:pos x="64" y="47"/>
                </a:cxn>
                <a:cxn ang="0">
                  <a:pos x="64" y="68"/>
                </a:cxn>
                <a:cxn ang="0">
                  <a:pos x="18" y="56"/>
                </a:cxn>
                <a:cxn ang="0">
                  <a:pos x="1" y="25"/>
                </a:cxn>
              </a:cxnLst>
              <a:rect l="0" t="0" r="r" b="b"/>
              <a:pathLst>
                <a:path w="72" h="69">
                  <a:moveTo>
                    <a:pt x="1" y="25"/>
                  </a:moveTo>
                  <a:cubicBezTo>
                    <a:pt x="2" y="16"/>
                    <a:pt x="17" y="4"/>
                    <a:pt x="23" y="2"/>
                  </a:cubicBezTo>
                  <a:cubicBezTo>
                    <a:pt x="30" y="0"/>
                    <a:pt x="37" y="3"/>
                    <a:pt x="44" y="11"/>
                  </a:cubicBezTo>
                  <a:cubicBezTo>
                    <a:pt x="50" y="19"/>
                    <a:pt x="61" y="38"/>
                    <a:pt x="64" y="47"/>
                  </a:cubicBezTo>
                  <a:cubicBezTo>
                    <a:pt x="67" y="56"/>
                    <a:pt x="72" y="67"/>
                    <a:pt x="64" y="68"/>
                  </a:cubicBezTo>
                  <a:cubicBezTo>
                    <a:pt x="56" y="69"/>
                    <a:pt x="29" y="63"/>
                    <a:pt x="18" y="56"/>
                  </a:cubicBezTo>
                  <a:cubicBezTo>
                    <a:pt x="7" y="49"/>
                    <a:pt x="0" y="34"/>
                    <a:pt x="1" y="2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2" name="Oval 98"/>
            <p:cNvSpPr>
              <a:spLocks noChangeAspect="1" noChangeArrowheads="1"/>
            </p:cNvSpPr>
            <p:nvPr userDrawn="1"/>
          </p:nvSpPr>
          <p:spPr bwMode="auto">
            <a:xfrm flipH="1">
              <a:off x="4673" y="3739"/>
              <a:ext cx="14" cy="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23" name="Freeform 99"/>
            <p:cNvSpPr>
              <a:spLocks/>
            </p:cNvSpPr>
            <p:nvPr userDrawn="1"/>
          </p:nvSpPr>
          <p:spPr bwMode="auto">
            <a:xfrm>
              <a:off x="4614" y="3771"/>
              <a:ext cx="26" cy="26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25" y="5"/>
                </a:cxn>
                <a:cxn ang="0">
                  <a:pos x="21" y="25"/>
                </a:cxn>
                <a:cxn ang="0">
                  <a:pos x="1" y="9"/>
                </a:cxn>
                <a:cxn ang="0">
                  <a:pos x="13" y="1"/>
                </a:cxn>
              </a:cxnLst>
              <a:rect l="0" t="0" r="r" b="b"/>
              <a:pathLst>
                <a:path w="26" h="26">
                  <a:moveTo>
                    <a:pt x="13" y="1"/>
                  </a:moveTo>
                  <a:cubicBezTo>
                    <a:pt x="17" y="0"/>
                    <a:pt x="24" y="1"/>
                    <a:pt x="25" y="5"/>
                  </a:cubicBezTo>
                  <a:cubicBezTo>
                    <a:pt x="26" y="9"/>
                    <a:pt x="25" y="24"/>
                    <a:pt x="21" y="25"/>
                  </a:cubicBezTo>
                  <a:cubicBezTo>
                    <a:pt x="17" y="26"/>
                    <a:pt x="2" y="13"/>
                    <a:pt x="1" y="9"/>
                  </a:cubicBezTo>
                  <a:cubicBezTo>
                    <a:pt x="0" y="5"/>
                    <a:pt x="11" y="1"/>
                    <a:pt x="13" y="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4" name="Freeform 100"/>
            <p:cNvSpPr>
              <a:spLocks/>
            </p:cNvSpPr>
            <p:nvPr userDrawn="1"/>
          </p:nvSpPr>
          <p:spPr bwMode="auto">
            <a:xfrm>
              <a:off x="4461" y="4035"/>
              <a:ext cx="136" cy="103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65" y="7"/>
                </a:cxn>
                <a:cxn ang="0">
                  <a:pos x="124" y="41"/>
                </a:cxn>
                <a:cxn ang="0">
                  <a:pos x="133" y="69"/>
                </a:cxn>
                <a:cxn ang="0">
                  <a:pos x="118" y="95"/>
                </a:cxn>
                <a:cxn ang="0">
                  <a:pos x="72" y="99"/>
                </a:cxn>
                <a:cxn ang="0">
                  <a:pos x="30" y="73"/>
                </a:cxn>
                <a:cxn ang="0">
                  <a:pos x="4" y="40"/>
                </a:cxn>
                <a:cxn ang="0">
                  <a:pos x="10" y="11"/>
                </a:cxn>
                <a:cxn ang="0">
                  <a:pos x="31" y="1"/>
                </a:cxn>
              </a:cxnLst>
              <a:rect l="0" t="0" r="r" b="b"/>
              <a:pathLst>
                <a:path w="136" h="103">
                  <a:moveTo>
                    <a:pt x="31" y="1"/>
                  </a:moveTo>
                  <a:cubicBezTo>
                    <a:pt x="41" y="3"/>
                    <a:pt x="50" y="0"/>
                    <a:pt x="65" y="7"/>
                  </a:cubicBezTo>
                  <a:cubicBezTo>
                    <a:pt x="81" y="14"/>
                    <a:pt x="113" y="31"/>
                    <a:pt x="124" y="41"/>
                  </a:cubicBezTo>
                  <a:cubicBezTo>
                    <a:pt x="136" y="51"/>
                    <a:pt x="134" y="60"/>
                    <a:pt x="133" y="69"/>
                  </a:cubicBezTo>
                  <a:cubicBezTo>
                    <a:pt x="132" y="78"/>
                    <a:pt x="128" y="90"/>
                    <a:pt x="118" y="95"/>
                  </a:cubicBezTo>
                  <a:cubicBezTo>
                    <a:pt x="108" y="100"/>
                    <a:pt x="87" y="103"/>
                    <a:pt x="72" y="99"/>
                  </a:cubicBezTo>
                  <a:cubicBezTo>
                    <a:pt x="57" y="95"/>
                    <a:pt x="41" y="83"/>
                    <a:pt x="30" y="73"/>
                  </a:cubicBezTo>
                  <a:cubicBezTo>
                    <a:pt x="18" y="63"/>
                    <a:pt x="7" y="50"/>
                    <a:pt x="4" y="40"/>
                  </a:cubicBezTo>
                  <a:cubicBezTo>
                    <a:pt x="0" y="30"/>
                    <a:pt x="5" y="17"/>
                    <a:pt x="10" y="11"/>
                  </a:cubicBezTo>
                  <a:cubicBezTo>
                    <a:pt x="14" y="5"/>
                    <a:pt x="27" y="3"/>
                    <a:pt x="31" y="1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5" name="Freeform 101"/>
            <p:cNvSpPr>
              <a:spLocks/>
            </p:cNvSpPr>
            <p:nvPr userDrawn="1"/>
          </p:nvSpPr>
          <p:spPr bwMode="auto">
            <a:xfrm>
              <a:off x="4629" y="4023"/>
              <a:ext cx="93" cy="95"/>
            </a:xfrm>
            <a:custGeom>
              <a:avLst/>
              <a:gdLst/>
              <a:ahLst/>
              <a:cxnLst>
                <a:cxn ang="0">
                  <a:pos x="38" y="5"/>
                </a:cxn>
                <a:cxn ang="0">
                  <a:pos x="16" y="29"/>
                </a:cxn>
                <a:cxn ang="0">
                  <a:pos x="3" y="66"/>
                </a:cxn>
                <a:cxn ang="0">
                  <a:pos x="32" y="91"/>
                </a:cxn>
                <a:cxn ang="0">
                  <a:pos x="72" y="91"/>
                </a:cxn>
                <a:cxn ang="0">
                  <a:pos x="86" y="71"/>
                </a:cxn>
                <a:cxn ang="0">
                  <a:pos x="90" y="33"/>
                </a:cxn>
                <a:cxn ang="0">
                  <a:pos x="70" y="5"/>
                </a:cxn>
                <a:cxn ang="0">
                  <a:pos x="38" y="5"/>
                </a:cxn>
              </a:cxnLst>
              <a:rect l="0" t="0" r="r" b="b"/>
              <a:pathLst>
                <a:path w="93" h="95">
                  <a:moveTo>
                    <a:pt x="38" y="5"/>
                  </a:moveTo>
                  <a:cubicBezTo>
                    <a:pt x="29" y="9"/>
                    <a:pt x="22" y="19"/>
                    <a:pt x="16" y="29"/>
                  </a:cubicBezTo>
                  <a:cubicBezTo>
                    <a:pt x="10" y="39"/>
                    <a:pt x="0" y="56"/>
                    <a:pt x="3" y="66"/>
                  </a:cubicBezTo>
                  <a:cubicBezTo>
                    <a:pt x="6" y="76"/>
                    <a:pt x="21" y="87"/>
                    <a:pt x="32" y="91"/>
                  </a:cubicBezTo>
                  <a:cubicBezTo>
                    <a:pt x="43" y="95"/>
                    <a:pt x="63" y="94"/>
                    <a:pt x="72" y="91"/>
                  </a:cubicBezTo>
                  <a:cubicBezTo>
                    <a:pt x="81" y="88"/>
                    <a:pt x="83" y="81"/>
                    <a:pt x="86" y="71"/>
                  </a:cubicBezTo>
                  <a:cubicBezTo>
                    <a:pt x="89" y="61"/>
                    <a:pt x="93" y="44"/>
                    <a:pt x="90" y="33"/>
                  </a:cubicBezTo>
                  <a:cubicBezTo>
                    <a:pt x="87" y="22"/>
                    <a:pt x="79" y="10"/>
                    <a:pt x="70" y="5"/>
                  </a:cubicBezTo>
                  <a:cubicBezTo>
                    <a:pt x="61" y="0"/>
                    <a:pt x="47" y="1"/>
                    <a:pt x="38" y="5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6" name="Freeform 102"/>
            <p:cNvSpPr>
              <a:spLocks/>
            </p:cNvSpPr>
            <p:nvPr userDrawn="1"/>
          </p:nvSpPr>
          <p:spPr bwMode="auto">
            <a:xfrm>
              <a:off x="4446" y="3823"/>
              <a:ext cx="239" cy="87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23" y="1"/>
                </a:cxn>
                <a:cxn ang="0">
                  <a:pos x="45" y="15"/>
                </a:cxn>
                <a:cxn ang="0">
                  <a:pos x="94" y="34"/>
                </a:cxn>
                <a:cxn ang="0">
                  <a:pos x="157" y="47"/>
                </a:cxn>
                <a:cxn ang="0">
                  <a:pos x="207" y="47"/>
                </a:cxn>
                <a:cxn ang="0">
                  <a:pos x="233" y="39"/>
                </a:cxn>
                <a:cxn ang="0">
                  <a:pos x="235" y="63"/>
                </a:cxn>
                <a:cxn ang="0">
                  <a:pos x="209" y="69"/>
                </a:cxn>
                <a:cxn ang="0">
                  <a:pos x="179" y="75"/>
                </a:cxn>
                <a:cxn ang="0">
                  <a:pos x="131" y="75"/>
                </a:cxn>
                <a:cxn ang="0">
                  <a:pos x="75" y="81"/>
                </a:cxn>
                <a:cxn ang="0">
                  <a:pos x="31" y="83"/>
                </a:cxn>
                <a:cxn ang="0">
                  <a:pos x="17" y="57"/>
                </a:cxn>
                <a:cxn ang="0">
                  <a:pos x="5" y="39"/>
                </a:cxn>
                <a:cxn ang="0">
                  <a:pos x="3" y="11"/>
                </a:cxn>
              </a:cxnLst>
              <a:rect l="0" t="0" r="r" b="b"/>
              <a:pathLst>
                <a:path w="239" h="87">
                  <a:moveTo>
                    <a:pt x="3" y="11"/>
                  </a:moveTo>
                  <a:cubicBezTo>
                    <a:pt x="6" y="5"/>
                    <a:pt x="16" y="0"/>
                    <a:pt x="23" y="1"/>
                  </a:cubicBezTo>
                  <a:cubicBezTo>
                    <a:pt x="30" y="2"/>
                    <a:pt x="33" y="10"/>
                    <a:pt x="45" y="15"/>
                  </a:cubicBezTo>
                  <a:cubicBezTo>
                    <a:pt x="57" y="20"/>
                    <a:pt x="75" y="29"/>
                    <a:pt x="94" y="34"/>
                  </a:cubicBezTo>
                  <a:cubicBezTo>
                    <a:pt x="113" y="39"/>
                    <a:pt x="138" y="45"/>
                    <a:pt x="157" y="47"/>
                  </a:cubicBezTo>
                  <a:cubicBezTo>
                    <a:pt x="176" y="49"/>
                    <a:pt x="194" y="48"/>
                    <a:pt x="207" y="47"/>
                  </a:cubicBezTo>
                  <a:cubicBezTo>
                    <a:pt x="220" y="46"/>
                    <a:pt x="228" y="36"/>
                    <a:pt x="233" y="39"/>
                  </a:cubicBezTo>
                  <a:cubicBezTo>
                    <a:pt x="238" y="42"/>
                    <a:pt x="239" y="58"/>
                    <a:pt x="235" y="63"/>
                  </a:cubicBezTo>
                  <a:cubicBezTo>
                    <a:pt x="231" y="68"/>
                    <a:pt x="218" y="67"/>
                    <a:pt x="209" y="69"/>
                  </a:cubicBezTo>
                  <a:cubicBezTo>
                    <a:pt x="200" y="71"/>
                    <a:pt x="192" y="74"/>
                    <a:pt x="179" y="75"/>
                  </a:cubicBezTo>
                  <a:cubicBezTo>
                    <a:pt x="166" y="76"/>
                    <a:pt x="148" y="74"/>
                    <a:pt x="131" y="75"/>
                  </a:cubicBezTo>
                  <a:cubicBezTo>
                    <a:pt x="114" y="76"/>
                    <a:pt x="92" y="80"/>
                    <a:pt x="75" y="81"/>
                  </a:cubicBezTo>
                  <a:cubicBezTo>
                    <a:pt x="58" y="82"/>
                    <a:pt x="40" y="87"/>
                    <a:pt x="31" y="83"/>
                  </a:cubicBezTo>
                  <a:cubicBezTo>
                    <a:pt x="22" y="79"/>
                    <a:pt x="21" y="64"/>
                    <a:pt x="17" y="57"/>
                  </a:cubicBezTo>
                  <a:cubicBezTo>
                    <a:pt x="13" y="50"/>
                    <a:pt x="7" y="47"/>
                    <a:pt x="5" y="39"/>
                  </a:cubicBezTo>
                  <a:cubicBezTo>
                    <a:pt x="3" y="31"/>
                    <a:pt x="0" y="17"/>
                    <a:pt x="3" y="11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7" name="Freeform 103"/>
            <p:cNvSpPr>
              <a:spLocks/>
            </p:cNvSpPr>
            <p:nvPr userDrawn="1"/>
          </p:nvSpPr>
          <p:spPr bwMode="auto">
            <a:xfrm>
              <a:off x="4467" y="3857"/>
              <a:ext cx="131" cy="115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79" y="28"/>
                </a:cxn>
                <a:cxn ang="0">
                  <a:pos x="119" y="62"/>
                </a:cxn>
                <a:cxn ang="0">
                  <a:pos x="125" y="104"/>
                </a:cxn>
                <a:cxn ang="0">
                  <a:pos x="85" y="112"/>
                </a:cxn>
                <a:cxn ang="0">
                  <a:pos x="43" y="88"/>
                </a:cxn>
                <a:cxn ang="0">
                  <a:pos x="13" y="62"/>
                </a:cxn>
                <a:cxn ang="0">
                  <a:pos x="1" y="20"/>
                </a:cxn>
                <a:cxn ang="0">
                  <a:pos x="21" y="2"/>
                </a:cxn>
                <a:cxn ang="0">
                  <a:pos x="50" y="5"/>
                </a:cxn>
              </a:cxnLst>
              <a:rect l="0" t="0" r="r" b="b"/>
              <a:pathLst>
                <a:path w="131" h="115">
                  <a:moveTo>
                    <a:pt x="50" y="5"/>
                  </a:moveTo>
                  <a:cubicBezTo>
                    <a:pt x="62" y="9"/>
                    <a:pt x="67" y="18"/>
                    <a:pt x="79" y="28"/>
                  </a:cubicBezTo>
                  <a:cubicBezTo>
                    <a:pt x="91" y="38"/>
                    <a:pt x="111" y="49"/>
                    <a:pt x="119" y="62"/>
                  </a:cubicBezTo>
                  <a:cubicBezTo>
                    <a:pt x="127" y="75"/>
                    <a:pt x="131" y="96"/>
                    <a:pt x="125" y="104"/>
                  </a:cubicBezTo>
                  <a:cubicBezTo>
                    <a:pt x="119" y="112"/>
                    <a:pt x="99" y="115"/>
                    <a:pt x="85" y="112"/>
                  </a:cubicBezTo>
                  <a:cubicBezTo>
                    <a:pt x="71" y="109"/>
                    <a:pt x="55" y="96"/>
                    <a:pt x="43" y="88"/>
                  </a:cubicBezTo>
                  <a:cubicBezTo>
                    <a:pt x="31" y="80"/>
                    <a:pt x="20" y="73"/>
                    <a:pt x="13" y="62"/>
                  </a:cubicBezTo>
                  <a:cubicBezTo>
                    <a:pt x="6" y="51"/>
                    <a:pt x="0" y="30"/>
                    <a:pt x="1" y="20"/>
                  </a:cubicBezTo>
                  <a:cubicBezTo>
                    <a:pt x="2" y="10"/>
                    <a:pt x="13" y="4"/>
                    <a:pt x="21" y="2"/>
                  </a:cubicBezTo>
                  <a:cubicBezTo>
                    <a:pt x="29" y="0"/>
                    <a:pt x="44" y="4"/>
                    <a:pt x="50" y="5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8" name="Freeform 104"/>
            <p:cNvSpPr>
              <a:spLocks/>
            </p:cNvSpPr>
            <p:nvPr userDrawn="1"/>
          </p:nvSpPr>
          <p:spPr bwMode="auto">
            <a:xfrm>
              <a:off x="4611" y="3794"/>
              <a:ext cx="157" cy="184"/>
            </a:xfrm>
            <a:custGeom>
              <a:avLst/>
              <a:gdLst/>
              <a:ahLst/>
              <a:cxnLst>
                <a:cxn ang="0">
                  <a:pos x="139" y="0"/>
                </a:cxn>
                <a:cxn ang="0">
                  <a:pos x="107" y="38"/>
                </a:cxn>
                <a:cxn ang="0">
                  <a:pos x="15" y="156"/>
                </a:cxn>
                <a:cxn ang="0">
                  <a:pos x="15" y="178"/>
                </a:cxn>
                <a:cxn ang="0">
                  <a:pos x="39" y="156"/>
                </a:cxn>
                <a:cxn ang="0">
                  <a:pos x="157" y="12"/>
                </a:cxn>
              </a:cxnLst>
              <a:rect l="0" t="0" r="r" b="b"/>
              <a:pathLst>
                <a:path w="157" h="184">
                  <a:moveTo>
                    <a:pt x="139" y="0"/>
                  </a:moveTo>
                  <a:cubicBezTo>
                    <a:pt x="133" y="7"/>
                    <a:pt x="128" y="12"/>
                    <a:pt x="107" y="38"/>
                  </a:cubicBezTo>
                  <a:cubicBezTo>
                    <a:pt x="86" y="64"/>
                    <a:pt x="30" y="133"/>
                    <a:pt x="15" y="156"/>
                  </a:cubicBezTo>
                  <a:cubicBezTo>
                    <a:pt x="0" y="179"/>
                    <a:pt x="11" y="178"/>
                    <a:pt x="15" y="178"/>
                  </a:cubicBezTo>
                  <a:cubicBezTo>
                    <a:pt x="19" y="178"/>
                    <a:pt x="15" y="184"/>
                    <a:pt x="39" y="156"/>
                  </a:cubicBezTo>
                  <a:cubicBezTo>
                    <a:pt x="63" y="128"/>
                    <a:pt x="133" y="42"/>
                    <a:pt x="157" y="12"/>
                  </a:cubicBezTo>
                </a:path>
              </a:pathLst>
            </a:custGeom>
            <a:solidFill>
              <a:srgbClr val="DCC18C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29" name="Freeform 105"/>
            <p:cNvSpPr>
              <a:spLocks/>
            </p:cNvSpPr>
            <p:nvPr userDrawn="1"/>
          </p:nvSpPr>
          <p:spPr bwMode="auto">
            <a:xfrm>
              <a:off x="4636" y="3875"/>
              <a:ext cx="67" cy="80"/>
            </a:xfrm>
            <a:custGeom>
              <a:avLst/>
              <a:gdLst/>
              <a:ahLst/>
              <a:cxnLst>
                <a:cxn ang="0">
                  <a:pos x="37" y="1"/>
                </a:cxn>
                <a:cxn ang="0">
                  <a:pos x="17" y="21"/>
                </a:cxn>
                <a:cxn ang="0">
                  <a:pos x="1" y="54"/>
                </a:cxn>
                <a:cxn ang="0">
                  <a:pos x="9" y="75"/>
                </a:cxn>
                <a:cxn ang="0">
                  <a:pos x="30" y="79"/>
                </a:cxn>
                <a:cxn ang="0">
                  <a:pos x="59" y="67"/>
                </a:cxn>
                <a:cxn ang="0">
                  <a:pos x="63" y="27"/>
                </a:cxn>
                <a:cxn ang="0">
                  <a:pos x="37" y="1"/>
                </a:cxn>
              </a:cxnLst>
              <a:rect l="0" t="0" r="r" b="b"/>
              <a:pathLst>
                <a:path w="67" h="80">
                  <a:moveTo>
                    <a:pt x="37" y="1"/>
                  </a:moveTo>
                  <a:cubicBezTo>
                    <a:pt x="29" y="0"/>
                    <a:pt x="23" y="12"/>
                    <a:pt x="17" y="21"/>
                  </a:cubicBezTo>
                  <a:cubicBezTo>
                    <a:pt x="11" y="30"/>
                    <a:pt x="2" y="45"/>
                    <a:pt x="1" y="54"/>
                  </a:cubicBezTo>
                  <a:cubicBezTo>
                    <a:pt x="0" y="63"/>
                    <a:pt x="4" y="71"/>
                    <a:pt x="9" y="75"/>
                  </a:cubicBezTo>
                  <a:cubicBezTo>
                    <a:pt x="14" y="79"/>
                    <a:pt x="22" y="80"/>
                    <a:pt x="30" y="79"/>
                  </a:cubicBezTo>
                  <a:cubicBezTo>
                    <a:pt x="38" y="78"/>
                    <a:pt x="53" y="76"/>
                    <a:pt x="59" y="67"/>
                  </a:cubicBezTo>
                  <a:cubicBezTo>
                    <a:pt x="65" y="58"/>
                    <a:pt x="67" y="38"/>
                    <a:pt x="63" y="27"/>
                  </a:cubicBezTo>
                  <a:cubicBezTo>
                    <a:pt x="59" y="16"/>
                    <a:pt x="45" y="4"/>
                    <a:pt x="37" y="1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00213"/>
            <a:ext cx="7772400" cy="4395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+mn-lt"/>
                <a:ea typeface="+mn-ea"/>
              </a:defRPr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  <a:ea typeface="+mn-ea"/>
              </a:defRPr>
            </a:lvl1pPr>
          </a:lstStyle>
          <a:p>
            <a:endParaRPr lang="en-US" altLang="ja-JP"/>
          </a:p>
        </p:txBody>
      </p:sp>
      <p:sp>
        <p:nvSpPr>
          <p:cNvPr id="1055" name="Freeform 31"/>
          <p:cNvSpPr>
            <a:spLocks/>
          </p:cNvSpPr>
          <p:nvPr/>
        </p:nvSpPr>
        <p:spPr bwMode="auto">
          <a:xfrm>
            <a:off x="1476375" y="1449388"/>
            <a:ext cx="6911975" cy="180975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781" y="0"/>
              </a:cxn>
              <a:cxn ang="0">
                <a:pos x="1360" y="65"/>
              </a:cxn>
              <a:cxn ang="0">
                <a:pos x="1782" y="67"/>
              </a:cxn>
              <a:cxn ang="0">
                <a:pos x="2177" y="111"/>
              </a:cxn>
              <a:cxn ang="0">
                <a:pos x="2794" y="84"/>
              </a:cxn>
              <a:cxn ang="0">
                <a:pos x="3275" y="22"/>
              </a:cxn>
              <a:cxn ang="0">
                <a:pos x="3900" y="20"/>
              </a:cxn>
              <a:cxn ang="0">
                <a:pos x="4354" y="65"/>
              </a:cxn>
            </a:cxnLst>
            <a:rect l="0" t="0" r="r" b="b"/>
            <a:pathLst>
              <a:path w="4354" h="114">
                <a:moveTo>
                  <a:pt x="0" y="65"/>
                </a:moveTo>
                <a:cubicBezTo>
                  <a:pt x="130" y="54"/>
                  <a:pt x="554" y="0"/>
                  <a:pt x="781" y="0"/>
                </a:cubicBezTo>
                <a:cubicBezTo>
                  <a:pt x="1008" y="0"/>
                  <a:pt x="1193" y="54"/>
                  <a:pt x="1360" y="65"/>
                </a:cubicBezTo>
                <a:cubicBezTo>
                  <a:pt x="1527" y="76"/>
                  <a:pt x="1646" y="59"/>
                  <a:pt x="1782" y="67"/>
                </a:cubicBezTo>
                <a:cubicBezTo>
                  <a:pt x="1918" y="75"/>
                  <a:pt x="2008" y="108"/>
                  <a:pt x="2177" y="111"/>
                </a:cubicBezTo>
                <a:cubicBezTo>
                  <a:pt x="2346" y="114"/>
                  <a:pt x="2611" y="99"/>
                  <a:pt x="2794" y="84"/>
                </a:cubicBezTo>
                <a:cubicBezTo>
                  <a:pt x="2977" y="69"/>
                  <a:pt x="3091" y="33"/>
                  <a:pt x="3275" y="22"/>
                </a:cubicBezTo>
                <a:cubicBezTo>
                  <a:pt x="3459" y="11"/>
                  <a:pt x="3720" y="13"/>
                  <a:pt x="3900" y="20"/>
                </a:cubicBezTo>
                <a:cubicBezTo>
                  <a:pt x="4080" y="27"/>
                  <a:pt x="4251" y="38"/>
                  <a:pt x="4354" y="65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390525"/>
            <a:ext cx="71262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105" name="Freeform 81"/>
          <p:cNvSpPr>
            <a:spLocks/>
          </p:cNvSpPr>
          <p:nvPr/>
        </p:nvSpPr>
        <p:spPr bwMode="auto">
          <a:xfrm>
            <a:off x="144463" y="728663"/>
            <a:ext cx="1068387" cy="815975"/>
          </a:xfrm>
          <a:custGeom>
            <a:avLst/>
            <a:gdLst/>
            <a:ahLst/>
            <a:cxnLst>
              <a:cxn ang="0">
                <a:pos x="219" y="295"/>
              </a:cxn>
              <a:cxn ang="0">
                <a:pos x="355" y="249"/>
              </a:cxn>
              <a:cxn ang="0">
                <a:pos x="446" y="431"/>
              </a:cxn>
              <a:cxn ang="0">
                <a:pos x="174" y="476"/>
              </a:cxn>
              <a:cxn ang="0">
                <a:pos x="15" y="205"/>
              </a:cxn>
              <a:cxn ang="0">
                <a:pos x="265" y="23"/>
              </a:cxn>
              <a:cxn ang="0">
                <a:pos x="491" y="68"/>
              </a:cxn>
              <a:cxn ang="0">
                <a:pos x="673" y="340"/>
              </a:cxn>
            </a:cxnLst>
            <a:rect l="0" t="0" r="r" b="b"/>
            <a:pathLst>
              <a:path w="673" h="514">
                <a:moveTo>
                  <a:pt x="219" y="295"/>
                </a:moveTo>
                <a:cubicBezTo>
                  <a:pt x="268" y="260"/>
                  <a:pt x="317" y="226"/>
                  <a:pt x="355" y="249"/>
                </a:cubicBezTo>
                <a:cubicBezTo>
                  <a:pt x="393" y="272"/>
                  <a:pt x="476" y="393"/>
                  <a:pt x="446" y="431"/>
                </a:cubicBezTo>
                <a:cubicBezTo>
                  <a:pt x="416" y="469"/>
                  <a:pt x="246" y="514"/>
                  <a:pt x="174" y="476"/>
                </a:cubicBezTo>
                <a:cubicBezTo>
                  <a:pt x="102" y="438"/>
                  <a:pt x="0" y="280"/>
                  <a:pt x="15" y="205"/>
                </a:cubicBezTo>
                <a:cubicBezTo>
                  <a:pt x="30" y="130"/>
                  <a:pt x="186" y="46"/>
                  <a:pt x="265" y="23"/>
                </a:cubicBezTo>
                <a:cubicBezTo>
                  <a:pt x="344" y="0"/>
                  <a:pt x="423" y="15"/>
                  <a:pt x="491" y="68"/>
                </a:cubicBezTo>
                <a:cubicBezTo>
                  <a:pt x="559" y="121"/>
                  <a:pt x="616" y="230"/>
                  <a:pt x="673" y="34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106" name="Freeform 82"/>
          <p:cNvSpPr>
            <a:spLocks/>
          </p:cNvSpPr>
          <p:nvPr/>
        </p:nvSpPr>
        <p:spPr bwMode="auto">
          <a:xfrm>
            <a:off x="611188" y="177800"/>
            <a:ext cx="215900" cy="431800"/>
          </a:xfrm>
          <a:custGeom>
            <a:avLst/>
            <a:gdLst/>
            <a:ahLst/>
            <a:cxnLst>
              <a:cxn ang="0">
                <a:pos x="0" y="272"/>
              </a:cxn>
              <a:cxn ang="0">
                <a:pos x="45" y="136"/>
              </a:cxn>
              <a:cxn ang="0">
                <a:pos x="136" y="0"/>
              </a:cxn>
            </a:cxnLst>
            <a:rect l="0" t="0" r="r" b="b"/>
            <a:pathLst>
              <a:path w="136" h="272">
                <a:moveTo>
                  <a:pt x="0" y="272"/>
                </a:moveTo>
                <a:cubicBezTo>
                  <a:pt x="11" y="226"/>
                  <a:pt x="22" y="181"/>
                  <a:pt x="45" y="136"/>
                </a:cubicBezTo>
                <a:cubicBezTo>
                  <a:pt x="68" y="91"/>
                  <a:pt x="102" y="45"/>
                  <a:pt x="136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107" name="Freeform 83"/>
          <p:cNvSpPr>
            <a:spLocks/>
          </p:cNvSpPr>
          <p:nvPr/>
        </p:nvSpPr>
        <p:spPr bwMode="auto">
          <a:xfrm>
            <a:off x="900113" y="320675"/>
            <a:ext cx="287337" cy="288925"/>
          </a:xfrm>
          <a:custGeom>
            <a:avLst/>
            <a:gdLst/>
            <a:ahLst/>
            <a:cxnLst>
              <a:cxn ang="0">
                <a:pos x="0" y="182"/>
              </a:cxn>
              <a:cxn ang="0">
                <a:pos x="90" y="46"/>
              </a:cxn>
              <a:cxn ang="0">
                <a:pos x="181" y="0"/>
              </a:cxn>
            </a:cxnLst>
            <a:rect l="0" t="0" r="r" b="b"/>
            <a:pathLst>
              <a:path w="181" h="182">
                <a:moveTo>
                  <a:pt x="0" y="182"/>
                </a:moveTo>
                <a:cubicBezTo>
                  <a:pt x="30" y="129"/>
                  <a:pt x="60" y="76"/>
                  <a:pt x="90" y="46"/>
                </a:cubicBezTo>
                <a:cubicBezTo>
                  <a:pt x="120" y="16"/>
                  <a:pt x="150" y="8"/>
                  <a:pt x="181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108" name="Freeform 84"/>
          <p:cNvSpPr>
            <a:spLocks/>
          </p:cNvSpPr>
          <p:nvPr/>
        </p:nvSpPr>
        <p:spPr bwMode="auto">
          <a:xfrm>
            <a:off x="1116013" y="609600"/>
            <a:ext cx="287337" cy="215900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90" y="45"/>
              </a:cxn>
              <a:cxn ang="0">
                <a:pos x="181" y="0"/>
              </a:cxn>
            </a:cxnLst>
            <a:rect l="0" t="0" r="r" b="b"/>
            <a:pathLst>
              <a:path w="181" h="136">
                <a:moveTo>
                  <a:pt x="0" y="136"/>
                </a:moveTo>
                <a:cubicBezTo>
                  <a:pt x="30" y="102"/>
                  <a:pt x="60" y="68"/>
                  <a:pt x="90" y="45"/>
                </a:cubicBezTo>
                <a:cubicBezTo>
                  <a:pt x="120" y="22"/>
                  <a:pt x="150" y="11"/>
                  <a:pt x="181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 rot="2100000">
            <a:off x="8312150" y="5870575"/>
            <a:ext cx="501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  <a:ea typeface="+mn-ea"/>
              </a:defRPr>
            </a:lvl1pPr>
          </a:lstStyle>
          <a:p>
            <a:fld id="{B8006148-02B4-4191-8B1E-9AD1D30A009C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あくあフォント" pitchFamily="1" charset="-128"/>
          <a:ea typeface="あくあフォント" pitchFamily="1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あくあフォント" pitchFamily="1" charset="-128"/>
          <a:ea typeface="あくあフォント" pitchFamily="1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あくあフォント" pitchFamily="1" charset="-128"/>
          <a:ea typeface="あくあフォント" pitchFamily="1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あくあフォント" pitchFamily="1" charset="-128"/>
          <a:ea typeface="あくあフォント" pitchFamily="1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あくあフォント" pitchFamily="1" charset="-128"/>
          <a:ea typeface="あくあフォント" pitchFamily="1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あくあフォント" pitchFamily="1" charset="-128"/>
          <a:ea typeface="あくあフォント" pitchFamily="1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あくあフォント" pitchFamily="1" charset="-128"/>
          <a:ea typeface="あくあフォント" pitchFamily="1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あくあフォント" pitchFamily="1" charset="-128"/>
          <a:ea typeface="あくあフォント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70000"/>
        <a:buFont typeface="あくあフォント" pitchFamily="1" charset="-128"/>
        <a:buChar char="》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0000"/>
        <a:buFont typeface="あくあフォント" pitchFamily="1" charset="-128"/>
        <a:buChar char="▷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あくあフォント" pitchFamily="1" charset="-128"/>
        <a:buChar char="›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あくあフォント" pitchFamily="1" charset="-128"/>
        <a:buChar char="○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あくあフォント" pitchFamily="1" charset="-128"/>
        <a:buChar char="☆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あくあフォント" pitchFamily="1" charset="-128"/>
        <a:buChar char="☆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あくあフォント" pitchFamily="1" charset="-128"/>
        <a:buChar char="☆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あくあフォント" pitchFamily="1" charset="-128"/>
        <a:buChar char="☆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あくあフォント" pitchFamily="1" charset="-128"/>
        <a:buChar char="☆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Teachers\Desktop\105&#23416;&#24180;&#24230;&#19978;&#23416;&#26399;&#23416;&#26657;&#26085;\2007092317375620629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E8O85U8se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web.kjes.tp.edu.tw/music/tea207/modules.php?op=loadmodule&amp;name=main&amp;file=index&amp;func=defpag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2018guangren.edublog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圖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5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EC213D8-E641-4083-A6E6-343E914A0EB8}" type="slidenum">
              <a:rPr lang="ja-JP" altLang="en-US" smtClean="0"/>
              <a:pPr/>
              <a:t>1</a:t>
            </a:fld>
            <a:endParaRPr lang="en-US" altLang="ja-JP" smtClean="0"/>
          </a:p>
        </p:txBody>
      </p:sp>
      <p:pic>
        <p:nvPicPr>
          <p:cNvPr id="2" name="2007092317375620629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2588" y="60960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组合 5"/>
          <p:cNvGrpSpPr/>
          <p:nvPr/>
        </p:nvGrpSpPr>
        <p:grpSpPr>
          <a:xfrm>
            <a:off x="793761" y="1026937"/>
            <a:ext cx="1836113" cy="1836361"/>
            <a:chOff x="5290260" y="1211495"/>
            <a:chExt cx="1836113" cy="1836361"/>
          </a:xfrm>
        </p:grpSpPr>
        <p:sp>
          <p:nvSpPr>
            <p:cNvPr id="8" name="椭圆 37"/>
            <p:cNvSpPr/>
            <p:nvPr/>
          </p:nvSpPr>
          <p:spPr>
            <a:xfrm flipH="1">
              <a:off x="5290260" y="1211495"/>
              <a:ext cx="1836113" cy="1836361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4D4D4"/>
                </a:gs>
              </a:gsLst>
              <a:lin ang="13200000" scaled="0"/>
              <a:tileRect/>
            </a:gradFill>
            <a:ln w="50800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9E9E9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5080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218804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/>
              </a:endParaRPr>
            </a:p>
          </p:txBody>
        </p:sp>
        <p:sp>
          <p:nvSpPr>
            <p:cNvPr id="9" name="椭圆 38"/>
            <p:cNvSpPr/>
            <p:nvPr/>
          </p:nvSpPr>
          <p:spPr>
            <a:xfrm flipH="1">
              <a:off x="5491568" y="1412829"/>
              <a:ext cx="1433497" cy="1433691"/>
            </a:xfrm>
            <a:prstGeom prst="ellipse">
              <a:avLst/>
            </a:prstGeom>
            <a:solidFill>
              <a:srgbClr val="4093DA"/>
            </a:solidFill>
            <a:ln w="50800" cap="flat" cmpd="sng" algn="ctr">
              <a:noFill/>
              <a:prstDash val="solid"/>
              <a:miter lim="800000"/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1218804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/>
              </a:endParaRPr>
            </a:p>
          </p:txBody>
        </p:sp>
        <p:sp>
          <p:nvSpPr>
            <p:cNvPr id="10" name="文本框 31"/>
            <p:cNvSpPr txBox="1"/>
            <p:nvPr/>
          </p:nvSpPr>
          <p:spPr>
            <a:xfrm>
              <a:off x="5803893" y="1626045"/>
              <a:ext cx="742511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8000" b="1" dirty="0" smtClean="0">
                  <a:solidFill>
                    <a:schemeClr val="bg1"/>
                  </a:solidFill>
                  <a:latin typeface="Kartika" panose="02020503030404060203" pitchFamily="18" charset="0"/>
                  <a:ea typeface="方正兰亭超细黑简体" panose="02000000000000000000" pitchFamily="2" charset="-122"/>
                  <a:cs typeface="Kartika" panose="02020503030404060203" pitchFamily="18" charset="0"/>
                </a:rPr>
                <a:t>1</a:t>
              </a:r>
              <a:endParaRPr lang="zh-CN" altLang="en-US" sz="8000" b="1" dirty="0">
                <a:solidFill>
                  <a:schemeClr val="bg1"/>
                </a:solidFill>
                <a:latin typeface="Kartika" panose="02020503030404060203" pitchFamily="18" charset="0"/>
                <a:ea typeface="方正兰亭超细黑简体" panose="02000000000000000000" pitchFamily="2" charset="-122"/>
                <a:cs typeface="Kartika" panose="02020503030404060203" pitchFamily="18" charset="0"/>
              </a:endParaRPr>
            </a:p>
          </p:txBody>
        </p:sp>
      </p:grpSp>
      <p:grpSp>
        <p:nvGrpSpPr>
          <p:cNvPr id="11" name="组合 6"/>
          <p:cNvGrpSpPr/>
          <p:nvPr/>
        </p:nvGrpSpPr>
        <p:grpSpPr>
          <a:xfrm>
            <a:off x="2512652" y="1457877"/>
            <a:ext cx="1603507" cy="1603723"/>
            <a:chOff x="6807815" y="1566934"/>
            <a:chExt cx="1603507" cy="1603723"/>
          </a:xfrm>
        </p:grpSpPr>
        <p:sp>
          <p:nvSpPr>
            <p:cNvPr id="12" name="椭圆 45"/>
            <p:cNvSpPr/>
            <p:nvPr/>
          </p:nvSpPr>
          <p:spPr>
            <a:xfrm flipH="1">
              <a:off x="6807815" y="1566934"/>
              <a:ext cx="1603507" cy="1603723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4D4D4"/>
                </a:gs>
              </a:gsLst>
              <a:lin ang="13200000" scaled="0"/>
              <a:tileRect/>
            </a:gradFill>
            <a:ln w="50800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9E9E9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5080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218804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/>
              </a:endParaRPr>
            </a:p>
          </p:txBody>
        </p:sp>
        <p:sp>
          <p:nvSpPr>
            <p:cNvPr id="13" name="椭圆 46"/>
            <p:cNvSpPr/>
            <p:nvPr/>
          </p:nvSpPr>
          <p:spPr>
            <a:xfrm flipH="1">
              <a:off x="6983619" y="1742763"/>
              <a:ext cx="1251895" cy="1252065"/>
            </a:xfrm>
            <a:prstGeom prst="ellipse">
              <a:avLst/>
            </a:prstGeom>
            <a:solidFill>
              <a:srgbClr val="D7529E"/>
            </a:solidFill>
            <a:ln w="50800" cap="flat" cmpd="sng" algn="ctr">
              <a:noFill/>
              <a:prstDash val="solid"/>
              <a:miter lim="800000"/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1218804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/>
              </a:endParaRPr>
            </a:p>
          </p:txBody>
        </p:sp>
        <p:sp>
          <p:nvSpPr>
            <p:cNvPr id="14" name="文本框 34"/>
            <p:cNvSpPr txBox="1"/>
            <p:nvPr/>
          </p:nvSpPr>
          <p:spPr>
            <a:xfrm>
              <a:off x="7252661" y="1661552"/>
              <a:ext cx="7138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0" b="1" dirty="0">
                  <a:solidFill>
                    <a:schemeClr val="bg1"/>
                  </a:solidFill>
                  <a:latin typeface="Kartika" panose="02020503030404060203" pitchFamily="18" charset="0"/>
                  <a:ea typeface="方正兰亭超细黑简体" panose="02000000000000000000" pitchFamily="2" charset="-122"/>
                  <a:cs typeface="Kartika" panose="02020503030404060203" pitchFamily="18" charset="0"/>
                </a:rPr>
                <a:t>0</a:t>
              </a:r>
              <a:endParaRPr lang="zh-CN" altLang="en-US" sz="8000" b="1" dirty="0">
                <a:solidFill>
                  <a:schemeClr val="bg1"/>
                </a:solidFill>
                <a:latin typeface="Kartika" panose="02020503030404060203" pitchFamily="18" charset="0"/>
                <a:ea typeface="方正兰亭超细黑简体" panose="02000000000000000000" pitchFamily="2" charset="-122"/>
                <a:cs typeface="Kartika" panose="02020503030404060203" pitchFamily="18" charset="0"/>
              </a:endParaRPr>
            </a:p>
          </p:txBody>
        </p:sp>
      </p:grpSp>
      <p:grpSp>
        <p:nvGrpSpPr>
          <p:cNvPr id="15" name="组合 7"/>
          <p:cNvGrpSpPr/>
          <p:nvPr/>
        </p:nvGrpSpPr>
        <p:grpSpPr>
          <a:xfrm>
            <a:off x="4032638" y="1188423"/>
            <a:ext cx="1770643" cy="1770881"/>
            <a:chOff x="8109688" y="1003866"/>
            <a:chExt cx="1770643" cy="1770881"/>
          </a:xfrm>
        </p:grpSpPr>
        <p:sp>
          <p:nvSpPr>
            <p:cNvPr id="16" name="椭圆 48"/>
            <p:cNvSpPr/>
            <p:nvPr/>
          </p:nvSpPr>
          <p:spPr>
            <a:xfrm flipH="1">
              <a:off x="8109688" y="1003866"/>
              <a:ext cx="1770643" cy="1770881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4D4D4"/>
                </a:gs>
              </a:gsLst>
              <a:lin ang="13200000" scaled="0"/>
              <a:tileRect/>
            </a:gradFill>
            <a:ln w="50800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9E9E9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5080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218804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/>
              </a:endParaRPr>
            </a:p>
          </p:txBody>
        </p:sp>
        <p:sp>
          <p:nvSpPr>
            <p:cNvPr id="17" name="椭圆 49"/>
            <p:cNvSpPr/>
            <p:nvPr/>
          </p:nvSpPr>
          <p:spPr>
            <a:xfrm flipH="1">
              <a:off x="8303817" y="1198021"/>
              <a:ext cx="1382383" cy="1382569"/>
            </a:xfrm>
            <a:prstGeom prst="ellipse">
              <a:avLst/>
            </a:prstGeom>
            <a:solidFill>
              <a:srgbClr val="4093DA"/>
            </a:solidFill>
            <a:ln w="50800" cap="flat" cmpd="sng" algn="ctr">
              <a:noFill/>
              <a:prstDash val="solid"/>
              <a:miter lim="800000"/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1218804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/>
              </a:endParaRPr>
            </a:p>
          </p:txBody>
        </p:sp>
        <p:sp>
          <p:nvSpPr>
            <p:cNvPr id="18" name="文本框 33"/>
            <p:cNvSpPr txBox="1"/>
            <p:nvPr/>
          </p:nvSpPr>
          <p:spPr>
            <a:xfrm>
              <a:off x="8637921" y="1337989"/>
              <a:ext cx="68640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200" b="1" dirty="0">
                  <a:solidFill>
                    <a:schemeClr val="bg1"/>
                  </a:solidFill>
                  <a:latin typeface="Kartika" panose="02020503030404060203" pitchFamily="18" charset="0"/>
                  <a:ea typeface="方正兰亭超细黑简体" panose="02000000000000000000" pitchFamily="2" charset="-122"/>
                  <a:cs typeface="Kartika" panose="02020503030404060203" pitchFamily="18" charset="0"/>
                </a:rPr>
                <a:t>7</a:t>
              </a:r>
              <a:endParaRPr lang="zh-CN" altLang="en-US" sz="7200" b="1" dirty="0">
                <a:solidFill>
                  <a:schemeClr val="bg1"/>
                </a:solidFill>
                <a:latin typeface="Kartika" panose="02020503030404060203" pitchFamily="18" charset="0"/>
                <a:ea typeface="方正兰亭超细黑简体" panose="02000000000000000000" pitchFamily="2" charset="-122"/>
                <a:cs typeface="Kartika" panose="02020503030404060203" pitchFamily="18" charset="0"/>
              </a:endParaRPr>
            </a:p>
          </p:txBody>
        </p:sp>
      </p:grpSp>
      <p:grpSp>
        <p:nvGrpSpPr>
          <p:cNvPr id="19" name="组合 6"/>
          <p:cNvGrpSpPr/>
          <p:nvPr/>
        </p:nvGrpSpPr>
        <p:grpSpPr>
          <a:xfrm>
            <a:off x="5534349" y="1929467"/>
            <a:ext cx="1537570" cy="1471281"/>
            <a:chOff x="6807815" y="1566934"/>
            <a:chExt cx="1603507" cy="1603723"/>
          </a:xfrm>
        </p:grpSpPr>
        <p:sp>
          <p:nvSpPr>
            <p:cNvPr id="20" name="椭圆 45"/>
            <p:cNvSpPr/>
            <p:nvPr/>
          </p:nvSpPr>
          <p:spPr>
            <a:xfrm flipH="1">
              <a:off x="6807815" y="1566934"/>
              <a:ext cx="1603507" cy="1603723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4D4D4"/>
                </a:gs>
              </a:gsLst>
              <a:lin ang="13200000" scaled="0"/>
              <a:tileRect/>
            </a:gradFill>
            <a:ln w="50800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9E9E9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5080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218804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/>
              </a:endParaRPr>
            </a:p>
          </p:txBody>
        </p:sp>
        <p:sp>
          <p:nvSpPr>
            <p:cNvPr id="21" name="椭圆 46"/>
            <p:cNvSpPr/>
            <p:nvPr/>
          </p:nvSpPr>
          <p:spPr>
            <a:xfrm flipH="1">
              <a:off x="6983619" y="1742763"/>
              <a:ext cx="1251895" cy="1252065"/>
            </a:xfrm>
            <a:prstGeom prst="ellipse">
              <a:avLst/>
            </a:prstGeom>
            <a:solidFill>
              <a:srgbClr val="D7529E"/>
            </a:solidFill>
            <a:ln w="50800" cap="flat" cmpd="sng" algn="ctr">
              <a:noFill/>
              <a:prstDash val="solid"/>
              <a:miter lim="800000"/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1218804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/>
              </a:endParaRPr>
            </a:p>
          </p:txBody>
        </p:sp>
        <p:sp>
          <p:nvSpPr>
            <p:cNvPr id="22" name="文本框 34"/>
            <p:cNvSpPr txBox="1"/>
            <p:nvPr/>
          </p:nvSpPr>
          <p:spPr>
            <a:xfrm>
              <a:off x="7071036" y="1795538"/>
              <a:ext cx="603498" cy="1107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6000" b="1" dirty="0" smtClean="0">
                  <a:solidFill>
                    <a:schemeClr val="bg1"/>
                  </a:solidFill>
                  <a:latin typeface="Kartika" panose="02020503030404060203" pitchFamily="18" charset="0"/>
                  <a:ea typeface="方正兰亭超细黑简体" panose="02000000000000000000" pitchFamily="2" charset="-122"/>
                  <a:cs typeface="Kartika" panose="02020503030404060203" pitchFamily="18" charset="0"/>
                </a:rPr>
                <a:t>上</a:t>
              </a:r>
              <a:endParaRPr lang="zh-CN" altLang="en-US" sz="6000" b="1" dirty="0">
                <a:solidFill>
                  <a:schemeClr val="bg1"/>
                </a:solidFill>
                <a:latin typeface="Kartika" panose="02020503030404060203" pitchFamily="18" charset="0"/>
                <a:ea typeface="方正兰亭超细黑简体" panose="02000000000000000000" pitchFamily="2" charset="-122"/>
                <a:cs typeface="Kartika" panose="02020503030404060203" pitchFamily="18" charset="0"/>
              </a:endParaRPr>
            </a:p>
          </p:txBody>
        </p:sp>
      </p:grpSp>
      <p:sp>
        <p:nvSpPr>
          <p:cNvPr id="23" name="文本框 53"/>
          <p:cNvSpPr txBox="1"/>
          <p:nvPr/>
        </p:nvSpPr>
        <p:spPr>
          <a:xfrm>
            <a:off x="1807655" y="4117528"/>
            <a:ext cx="468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</a:rPr>
              <a:t>五年信班學校日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+mn-ea"/>
            </a:endParaRPr>
          </a:p>
        </p:txBody>
      </p:sp>
      <p:sp>
        <p:nvSpPr>
          <p:cNvPr id="26" name="文本框 53"/>
          <p:cNvSpPr txBox="1"/>
          <p:nvPr/>
        </p:nvSpPr>
        <p:spPr>
          <a:xfrm>
            <a:off x="2533077" y="5396383"/>
            <a:ext cx="3262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</a:rPr>
              <a:t>邱懷萱老師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3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標題 1"/>
          <p:cNvSpPr>
            <a:spLocks noGrp="1"/>
          </p:cNvSpPr>
          <p:nvPr>
            <p:ph type="title"/>
          </p:nvPr>
        </p:nvSpPr>
        <p:spPr>
          <a:xfrm>
            <a:off x="1179125" y="646923"/>
            <a:ext cx="6623050" cy="11430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solidFill>
                  <a:srgbClr val="FF0000"/>
                </a:solidFill>
              </a:rPr>
              <a:t>~</a:t>
            </a:r>
            <a:r>
              <a:rPr lang="zh-TW" altLang="en-US" dirty="0" smtClean="0">
                <a:solidFill>
                  <a:srgbClr val="FF0000"/>
                </a:solidFill>
              </a:rPr>
              <a:t>感謝您的蒞臨</a:t>
            </a:r>
            <a:r>
              <a:rPr lang="en-US" altLang="zh-TW" dirty="0" smtClean="0">
                <a:solidFill>
                  <a:srgbClr val="FF0000"/>
                </a:solidFill>
              </a:rPr>
              <a:t>~</a:t>
            </a: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195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Tx/>
              <a:defRPr/>
            </a:pPr>
            <a:r>
              <a:rPr lang="zh-TW" altLang="en-US" sz="4000" kern="0" dirty="0" smtClean="0">
                <a:solidFill>
                  <a:srgbClr val="000099"/>
                </a:solidFill>
                <a:latin typeface="Arial"/>
                <a:ea typeface="新細明體"/>
              </a:rPr>
              <a:t>請大方拿起</a:t>
            </a:r>
            <a:r>
              <a:rPr lang="zh-TW" altLang="en-US" sz="4000" kern="0" dirty="0">
                <a:solidFill>
                  <a:srgbClr val="000099"/>
                </a:solidFill>
                <a:latin typeface="Arial"/>
                <a:ea typeface="新細明體"/>
              </a:rPr>
              <a:t>桌上的小點心</a:t>
            </a:r>
            <a:r>
              <a:rPr lang="en-US" altLang="zh-TW" sz="4000" kern="0" dirty="0">
                <a:solidFill>
                  <a:srgbClr val="000099"/>
                </a:solidFill>
                <a:latin typeface="Arial"/>
                <a:ea typeface="新細明體"/>
              </a:rPr>
              <a:t>~</a:t>
            </a:r>
          </a:p>
          <a:p>
            <a:pPr eaLnBrk="1" hangingPunct="1">
              <a:buClrTx/>
              <a:defRPr/>
            </a:pPr>
            <a:r>
              <a:rPr lang="zh-TW" altLang="en-US" sz="4000" kern="0" dirty="0">
                <a:solidFill>
                  <a:srgbClr val="000099"/>
                </a:solidFill>
                <a:latin typeface="Arial"/>
                <a:ea typeface="新細明體"/>
              </a:rPr>
              <a:t>與邱老師一起來個早餐約會吧</a:t>
            </a:r>
            <a:r>
              <a:rPr lang="en-US" altLang="zh-TW" sz="4000" kern="0" dirty="0">
                <a:solidFill>
                  <a:srgbClr val="000099"/>
                </a:solidFill>
                <a:latin typeface="Arial"/>
                <a:ea typeface="新細明體"/>
              </a:rPr>
              <a:t>~</a:t>
            </a:r>
          </a:p>
          <a:p>
            <a:pPr eaLnBrk="1" hangingPunct="1">
              <a:buClrTx/>
              <a:buFontTx/>
              <a:buNone/>
              <a:defRPr/>
            </a:pPr>
            <a:r>
              <a:rPr lang="zh-TW" altLang="en-US" sz="4000" kern="0" dirty="0" smtClean="0">
                <a:solidFill>
                  <a:srgbClr val="00B050"/>
                </a:solidFill>
                <a:latin typeface="Arial"/>
                <a:ea typeface="新細明體"/>
              </a:rPr>
              <a:t>已經這麼熟了</a:t>
            </a:r>
            <a:r>
              <a:rPr lang="en-US" altLang="zh-TW" sz="4000" kern="0" dirty="0" smtClean="0">
                <a:solidFill>
                  <a:srgbClr val="00B050"/>
                </a:solidFill>
                <a:latin typeface="Arial"/>
                <a:ea typeface="新細明體"/>
              </a:rPr>
              <a:t>~</a:t>
            </a:r>
            <a:r>
              <a:rPr lang="zh-TW" altLang="en-US" sz="4000" kern="0" dirty="0" smtClean="0">
                <a:solidFill>
                  <a:srgbClr val="00B050"/>
                </a:solidFill>
                <a:latin typeface="Arial"/>
                <a:ea typeface="新細明體"/>
              </a:rPr>
              <a:t>請爸爸媽媽不要拘束喔</a:t>
            </a:r>
            <a:r>
              <a:rPr lang="en-US" altLang="zh-TW" sz="4000" kern="0" dirty="0" smtClean="0">
                <a:solidFill>
                  <a:srgbClr val="00B050"/>
                </a:solidFill>
                <a:latin typeface="Arial"/>
                <a:ea typeface="新細明體"/>
              </a:rPr>
              <a:t>!!!!</a:t>
            </a:r>
          </a:p>
          <a:p>
            <a:pPr eaLnBrk="1" hangingPunct="1">
              <a:buClrTx/>
              <a:buFontTx/>
              <a:buNone/>
              <a:defRPr/>
            </a:pPr>
            <a:r>
              <a:rPr lang="en-US" altLang="zh-TW" sz="4000" kern="0" dirty="0" smtClean="0">
                <a:solidFill>
                  <a:srgbClr val="FF0000"/>
                </a:solidFill>
                <a:latin typeface="Arial"/>
                <a:ea typeface="新細明體"/>
              </a:rPr>
              <a:t>~</a:t>
            </a:r>
            <a:r>
              <a:rPr lang="zh-TW" altLang="en-US" sz="4000" kern="0" dirty="0">
                <a:solidFill>
                  <a:srgbClr val="FF0000"/>
                </a:solidFill>
                <a:latin typeface="Arial"/>
                <a:ea typeface="新細明體"/>
              </a:rPr>
              <a:t>感謝各位家長在百忙之中能撥冗參加這次的學校日</a:t>
            </a:r>
            <a:r>
              <a:rPr lang="en-US" altLang="zh-TW" sz="4000" kern="0" dirty="0">
                <a:solidFill>
                  <a:srgbClr val="FF0000"/>
                </a:solidFill>
                <a:latin typeface="Arial"/>
                <a:ea typeface="新細明體"/>
              </a:rPr>
              <a:t>~</a:t>
            </a:r>
            <a:r>
              <a:rPr lang="en-US" altLang="zh-TW" kern="0" dirty="0">
                <a:solidFill>
                  <a:srgbClr val="000000"/>
                </a:solidFill>
                <a:latin typeface="Arial"/>
                <a:ea typeface="新細明體"/>
              </a:rPr>
              <a:t> </a:t>
            </a:r>
          </a:p>
          <a:p>
            <a:pPr eaLnBrk="1" hangingPunct="1">
              <a:defRPr/>
            </a:pPr>
            <a:endParaRPr lang="zh-TW" altLang="en-US" dirty="0" smtClean="0"/>
          </a:p>
        </p:txBody>
      </p:sp>
      <p:pic>
        <p:nvPicPr>
          <p:cNvPr id="96260" name="Picture 1030" descr="C:\Users\George\Pictures\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6629" y="5754005"/>
            <a:ext cx="2893187" cy="110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 rot="2100000">
            <a:off x="8405264" y="5870574"/>
            <a:ext cx="514350" cy="476250"/>
          </a:xfrm>
          <a:prstGeom prst="rect">
            <a:avLst/>
          </a:prstGeom>
        </p:spPr>
        <p:txBody>
          <a:bodyPr/>
          <a:lstStyle/>
          <a:p>
            <a:fld id="{0B2CCEFF-B00D-4579-ABC1-7291644731ED}" type="slidenum">
              <a:rPr lang="ja-JP" altLang="en-US"/>
              <a:pPr/>
              <a:t>2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dirty="0" smtClean="0"/>
              <a:t>邱老師的班級經營</a:t>
            </a:r>
            <a:r>
              <a:rPr lang="zh-TW" altLang="en-US" dirty="0"/>
              <a:t>要求</a:t>
            </a:r>
            <a:endParaRPr lang="zh-TW" altLang="en-US" dirty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 rot="2100000">
            <a:off x="8321288" y="5889236"/>
            <a:ext cx="514350" cy="476250"/>
          </a:xfrm>
          <a:prstGeom prst="rect">
            <a:avLst/>
          </a:prstGeom>
        </p:spPr>
        <p:txBody>
          <a:bodyPr/>
          <a:lstStyle/>
          <a:p>
            <a:fld id="{0B2CCEFF-B00D-4579-ABC1-7291644731ED}" type="slidenum">
              <a:rPr lang="ja-JP" altLang="en-US"/>
              <a:pPr/>
              <a:t>3</a:t>
            </a:fld>
            <a:endParaRPr lang="en-US" altLang="ja-JP" dirty="0"/>
          </a:p>
        </p:txBody>
      </p:sp>
      <p:sp>
        <p:nvSpPr>
          <p:cNvPr id="8" name="任意多边形 6"/>
          <p:cNvSpPr/>
          <p:nvPr/>
        </p:nvSpPr>
        <p:spPr>
          <a:xfrm>
            <a:off x="3665988" y="2170067"/>
            <a:ext cx="2453687" cy="3962286"/>
          </a:xfrm>
          <a:custGeom>
            <a:avLst/>
            <a:gdLst>
              <a:gd name="connsiteX0" fmla="*/ 1702525 w 3405050"/>
              <a:gd name="connsiteY0" fmla="*/ 0 h 5002097"/>
              <a:gd name="connsiteX1" fmla="*/ 3405050 w 3405050"/>
              <a:gd name="connsiteY1" fmla="*/ 1702525 h 5002097"/>
              <a:gd name="connsiteX2" fmla="*/ 2045644 w 3405050"/>
              <a:gd name="connsiteY2" fmla="*/ 3370461 h 5002097"/>
              <a:gd name="connsiteX3" fmla="*/ 1888857 w 3405050"/>
              <a:gd name="connsiteY3" fmla="*/ 3394389 h 5002097"/>
              <a:gd name="connsiteX4" fmla="*/ 1968137 w 3405050"/>
              <a:gd name="connsiteY4" fmla="*/ 4789713 h 5002097"/>
              <a:gd name="connsiteX5" fmla="*/ 1471748 w 3405050"/>
              <a:gd name="connsiteY5" fmla="*/ 4789713 h 5002097"/>
              <a:gd name="connsiteX6" fmla="*/ 1549536 w 3405050"/>
              <a:gd name="connsiteY6" fmla="*/ 3397325 h 5002097"/>
              <a:gd name="connsiteX7" fmla="*/ 1528452 w 3405050"/>
              <a:gd name="connsiteY7" fmla="*/ 3396260 h 5002097"/>
              <a:gd name="connsiteX8" fmla="*/ 0 w 3405050"/>
              <a:gd name="connsiteY8" fmla="*/ 1702525 h 5002097"/>
              <a:gd name="connsiteX9" fmla="*/ 1702525 w 3405050"/>
              <a:gd name="connsiteY9" fmla="*/ 0 h 5002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05050" h="5002097">
                <a:moveTo>
                  <a:pt x="1702525" y="0"/>
                </a:moveTo>
                <a:cubicBezTo>
                  <a:pt x="2642804" y="0"/>
                  <a:pt x="3405050" y="762246"/>
                  <a:pt x="3405050" y="1702525"/>
                </a:cubicBezTo>
                <a:cubicBezTo>
                  <a:pt x="3405050" y="2525269"/>
                  <a:pt x="2821456" y="3211707"/>
                  <a:pt x="2045644" y="3370461"/>
                </a:cubicBezTo>
                <a:lnTo>
                  <a:pt x="1888857" y="3394389"/>
                </a:lnTo>
                <a:lnTo>
                  <a:pt x="1968137" y="4789713"/>
                </a:lnTo>
                <a:cubicBezTo>
                  <a:pt x="1976846" y="5085805"/>
                  <a:pt x="1463039" y="5059679"/>
                  <a:pt x="1471748" y="4789713"/>
                </a:cubicBezTo>
                <a:lnTo>
                  <a:pt x="1549536" y="3397325"/>
                </a:lnTo>
                <a:lnTo>
                  <a:pt x="1528452" y="3396260"/>
                </a:lnTo>
                <a:cubicBezTo>
                  <a:pt x="669943" y="3309074"/>
                  <a:pt x="0" y="2584037"/>
                  <a:pt x="0" y="1702525"/>
                </a:cubicBezTo>
                <a:cubicBezTo>
                  <a:pt x="0" y="762246"/>
                  <a:pt x="762246" y="0"/>
                  <a:pt x="170252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79376" y="2480176"/>
            <a:ext cx="2133687" cy="2133687"/>
          </a:xfrm>
          <a:prstGeom prst="ellipse">
            <a:avLst/>
          </a:prstGeom>
          <a:solidFill>
            <a:srgbClr val="F1F1F3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03573" y="3387458"/>
            <a:ext cx="1479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尊重  互信</a:t>
            </a:r>
            <a:endParaRPr lang="zh-CN" altLang="en-US" sz="2000" b="1" dirty="0">
              <a:solidFill>
                <a:prstClr val="black">
                  <a:lumMod val="65000"/>
                  <a:lumOff val="35000"/>
                </a:prst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11" name="组合 13"/>
          <p:cNvGrpSpPr/>
          <p:nvPr/>
        </p:nvGrpSpPr>
        <p:grpSpPr>
          <a:xfrm>
            <a:off x="2321395" y="1925977"/>
            <a:ext cx="1617273" cy="1204832"/>
            <a:chOff x="3764301" y="2135702"/>
            <a:chExt cx="1617273" cy="1204832"/>
          </a:xfrm>
        </p:grpSpPr>
        <p:sp>
          <p:nvSpPr>
            <p:cNvPr id="12" name="任意多边形 15"/>
            <p:cNvSpPr/>
            <p:nvPr/>
          </p:nvSpPr>
          <p:spPr>
            <a:xfrm>
              <a:off x="5087851" y="3248056"/>
              <a:ext cx="73980" cy="92478"/>
            </a:xfrm>
            <a:custGeom>
              <a:avLst/>
              <a:gdLst>
                <a:gd name="connsiteX0" fmla="*/ 73865 w 73865"/>
                <a:gd name="connsiteY0" fmla="*/ 76412 h 89147"/>
                <a:gd name="connsiteX1" fmla="*/ 0 w 73865"/>
                <a:gd name="connsiteY1" fmla="*/ 89147 h 89147"/>
                <a:gd name="connsiteX2" fmla="*/ 45847 w 73865"/>
                <a:gd name="connsiteY2" fmla="*/ 0 h 89147"/>
                <a:gd name="connsiteX3" fmla="*/ 73865 w 73865"/>
                <a:gd name="connsiteY3" fmla="*/ 76412 h 89147"/>
                <a:gd name="connsiteX0" fmla="*/ 73865 w 73865"/>
                <a:gd name="connsiteY0" fmla="*/ 76412 h 94720"/>
                <a:gd name="connsiteX1" fmla="*/ 0 w 73865"/>
                <a:gd name="connsiteY1" fmla="*/ 89147 h 94720"/>
                <a:gd name="connsiteX2" fmla="*/ 45847 w 73865"/>
                <a:gd name="connsiteY2" fmla="*/ 0 h 94720"/>
                <a:gd name="connsiteX3" fmla="*/ 73865 w 73865"/>
                <a:gd name="connsiteY3" fmla="*/ 76412 h 94720"/>
                <a:gd name="connsiteX0" fmla="*/ 73865 w 73865"/>
                <a:gd name="connsiteY0" fmla="*/ 76412 h 99978"/>
                <a:gd name="connsiteX1" fmla="*/ 0 w 73865"/>
                <a:gd name="connsiteY1" fmla="*/ 89147 h 99978"/>
                <a:gd name="connsiteX2" fmla="*/ 45847 w 73865"/>
                <a:gd name="connsiteY2" fmla="*/ 0 h 99978"/>
                <a:gd name="connsiteX3" fmla="*/ 73865 w 73865"/>
                <a:gd name="connsiteY3" fmla="*/ 76412 h 99978"/>
                <a:gd name="connsiteX0" fmla="*/ 73865 w 75163"/>
                <a:gd name="connsiteY0" fmla="*/ 76412 h 99978"/>
                <a:gd name="connsiteX1" fmla="*/ 0 w 75163"/>
                <a:gd name="connsiteY1" fmla="*/ 89147 h 99978"/>
                <a:gd name="connsiteX2" fmla="*/ 45847 w 75163"/>
                <a:gd name="connsiteY2" fmla="*/ 0 h 99978"/>
                <a:gd name="connsiteX3" fmla="*/ 73865 w 75163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90" h="104741">
                  <a:moveTo>
                    <a:pt x="73865" y="81175"/>
                  </a:moveTo>
                  <a:cubicBezTo>
                    <a:pt x="59431" y="115985"/>
                    <a:pt x="32264" y="104947"/>
                    <a:pt x="0" y="93910"/>
                  </a:cubicBezTo>
                  <a:cubicBezTo>
                    <a:pt x="13563" y="62145"/>
                    <a:pt x="19157" y="27832"/>
                    <a:pt x="41085" y="0"/>
                  </a:cubicBezTo>
                  <a:cubicBezTo>
                    <a:pt x="91177" y="5094"/>
                    <a:pt x="89996" y="50610"/>
                    <a:pt x="73865" y="81175"/>
                  </a:cubicBezTo>
                  <a:close/>
                </a:path>
              </a:pathLst>
            </a:custGeom>
            <a:solidFill>
              <a:srgbClr val="409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 16"/>
            <p:cNvSpPr/>
            <p:nvPr/>
          </p:nvSpPr>
          <p:spPr>
            <a:xfrm>
              <a:off x="3764301" y="2135702"/>
              <a:ext cx="1617273" cy="1187266"/>
            </a:xfrm>
            <a:custGeom>
              <a:avLst/>
              <a:gdLst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31081"/>
                <a:gd name="connsiteY0" fmla="*/ 1344706 h 1344706"/>
                <a:gd name="connsiteX1" fmla="*/ 1536807 w 1831081"/>
                <a:gd name="connsiteY1" fmla="*/ 1264024 h 1344706"/>
                <a:gd name="connsiteX2" fmla="*/ 172891 w 1831081"/>
                <a:gd name="connsiteY2" fmla="*/ 480252 h 1344706"/>
                <a:gd name="connsiteX3" fmla="*/ 115260 w 1831081"/>
                <a:gd name="connsiteY3" fmla="*/ 537882 h 1344706"/>
                <a:gd name="connsiteX4" fmla="*/ 0 w 1831081"/>
                <a:gd name="connsiteY4" fmla="*/ 111418 h 1344706"/>
                <a:gd name="connsiteX5" fmla="*/ 426464 w 1831081"/>
                <a:gd name="connsiteY5" fmla="*/ 0 h 1344706"/>
                <a:gd name="connsiteX6" fmla="*/ 391886 w 1831081"/>
                <a:gd name="connsiteY6" fmla="*/ 53788 h 1344706"/>
                <a:gd name="connsiteX7" fmla="*/ 1782696 w 1831081"/>
                <a:gd name="connsiteY7" fmla="*/ 860612 h 1344706"/>
                <a:gd name="connsiteX8" fmla="*/ 1828800 w 1831081"/>
                <a:gd name="connsiteY8" fmla="*/ 929768 h 1344706"/>
                <a:gd name="connsiteX9" fmla="*/ 1571385 w 1831081"/>
                <a:gd name="connsiteY9" fmla="*/ 1344706 h 1344706"/>
                <a:gd name="connsiteX0" fmla="*/ 1571385 w 1831734"/>
                <a:gd name="connsiteY0" fmla="*/ 1344706 h 1344706"/>
                <a:gd name="connsiteX1" fmla="*/ 1536807 w 1831734"/>
                <a:gd name="connsiteY1" fmla="*/ 1264024 h 1344706"/>
                <a:gd name="connsiteX2" fmla="*/ 172891 w 1831734"/>
                <a:gd name="connsiteY2" fmla="*/ 480252 h 1344706"/>
                <a:gd name="connsiteX3" fmla="*/ 115260 w 1831734"/>
                <a:gd name="connsiteY3" fmla="*/ 537882 h 1344706"/>
                <a:gd name="connsiteX4" fmla="*/ 0 w 1831734"/>
                <a:gd name="connsiteY4" fmla="*/ 111418 h 1344706"/>
                <a:gd name="connsiteX5" fmla="*/ 426464 w 1831734"/>
                <a:gd name="connsiteY5" fmla="*/ 0 h 1344706"/>
                <a:gd name="connsiteX6" fmla="*/ 391886 w 1831734"/>
                <a:gd name="connsiteY6" fmla="*/ 53788 h 1344706"/>
                <a:gd name="connsiteX7" fmla="*/ 1782696 w 1831734"/>
                <a:gd name="connsiteY7" fmla="*/ 860612 h 1344706"/>
                <a:gd name="connsiteX8" fmla="*/ 1828800 w 1831734"/>
                <a:gd name="connsiteY8" fmla="*/ 929768 h 1344706"/>
                <a:gd name="connsiteX9" fmla="*/ 1571385 w 1831734"/>
                <a:gd name="connsiteY9" fmla="*/ 1344706 h 134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734" h="1344706">
                  <a:moveTo>
                    <a:pt x="1571385" y="1344706"/>
                  </a:moveTo>
                  <a:cubicBezTo>
                    <a:pt x="1575142" y="1297436"/>
                    <a:pt x="1561069" y="1283276"/>
                    <a:pt x="1536807" y="1264024"/>
                  </a:cubicBezTo>
                  <a:lnTo>
                    <a:pt x="172891" y="480252"/>
                  </a:lnTo>
                  <a:lnTo>
                    <a:pt x="115260" y="537882"/>
                  </a:lnTo>
                  <a:lnTo>
                    <a:pt x="0" y="111418"/>
                  </a:lnTo>
                  <a:lnTo>
                    <a:pt x="426464" y="0"/>
                  </a:lnTo>
                  <a:lnTo>
                    <a:pt x="391886" y="53788"/>
                  </a:lnTo>
                  <a:lnTo>
                    <a:pt x="1782696" y="860612"/>
                  </a:lnTo>
                  <a:cubicBezTo>
                    <a:pt x="1810799" y="878570"/>
                    <a:pt x="1841450" y="914357"/>
                    <a:pt x="1828800" y="929768"/>
                  </a:cubicBezTo>
                  <a:lnTo>
                    <a:pt x="1571385" y="1344706"/>
                  </a:lnTo>
                  <a:close/>
                </a:path>
              </a:pathLst>
            </a:custGeom>
            <a:solidFill>
              <a:srgbClr val="409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8"/>
          <p:cNvGrpSpPr/>
          <p:nvPr/>
        </p:nvGrpSpPr>
        <p:grpSpPr>
          <a:xfrm>
            <a:off x="2137325" y="3146459"/>
            <a:ext cx="1617273" cy="1187266"/>
            <a:chOff x="3513119" y="3112904"/>
            <a:chExt cx="1617273" cy="1187266"/>
          </a:xfrm>
        </p:grpSpPr>
        <p:sp>
          <p:nvSpPr>
            <p:cNvPr id="15" name="任意多边形 19"/>
            <p:cNvSpPr/>
            <p:nvPr/>
          </p:nvSpPr>
          <p:spPr>
            <a:xfrm rot="19800000">
              <a:off x="5045207" y="3873616"/>
              <a:ext cx="73980" cy="92478"/>
            </a:xfrm>
            <a:custGeom>
              <a:avLst/>
              <a:gdLst>
                <a:gd name="connsiteX0" fmla="*/ 73865 w 73865"/>
                <a:gd name="connsiteY0" fmla="*/ 76412 h 89147"/>
                <a:gd name="connsiteX1" fmla="*/ 0 w 73865"/>
                <a:gd name="connsiteY1" fmla="*/ 89147 h 89147"/>
                <a:gd name="connsiteX2" fmla="*/ 45847 w 73865"/>
                <a:gd name="connsiteY2" fmla="*/ 0 h 89147"/>
                <a:gd name="connsiteX3" fmla="*/ 73865 w 73865"/>
                <a:gd name="connsiteY3" fmla="*/ 76412 h 89147"/>
                <a:gd name="connsiteX0" fmla="*/ 73865 w 73865"/>
                <a:gd name="connsiteY0" fmla="*/ 76412 h 94720"/>
                <a:gd name="connsiteX1" fmla="*/ 0 w 73865"/>
                <a:gd name="connsiteY1" fmla="*/ 89147 h 94720"/>
                <a:gd name="connsiteX2" fmla="*/ 45847 w 73865"/>
                <a:gd name="connsiteY2" fmla="*/ 0 h 94720"/>
                <a:gd name="connsiteX3" fmla="*/ 73865 w 73865"/>
                <a:gd name="connsiteY3" fmla="*/ 76412 h 94720"/>
                <a:gd name="connsiteX0" fmla="*/ 73865 w 73865"/>
                <a:gd name="connsiteY0" fmla="*/ 76412 h 99978"/>
                <a:gd name="connsiteX1" fmla="*/ 0 w 73865"/>
                <a:gd name="connsiteY1" fmla="*/ 89147 h 99978"/>
                <a:gd name="connsiteX2" fmla="*/ 45847 w 73865"/>
                <a:gd name="connsiteY2" fmla="*/ 0 h 99978"/>
                <a:gd name="connsiteX3" fmla="*/ 73865 w 73865"/>
                <a:gd name="connsiteY3" fmla="*/ 76412 h 99978"/>
                <a:gd name="connsiteX0" fmla="*/ 73865 w 75163"/>
                <a:gd name="connsiteY0" fmla="*/ 76412 h 99978"/>
                <a:gd name="connsiteX1" fmla="*/ 0 w 75163"/>
                <a:gd name="connsiteY1" fmla="*/ 89147 h 99978"/>
                <a:gd name="connsiteX2" fmla="*/ 45847 w 75163"/>
                <a:gd name="connsiteY2" fmla="*/ 0 h 99978"/>
                <a:gd name="connsiteX3" fmla="*/ 73865 w 75163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90" h="104741">
                  <a:moveTo>
                    <a:pt x="73865" y="81175"/>
                  </a:moveTo>
                  <a:cubicBezTo>
                    <a:pt x="59431" y="115985"/>
                    <a:pt x="32264" y="104947"/>
                    <a:pt x="0" y="93910"/>
                  </a:cubicBezTo>
                  <a:cubicBezTo>
                    <a:pt x="13563" y="62145"/>
                    <a:pt x="19157" y="27832"/>
                    <a:pt x="41085" y="0"/>
                  </a:cubicBezTo>
                  <a:cubicBezTo>
                    <a:pt x="91177" y="5094"/>
                    <a:pt x="89996" y="50610"/>
                    <a:pt x="73865" y="81175"/>
                  </a:cubicBezTo>
                  <a:close/>
                </a:path>
              </a:pathLst>
            </a:custGeom>
            <a:solidFill>
              <a:srgbClr val="D752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任意多边形 20"/>
            <p:cNvSpPr/>
            <p:nvPr/>
          </p:nvSpPr>
          <p:spPr>
            <a:xfrm rot="19800000">
              <a:off x="3513119" y="3112904"/>
              <a:ext cx="1617273" cy="1187266"/>
            </a:xfrm>
            <a:custGeom>
              <a:avLst/>
              <a:gdLst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31081"/>
                <a:gd name="connsiteY0" fmla="*/ 1344706 h 1344706"/>
                <a:gd name="connsiteX1" fmla="*/ 1536807 w 1831081"/>
                <a:gd name="connsiteY1" fmla="*/ 1264024 h 1344706"/>
                <a:gd name="connsiteX2" fmla="*/ 172891 w 1831081"/>
                <a:gd name="connsiteY2" fmla="*/ 480252 h 1344706"/>
                <a:gd name="connsiteX3" fmla="*/ 115260 w 1831081"/>
                <a:gd name="connsiteY3" fmla="*/ 537882 h 1344706"/>
                <a:gd name="connsiteX4" fmla="*/ 0 w 1831081"/>
                <a:gd name="connsiteY4" fmla="*/ 111418 h 1344706"/>
                <a:gd name="connsiteX5" fmla="*/ 426464 w 1831081"/>
                <a:gd name="connsiteY5" fmla="*/ 0 h 1344706"/>
                <a:gd name="connsiteX6" fmla="*/ 391886 w 1831081"/>
                <a:gd name="connsiteY6" fmla="*/ 53788 h 1344706"/>
                <a:gd name="connsiteX7" fmla="*/ 1782696 w 1831081"/>
                <a:gd name="connsiteY7" fmla="*/ 860612 h 1344706"/>
                <a:gd name="connsiteX8" fmla="*/ 1828800 w 1831081"/>
                <a:gd name="connsiteY8" fmla="*/ 929768 h 1344706"/>
                <a:gd name="connsiteX9" fmla="*/ 1571385 w 1831081"/>
                <a:gd name="connsiteY9" fmla="*/ 1344706 h 1344706"/>
                <a:gd name="connsiteX0" fmla="*/ 1571385 w 1831734"/>
                <a:gd name="connsiteY0" fmla="*/ 1344706 h 1344706"/>
                <a:gd name="connsiteX1" fmla="*/ 1536807 w 1831734"/>
                <a:gd name="connsiteY1" fmla="*/ 1264024 h 1344706"/>
                <a:gd name="connsiteX2" fmla="*/ 172891 w 1831734"/>
                <a:gd name="connsiteY2" fmla="*/ 480252 h 1344706"/>
                <a:gd name="connsiteX3" fmla="*/ 115260 w 1831734"/>
                <a:gd name="connsiteY3" fmla="*/ 537882 h 1344706"/>
                <a:gd name="connsiteX4" fmla="*/ 0 w 1831734"/>
                <a:gd name="connsiteY4" fmla="*/ 111418 h 1344706"/>
                <a:gd name="connsiteX5" fmla="*/ 426464 w 1831734"/>
                <a:gd name="connsiteY5" fmla="*/ 0 h 1344706"/>
                <a:gd name="connsiteX6" fmla="*/ 391886 w 1831734"/>
                <a:gd name="connsiteY6" fmla="*/ 53788 h 1344706"/>
                <a:gd name="connsiteX7" fmla="*/ 1782696 w 1831734"/>
                <a:gd name="connsiteY7" fmla="*/ 860612 h 1344706"/>
                <a:gd name="connsiteX8" fmla="*/ 1828800 w 1831734"/>
                <a:gd name="connsiteY8" fmla="*/ 929768 h 1344706"/>
                <a:gd name="connsiteX9" fmla="*/ 1571385 w 1831734"/>
                <a:gd name="connsiteY9" fmla="*/ 1344706 h 134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734" h="1344706">
                  <a:moveTo>
                    <a:pt x="1571385" y="1344706"/>
                  </a:moveTo>
                  <a:cubicBezTo>
                    <a:pt x="1575142" y="1297436"/>
                    <a:pt x="1561069" y="1283276"/>
                    <a:pt x="1536807" y="1264024"/>
                  </a:cubicBezTo>
                  <a:lnTo>
                    <a:pt x="172891" y="480252"/>
                  </a:lnTo>
                  <a:lnTo>
                    <a:pt x="115260" y="537882"/>
                  </a:lnTo>
                  <a:lnTo>
                    <a:pt x="0" y="111418"/>
                  </a:lnTo>
                  <a:lnTo>
                    <a:pt x="426464" y="0"/>
                  </a:lnTo>
                  <a:lnTo>
                    <a:pt x="391886" y="53788"/>
                  </a:lnTo>
                  <a:lnTo>
                    <a:pt x="1782696" y="860612"/>
                  </a:lnTo>
                  <a:cubicBezTo>
                    <a:pt x="1810799" y="878570"/>
                    <a:pt x="1841450" y="914357"/>
                    <a:pt x="1828800" y="929768"/>
                  </a:cubicBezTo>
                  <a:lnTo>
                    <a:pt x="1571385" y="1344706"/>
                  </a:lnTo>
                  <a:close/>
                </a:path>
              </a:pathLst>
            </a:custGeom>
            <a:solidFill>
              <a:srgbClr val="D752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22"/>
          <p:cNvGrpSpPr/>
          <p:nvPr/>
        </p:nvGrpSpPr>
        <p:grpSpPr>
          <a:xfrm>
            <a:off x="2755619" y="3923669"/>
            <a:ext cx="1405093" cy="1617273"/>
            <a:chOff x="4030745" y="3823001"/>
            <a:chExt cx="1405093" cy="1617273"/>
          </a:xfrm>
        </p:grpSpPr>
        <p:sp>
          <p:nvSpPr>
            <p:cNvPr id="18" name="任意多边形 23"/>
            <p:cNvSpPr/>
            <p:nvPr/>
          </p:nvSpPr>
          <p:spPr>
            <a:xfrm rot="18000000">
              <a:off x="5352609" y="4389918"/>
              <a:ext cx="73980" cy="92478"/>
            </a:xfrm>
            <a:custGeom>
              <a:avLst/>
              <a:gdLst>
                <a:gd name="connsiteX0" fmla="*/ 73865 w 73865"/>
                <a:gd name="connsiteY0" fmla="*/ 76412 h 89147"/>
                <a:gd name="connsiteX1" fmla="*/ 0 w 73865"/>
                <a:gd name="connsiteY1" fmla="*/ 89147 h 89147"/>
                <a:gd name="connsiteX2" fmla="*/ 45847 w 73865"/>
                <a:gd name="connsiteY2" fmla="*/ 0 h 89147"/>
                <a:gd name="connsiteX3" fmla="*/ 73865 w 73865"/>
                <a:gd name="connsiteY3" fmla="*/ 76412 h 89147"/>
                <a:gd name="connsiteX0" fmla="*/ 73865 w 73865"/>
                <a:gd name="connsiteY0" fmla="*/ 76412 h 94720"/>
                <a:gd name="connsiteX1" fmla="*/ 0 w 73865"/>
                <a:gd name="connsiteY1" fmla="*/ 89147 h 94720"/>
                <a:gd name="connsiteX2" fmla="*/ 45847 w 73865"/>
                <a:gd name="connsiteY2" fmla="*/ 0 h 94720"/>
                <a:gd name="connsiteX3" fmla="*/ 73865 w 73865"/>
                <a:gd name="connsiteY3" fmla="*/ 76412 h 94720"/>
                <a:gd name="connsiteX0" fmla="*/ 73865 w 73865"/>
                <a:gd name="connsiteY0" fmla="*/ 76412 h 99978"/>
                <a:gd name="connsiteX1" fmla="*/ 0 w 73865"/>
                <a:gd name="connsiteY1" fmla="*/ 89147 h 99978"/>
                <a:gd name="connsiteX2" fmla="*/ 45847 w 73865"/>
                <a:gd name="connsiteY2" fmla="*/ 0 h 99978"/>
                <a:gd name="connsiteX3" fmla="*/ 73865 w 73865"/>
                <a:gd name="connsiteY3" fmla="*/ 76412 h 99978"/>
                <a:gd name="connsiteX0" fmla="*/ 73865 w 75163"/>
                <a:gd name="connsiteY0" fmla="*/ 76412 h 99978"/>
                <a:gd name="connsiteX1" fmla="*/ 0 w 75163"/>
                <a:gd name="connsiteY1" fmla="*/ 89147 h 99978"/>
                <a:gd name="connsiteX2" fmla="*/ 45847 w 75163"/>
                <a:gd name="connsiteY2" fmla="*/ 0 h 99978"/>
                <a:gd name="connsiteX3" fmla="*/ 73865 w 75163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90" h="104741">
                  <a:moveTo>
                    <a:pt x="73865" y="81175"/>
                  </a:moveTo>
                  <a:cubicBezTo>
                    <a:pt x="59431" y="115985"/>
                    <a:pt x="32264" y="104947"/>
                    <a:pt x="0" y="93910"/>
                  </a:cubicBezTo>
                  <a:cubicBezTo>
                    <a:pt x="13563" y="62145"/>
                    <a:pt x="19157" y="27832"/>
                    <a:pt x="41085" y="0"/>
                  </a:cubicBezTo>
                  <a:cubicBezTo>
                    <a:pt x="91177" y="5094"/>
                    <a:pt x="89996" y="50610"/>
                    <a:pt x="73865" y="81175"/>
                  </a:cubicBezTo>
                  <a:close/>
                </a:path>
              </a:pathLst>
            </a:custGeom>
            <a:solidFill>
              <a:srgbClr val="4093D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任意多边形 24"/>
            <p:cNvSpPr/>
            <p:nvPr/>
          </p:nvSpPr>
          <p:spPr>
            <a:xfrm rot="18000000">
              <a:off x="3815741" y="4038005"/>
              <a:ext cx="1617273" cy="1187266"/>
            </a:xfrm>
            <a:custGeom>
              <a:avLst/>
              <a:gdLst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31081"/>
                <a:gd name="connsiteY0" fmla="*/ 1344706 h 1344706"/>
                <a:gd name="connsiteX1" fmla="*/ 1536807 w 1831081"/>
                <a:gd name="connsiteY1" fmla="*/ 1264024 h 1344706"/>
                <a:gd name="connsiteX2" fmla="*/ 172891 w 1831081"/>
                <a:gd name="connsiteY2" fmla="*/ 480252 h 1344706"/>
                <a:gd name="connsiteX3" fmla="*/ 115260 w 1831081"/>
                <a:gd name="connsiteY3" fmla="*/ 537882 h 1344706"/>
                <a:gd name="connsiteX4" fmla="*/ 0 w 1831081"/>
                <a:gd name="connsiteY4" fmla="*/ 111418 h 1344706"/>
                <a:gd name="connsiteX5" fmla="*/ 426464 w 1831081"/>
                <a:gd name="connsiteY5" fmla="*/ 0 h 1344706"/>
                <a:gd name="connsiteX6" fmla="*/ 391886 w 1831081"/>
                <a:gd name="connsiteY6" fmla="*/ 53788 h 1344706"/>
                <a:gd name="connsiteX7" fmla="*/ 1782696 w 1831081"/>
                <a:gd name="connsiteY7" fmla="*/ 860612 h 1344706"/>
                <a:gd name="connsiteX8" fmla="*/ 1828800 w 1831081"/>
                <a:gd name="connsiteY8" fmla="*/ 929768 h 1344706"/>
                <a:gd name="connsiteX9" fmla="*/ 1571385 w 1831081"/>
                <a:gd name="connsiteY9" fmla="*/ 1344706 h 1344706"/>
                <a:gd name="connsiteX0" fmla="*/ 1571385 w 1831734"/>
                <a:gd name="connsiteY0" fmla="*/ 1344706 h 1344706"/>
                <a:gd name="connsiteX1" fmla="*/ 1536807 w 1831734"/>
                <a:gd name="connsiteY1" fmla="*/ 1264024 h 1344706"/>
                <a:gd name="connsiteX2" fmla="*/ 172891 w 1831734"/>
                <a:gd name="connsiteY2" fmla="*/ 480252 h 1344706"/>
                <a:gd name="connsiteX3" fmla="*/ 115260 w 1831734"/>
                <a:gd name="connsiteY3" fmla="*/ 537882 h 1344706"/>
                <a:gd name="connsiteX4" fmla="*/ 0 w 1831734"/>
                <a:gd name="connsiteY4" fmla="*/ 111418 h 1344706"/>
                <a:gd name="connsiteX5" fmla="*/ 426464 w 1831734"/>
                <a:gd name="connsiteY5" fmla="*/ 0 h 1344706"/>
                <a:gd name="connsiteX6" fmla="*/ 391886 w 1831734"/>
                <a:gd name="connsiteY6" fmla="*/ 53788 h 1344706"/>
                <a:gd name="connsiteX7" fmla="*/ 1782696 w 1831734"/>
                <a:gd name="connsiteY7" fmla="*/ 860612 h 1344706"/>
                <a:gd name="connsiteX8" fmla="*/ 1828800 w 1831734"/>
                <a:gd name="connsiteY8" fmla="*/ 929768 h 1344706"/>
                <a:gd name="connsiteX9" fmla="*/ 1571385 w 1831734"/>
                <a:gd name="connsiteY9" fmla="*/ 1344706 h 134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734" h="1344706">
                  <a:moveTo>
                    <a:pt x="1571385" y="1344706"/>
                  </a:moveTo>
                  <a:cubicBezTo>
                    <a:pt x="1575142" y="1297436"/>
                    <a:pt x="1561069" y="1283276"/>
                    <a:pt x="1536807" y="1264024"/>
                  </a:cubicBezTo>
                  <a:lnTo>
                    <a:pt x="172891" y="480252"/>
                  </a:lnTo>
                  <a:lnTo>
                    <a:pt x="115260" y="537882"/>
                  </a:lnTo>
                  <a:lnTo>
                    <a:pt x="0" y="111418"/>
                  </a:lnTo>
                  <a:lnTo>
                    <a:pt x="426464" y="0"/>
                  </a:lnTo>
                  <a:lnTo>
                    <a:pt x="391886" y="53788"/>
                  </a:lnTo>
                  <a:lnTo>
                    <a:pt x="1782696" y="860612"/>
                  </a:lnTo>
                  <a:cubicBezTo>
                    <a:pt x="1810799" y="878570"/>
                    <a:pt x="1841450" y="914357"/>
                    <a:pt x="1828800" y="929768"/>
                  </a:cubicBezTo>
                  <a:lnTo>
                    <a:pt x="1571385" y="1344706"/>
                  </a:lnTo>
                  <a:close/>
                </a:path>
              </a:pathLst>
            </a:custGeom>
            <a:solidFill>
              <a:srgbClr val="4093D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26"/>
          <p:cNvGrpSpPr/>
          <p:nvPr/>
        </p:nvGrpSpPr>
        <p:grpSpPr>
          <a:xfrm>
            <a:off x="5663394" y="1988191"/>
            <a:ext cx="1542749" cy="1125840"/>
            <a:chOff x="6762352" y="2135702"/>
            <a:chExt cx="1617273" cy="1204832"/>
          </a:xfrm>
        </p:grpSpPr>
        <p:sp>
          <p:nvSpPr>
            <p:cNvPr id="21" name="任意多边形 31"/>
            <p:cNvSpPr/>
            <p:nvPr/>
          </p:nvSpPr>
          <p:spPr>
            <a:xfrm flipH="1">
              <a:off x="6982096" y="3248056"/>
              <a:ext cx="73980" cy="92478"/>
            </a:xfrm>
            <a:custGeom>
              <a:avLst/>
              <a:gdLst>
                <a:gd name="connsiteX0" fmla="*/ 73865 w 73865"/>
                <a:gd name="connsiteY0" fmla="*/ 76412 h 89147"/>
                <a:gd name="connsiteX1" fmla="*/ 0 w 73865"/>
                <a:gd name="connsiteY1" fmla="*/ 89147 h 89147"/>
                <a:gd name="connsiteX2" fmla="*/ 45847 w 73865"/>
                <a:gd name="connsiteY2" fmla="*/ 0 h 89147"/>
                <a:gd name="connsiteX3" fmla="*/ 73865 w 73865"/>
                <a:gd name="connsiteY3" fmla="*/ 76412 h 89147"/>
                <a:gd name="connsiteX0" fmla="*/ 73865 w 73865"/>
                <a:gd name="connsiteY0" fmla="*/ 76412 h 94720"/>
                <a:gd name="connsiteX1" fmla="*/ 0 w 73865"/>
                <a:gd name="connsiteY1" fmla="*/ 89147 h 94720"/>
                <a:gd name="connsiteX2" fmla="*/ 45847 w 73865"/>
                <a:gd name="connsiteY2" fmla="*/ 0 h 94720"/>
                <a:gd name="connsiteX3" fmla="*/ 73865 w 73865"/>
                <a:gd name="connsiteY3" fmla="*/ 76412 h 94720"/>
                <a:gd name="connsiteX0" fmla="*/ 73865 w 73865"/>
                <a:gd name="connsiteY0" fmla="*/ 76412 h 99978"/>
                <a:gd name="connsiteX1" fmla="*/ 0 w 73865"/>
                <a:gd name="connsiteY1" fmla="*/ 89147 h 99978"/>
                <a:gd name="connsiteX2" fmla="*/ 45847 w 73865"/>
                <a:gd name="connsiteY2" fmla="*/ 0 h 99978"/>
                <a:gd name="connsiteX3" fmla="*/ 73865 w 73865"/>
                <a:gd name="connsiteY3" fmla="*/ 76412 h 99978"/>
                <a:gd name="connsiteX0" fmla="*/ 73865 w 75163"/>
                <a:gd name="connsiteY0" fmla="*/ 76412 h 99978"/>
                <a:gd name="connsiteX1" fmla="*/ 0 w 75163"/>
                <a:gd name="connsiteY1" fmla="*/ 89147 h 99978"/>
                <a:gd name="connsiteX2" fmla="*/ 45847 w 75163"/>
                <a:gd name="connsiteY2" fmla="*/ 0 h 99978"/>
                <a:gd name="connsiteX3" fmla="*/ 73865 w 75163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90" h="104741">
                  <a:moveTo>
                    <a:pt x="73865" y="81175"/>
                  </a:moveTo>
                  <a:cubicBezTo>
                    <a:pt x="59431" y="115985"/>
                    <a:pt x="32264" y="104947"/>
                    <a:pt x="0" y="93910"/>
                  </a:cubicBezTo>
                  <a:cubicBezTo>
                    <a:pt x="13563" y="62145"/>
                    <a:pt x="19157" y="27832"/>
                    <a:pt x="41085" y="0"/>
                  </a:cubicBezTo>
                  <a:cubicBezTo>
                    <a:pt x="91177" y="5094"/>
                    <a:pt x="89996" y="50610"/>
                    <a:pt x="73865" y="81175"/>
                  </a:cubicBezTo>
                  <a:close/>
                </a:path>
              </a:pathLst>
            </a:custGeom>
            <a:solidFill>
              <a:srgbClr val="D752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任意多边形 32"/>
            <p:cNvSpPr/>
            <p:nvPr/>
          </p:nvSpPr>
          <p:spPr>
            <a:xfrm flipH="1">
              <a:off x="6762352" y="2135702"/>
              <a:ext cx="1617273" cy="1187266"/>
            </a:xfrm>
            <a:custGeom>
              <a:avLst/>
              <a:gdLst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31081"/>
                <a:gd name="connsiteY0" fmla="*/ 1344706 h 1344706"/>
                <a:gd name="connsiteX1" fmla="*/ 1536807 w 1831081"/>
                <a:gd name="connsiteY1" fmla="*/ 1264024 h 1344706"/>
                <a:gd name="connsiteX2" fmla="*/ 172891 w 1831081"/>
                <a:gd name="connsiteY2" fmla="*/ 480252 h 1344706"/>
                <a:gd name="connsiteX3" fmla="*/ 115260 w 1831081"/>
                <a:gd name="connsiteY3" fmla="*/ 537882 h 1344706"/>
                <a:gd name="connsiteX4" fmla="*/ 0 w 1831081"/>
                <a:gd name="connsiteY4" fmla="*/ 111418 h 1344706"/>
                <a:gd name="connsiteX5" fmla="*/ 426464 w 1831081"/>
                <a:gd name="connsiteY5" fmla="*/ 0 h 1344706"/>
                <a:gd name="connsiteX6" fmla="*/ 391886 w 1831081"/>
                <a:gd name="connsiteY6" fmla="*/ 53788 h 1344706"/>
                <a:gd name="connsiteX7" fmla="*/ 1782696 w 1831081"/>
                <a:gd name="connsiteY7" fmla="*/ 860612 h 1344706"/>
                <a:gd name="connsiteX8" fmla="*/ 1828800 w 1831081"/>
                <a:gd name="connsiteY8" fmla="*/ 929768 h 1344706"/>
                <a:gd name="connsiteX9" fmla="*/ 1571385 w 1831081"/>
                <a:gd name="connsiteY9" fmla="*/ 1344706 h 1344706"/>
                <a:gd name="connsiteX0" fmla="*/ 1571385 w 1831734"/>
                <a:gd name="connsiteY0" fmla="*/ 1344706 h 1344706"/>
                <a:gd name="connsiteX1" fmla="*/ 1536807 w 1831734"/>
                <a:gd name="connsiteY1" fmla="*/ 1264024 h 1344706"/>
                <a:gd name="connsiteX2" fmla="*/ 172891 w 1831734"/>
                <a:gd name="connsiteY2" fmla="*/ 480252 h 1344706"/>
                <a:gd name="connsiteX3" fmla="*/ 115260 w 1831734"/>
                <a:gd name="connsiteY3" fmla="*/ 537882 h 1344706"/>
                <a:gd name="connsiteX4" fmla="*/ 0 w 1831734"/>
                <a:gd name="connsiteY4" fmla="*/ 111418 h 1344706"/>
                <a:gd name="connsiteX5" fmla="*/ 426464 w 1831734"/>
                <a:gd name="connsiteY5" fmla="*/ 0 h 1344706"/>
                <a:gd name="connsiteX6" fmla="*/ 391886 w 1831734"/>
                <a:gd name="connsiteY6" fmla="*/ 53788 h 1344706"/>
                <a:gd name="connsiteX7" fmla="*/ 1782696 w 1831734"/>
                <a:gd name="connsiteY7" fmla="*/ 860612 h 1344706"/>
                <a:gd name="connsiteX8" fmla="*/ 1828800 w 1831734"/>
                <a:gd name="connsiteY8" fmla="*/ 929768 h 1344706"/>
                <a:gd name="connsiteX9" fmla="*/ 1571385 w 1831734"/>
                <a:gd name="connsiteY9" fmla="*/ 1344706 h 134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734" h="1344706">
                  <a:moveTo>
                    <a:pt x="1571385" y="1344706"/>
                  </a:moveTo>
                  <a:cubicBezTo>
                    <a:pt x="1575142" y="1297436"/>
                    <a:pt x="1561069" y="1283276"/>
                    <a:pt x="1536807" y="1264024"/>
                  </a:cubicBezTo>
                  <a:lnTo>
                    <a:pt x="172891" y="480252"/>
                  </a:lnTo>
                  <a:lnTo>
                    <a:pt x="115260" y="537882"/>
                  </a:lnTo>
                  <a:lnTo>
                    <a:pt x="0" y="111418"/>
                  </a:lnTo>
                  <a:lnTo>
                    <a:pt x="426464" y="0"/>
                  </a:lnTo>
                  <a:lnTo>
                    <a:pt x="391886" y="53788"/>
                  </a:lnTo>
                  <a:lnTo>
                    <a:pt x="1782696" y="860612"/>
                  </a:lnTo>
                  <a:cubicBezTo>
                    <a:pt x="1810799" y="878570"/>
                    <a:pt x="1841450" y="914357"/>
                    <a:pt x="1828800" y="929768"/>
                  </a:cubicBezTo>
                  <a:lnTo>
                    <a:pt x="1571385" y="1344706"/>
                  </a:lnTo>
                  <a:close/>
                </a:path>
              </a:pathLst>
            </a:custGeom>
            <a:solidFill>
              <a:srgbClr val="D752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5" name="任意多边形 40"/>
          <p:cNvSpPr/>
          <p:nvPr/>
        </p:nvSpPr>
        <p:spPr>
          <a:xfrm rot="1800000" flipH="1">
            <a:off x="5898062" y="3066731"/>
            <a:ext cx="1604886" cy="958532"/>
          </a:xfrm>
          <a:custGeom>
            <a:avLst/>
            <a:gdLst>
              <a:gd name="connsiteX0" fmla="*/ 1571385 w 1828800"/>
              <a:gd name="connsiteY0" fmla="*/ 1344706 h 1344706"/>
              <a:gd name="connsiteX1" fmla="*/ 1536807 w 1828800"/>
              <a:gd name="connsiteY1" fmla="*/ 1264024 h 1344706"/>
              <a:gd name="connsiteX2" fmla="*/ 172891 w 1828800"/>
              <a:gd name="connsiteY2" fmla="*/ 480252 h 1344706"/>
              <a:gd name="connsiteX3" fmla="*/ 115260 w 1828800"/>
              <a:gd name="connsiteY3" fmla="*/ 537882 h 1344706"/>
              <a:gd name="connsiteX4" fmla="*/ 0 w 1828800"/>
              <a:gd name="connsiteY4" fmla="*/ 111418 h 1344706"/>
              <a:gd name="connsiteX5" fmla="*/ 426464 w 1828800"/>
              <a:gd name="connsiteY5" fmla="*/ 0 h 1344706"/>
              <a:gd name="connsiteX6" fmla="*/ 391886 w 1828800"/>
              <a:gd name="connsiteY6" fmla="*/ 53788 h 1344706"/>
              <a:gd name="connsiteX7" fmla="*/ 1782696 w 1828800"/>
              <a:gd name="connsiteY7" fmla="*/ 860612 h 1344706"/>
              <a:gd name="connsiteX8" fmla="*/ 1828800 w 1828800"/>
              <a:gd name="connsiteY8" fmla="*/ 929768 h 1344706"/>
              <a:gd name="connsiteX9" fmla="*/ 1571385 w 1828800"/>
              <a:gd name="connsiteY9" fmla="*/ 1344706 h 1344706"/>
              <a:gd name="connsiteX0" fmla="*/ 1571385 w 1828800"/>
              <a:gd name="connsiteY0" fmla="*/ 1344706 h 1344706"/>
              <a:gd name="connsiteX1" fmla="*/ 1536807 w 1828800"/>
              <a:gd name="connsiteY1" fmla="*/ 1264024 h 1344706"/>
              <a:gd name="connsiteX2" fmla="*/ 172891 w 1828800"/>
              <a:gd name="connsiteY2" fmla="*/ 480252 h 1344706"/>
              <a:gd name="connsiteX3" fmla="*/ 115260 w 1828800"/>
              <a:gd name="connsiteY3" fmla="*/ 537882 h 1344706"/>
              <a:gd name="connsiteX4" fmla="*/ 0 w 1828800"/>
              <a:gd name="connsiteY4" fmla="*/ 111418 h 1344706"/>
              <a:gd name="connsiteX5" fmla="*/ 426464 w 1828800"/>
              <a:gd name="connsiteY5" fmla="*/ 0 h 1344706"/>
              <a:gd name="connsiteX6" fmla="*/ 391886 w 1828800"/>
              <a:gd name="connsiteY6" fmla="*/ 53788 h 1344706"/>
              <a:gd name="connsiteX7" fmla="*/ 1782696 w 1828800"/>
              <a:gd name="connsiteY7" fmla="*/ 860612 h 1344706"/>
              <a:gd name="connsiteX8" fmla="*/ 1828800 w 1828800"/>
              <a:gd name="connsiteY8" fmla="*/ 929768 h 1344706"/>
              <a:gd name="connsiteX9" fmla="*/ 1571385 w 1828800"/>
              <a:gd name="connsiteY9" fmla="*/ 1344706 h 1344706"/>
              <a:gd name="connsiteX0" fmla="*/ 1571385 w 1828800"/>
              <a:gd name="connsiteY0" fmla="*/ 1344706 h 1344706"/>
              <a:gd name="connsiteX1" fmla="*/ 1536807 w 1828800"/>
              <a:gd name="connsiteY1" fmla="*/ 1264024 h 1344706"/>
              <a:gd name="connsiteX2" fmla="*/ 172891 w 1828800"/>
              <a:gd name="connsiteY2" fmla="*/ 480252 h 1344706"/>
              <a:gd name="connsiteX3" fmla="*/ 115260 w 1828800"/>
              <a:gd name="connsiteY3" fmla="*/ 537882 h 1344706"/>
              <a:gd name="connsiteX4" fmla="*/ 0 w 1828800"/>
              <a:gd name="connsiteY4" fmla="*/ 111418 h 1344706"/>
              <a:gd name="connsiteX5" fmla="*/ 426464 w 1828800"/>
              <a:gd name="connsiteY5" fmla="*/ 0 h 1344706"/>
              <a:gd name="connsiteX6" fmla="*/ 391886 w 1828800"/>
              <a:gd name="connsiteY6" fmla="*/ 53788 h 1344706"/>
              <a:gd name="connsiteX7" fmla="*/ 1782696 w 1828800"/>
              <a:gd name="connsiteY7" fmla="*/ 860612 h 1344706"/>
              <a:gd name="connsiteX8" fmla="*/ 1828800 w 1828800"/>
              <a:gd name="connsiteY8" fmla="*/ 929768 h 1344706"/>
              <a:gd name="connsiteX9" fmla="*/ 1571385 w 1828800"/>
              <a:gd name="connsiteY9" fmla="*/ 1344706 h 1344706"/>
              <a:gd name="connsiteX0" fmla="*/ 1571385 w 1831081"/>
              <a:gd name="connsiteY0" fmla="*/ 1344706 h 1344706"/>
              <a:gd name="connsiteX1" fmla="*/ 1536807 w 1831081"/>
              <a:gd name="connsiteY1" fmla="*/ 1264024 h 1344706"/>
              <a:gd name="connsiteX2" fmla="*/ 172891 w 1831081"/>
              <a:gd name="connsiteY2" fmla="*/ 480252 h 1344706"/>
              <a:gd name="connsiteX3" fmla="*/ 115260 w 1831081"/>
              <a:gd name="connsiteY3" fmla="*/ 537882 h 1344706"/>
              <a:gd name="connsiteX4" fmla="*/ 0 w 1831081"/>
              <a:gd name="connsiteY4" fmla="*/ 111418 h 1344706"/>
              <a:gd name="connsiteX5" fmla="*/ 426464 w 1831081"/>
              <a:gd name="connsiteY5" fmla="*/ 0 h 1344706"/>
              <a:gd name="connsiteX6" fmla="*/ 391886 w 1831081"/>
              <a:gd name="connsiteY6" fmla="*/ 53788 h 1344706"/>
              <a:gd name="connsiteX7" fmla="*/ 1782696 w 1831081"/>
              <a:gd name="connsiteY7" fmla="*/ 860612 h 1344706"/>
              <a:gd name="connsiteX8" fmla="*/ 1828800 w 1831081"/>
              <a:gd name="connsiteY8" fmla="*/ 929768 h 1344706"/>
              <a:gd name="connsiteX9" fmla="*/ 1571385 w 1831081"/>
              <a:gd name="connsiteY9" fmla="*/ 1344706 h 1344706"/>
              <a:gd name="connsiteX0" fmla="*/ 1571385 w 1831734"/>
              <a:gd name="connsiteY0" fmla="*/ 1344706 h 1344706"/>
              <a:gd name="connsiteX1" fmla="*/ 1536807 w 1831734"/>
              <a:gd name="connsiteY1" fmla="*/ 1264024 h 1344706"/>
              <a:gd name="connsiteX2" fmla="*/ 172891 w 1831734"/>
              <a:gd name="connsiteY2" fmla="*/ 480252 h 1344706"/>
              <a:gd name="connsiteX3" fmla="*/ 115260 w 1831734"/>
              <a:gd name="connsiteY3" fmla="*/ 537882 h 1344706"/>
              <a:gd name="connsiteX4" fmla="*/ 0 w 1831734"/>
              <a:gd name="connsiteY4" fmla="*/ 111418 h 1344706"/>
              <a:gd name="connsiteX5" fmla="*/ 426464 w 1831734"/>
              <a:gd name="connsiteY5" fmla="*/ 0 h 1344706"/>
              <a:gd name="connsiteX6" fmla="*/ 391886 w 1831734"/>
              <a:gd name="connsiteY6" fmla="*/ 53788 h 1344706"/>
              <a:gd name="connsiteX7" fmla="*/ 1782696 w 1831734"/>
              <a:gd name="connsiteY7" fmla="*/ 860612 h 1344706"/>
              <a:gd name="connsiteX8" fmla="*/ 1828800 w 1831734"/>
              <a:gd name="connsiteY8" fmla="*/ 929768 h 1344706"/>
              <a:gd name="connsiteX9" fmla="*/ 1571385 w 1831734"/>
              <a:gd name="connsiteY9" fmla="*/ 1344706 h 1344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1734" h="1344706">
                <a:moveTo>
                  <a:pt x="1571385" y="1344706"/>
                </a:moveTo>
                <a:cubicBezTo>
                  <a:pt x="1575142" y="1297436"/>
                  <a:pt x="1561069" y="1283276"/>
                  <a:pt x="1536807" y="1264024"/>
                </a:cubicBezTo>
                <a:lnTo>
                  <a:pt x="172891" y="480252"/>
                </a:lnTo>
                <a:lnTo>
                  <a:pt x="115260" y="537882"/>
                </a:lnTo>
                <a:lnTo>
                  <a:pt x="0" y="111418"/>
                </a:lnTo>
                <a:lnTo>
                  <a:pt x="426464" y="0"/>
                </a:lnTo>
                <a:lnTo>
                  <a:pt x="391886" y="53788"/>
                </a:lnTo>
                <a:lnTo>
                  <a:pt x="1782696" y="860612"/>
                </a:lnTo>
                <a:cubicBezTo>
                  <a:pt x="1810799" y="878570"/>
                  <a:pt x="1841450" y="914357"/>
                  <a:pt x="1828800" y="929768"/>
                </a:cubicBezTo>
                <a:lnTo>
                  <a:pt x="1571385" y="1344706"/>
                </a:lnTo>
                <a:close/>
              </a:path>
            </a:pathLst>
          </a:custGeom>
          <a:solidFill>
            <a:srgbClr val="409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6" name="组合 34"/>
          <p:cNvGrpSpPr/>
          <p:nvPr/>
        </p:nvGrpSpPr>
        <p:grpSpPr>
          <a:xfrm>
            <a:off x="5556868" y="3940448"/>
            <a:ext cx="1405093" cy="1617273"/>
            <a:chOff x="6714549" y="3823001"/>
            <a:chExt cx="1405093" cy="1617273"/>
          </a:xfrm>
        </p:grpSpPr>
        <p:sp>
          <p:nvSpPr>
            <p:cNvPr id="27" name="任意多边形 35"/>
            <p:cNvSpPr/>
            <p:nvPr/>
          </p:nvSpPr>
          <p:spPr>
            <a:xfrm rot="3600000" flipH="1">
              <a:off x="6723798" y="4389918"/>
              <a:ext cx="73980" cy="92478"/>
            </a:xfrm>
            <a:custGeom>
              <a:avLst/>
              <a:gdLst>
                <a:gd name="connsiteX0" fmla="*/ 73865 w 73865"/>
                <a:gd name="connsiteY0" fmla="*/ 76412 h 89147"/>
                <a:gd name="connsiteX1" fmla="*/ 0 w 73865"/>
                <a:gd name="connsiteY1" fmla="*/ 89147 h 89147"/>
                <a:gd name="connsiteX2" fmla="*/ 45847 w 73865"/>
                <a:gd name="connsiteY2" fmla="*/ 0 h 89147"/>
                <a:gd name="connsiteX3" fmla="*/ 73865 w 73865"/>
                <a:gd name="connsiteY3" fmla="*/ 76412 h 89147"/>
                <a:gd name="connsiteX0" fmla="*/ 73865 w 73865"/>
                <a:gd name="connsiteY0" fmla="*/ 76412 h 94720"/>
                <a:gd name="connsiteX1" fmla="*/ 0 w 73865"/>
                <a:gd name="connsiteY1" fmla="*/ 89147 h 94720"/>
                <a:gd name="connsiteX2" fmla="*/ 45847 w 73865"/>
                <a:gd name="connsiteY2" fmla="*/ 0 h 94720"/>
                <a:gd name="connsiteX3" fmla="*/ 73865 w 73865"/>
                <a:gd name="connsiteY3" fmla="*/ 76412 h 94720"/>
                <a:gd name="connsiteX0" fmla="*/ 73865 w 73865"/>
                <a:gd name="connsiteY0" fmla="*/ 76412 h 99978"/>
                <a:gd name="connsiteX1" fmla="*/ 0 w 73865"/>
                <a:gd name="connsiteY1" fmla="*/ 89147 h 99978"/>
                <a:gd name="connsiteX2" fmla="*/ 45847 w 73865"/>
                <a:gd name="connsiteY2" fmla="*/ 0 h 99978"/>
                <a:gd name="connsiteX3" fmla="*/ 73865 w 73865"/>
                <a:gd name="connsiteY3" fmla="*/ 76412 h 99978"/>
                <a:gd name="connsiteX0" fmla="*/ 73865 w 75163"/>
                <a:gd name="connsiteY0" fmla="*/ 76412 h 99978"/>
                <a:gd name="connsiteX1" fmla="*/ 0 w 75163"/>
                <a:gd name="connsiteY1" fmla="*/ 89147 h 99978"/>
                <a:gd name="connsiteX2" fmla="*/ 45847 w 75163"/>
                <a:gd name="connsiteY2" fmla="*/ 0 h 99978"/>
                <a:gd name="connsiteX3" fmla="*/ 73865 w 75163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5408"/>
                <a:gd name="connsiteY0" fmla="*/ 76412 h 99978"/>
                <a:gd name="connsiteX1" fmla="*/ 0 w 85408"/>
                <a:gd name="connsiteY1" fmla="*/ 89147 h 99978"/>
                <a:gd name="connsiteX2" fmla="*/ 45847 w 85408"/>
                <a:gd name="connsiteY2" fmla="*/ 0 h 99978"/>
                <a:gd name="connsiteX3" fmla="*/ 73865 w 85408"/>
                <a:gd name="connsiteY3" fmla="*/ 76412 h 99978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  <a:gd name="connsiteX0" fmla="*/ 73865 w 83790"/>
                <a:gd name="connsiteY0" fmla="*/ 81175 h 104741"/>
                <a:gd name="connsiteX1" fmla="*/ 0 w 83790"/>
                <a:gd name="connsiteY1" fmla="*/ 93910 h 104741"/>
                <a:gd name="connsiteX2" fmla="*/ 41085 w 83790"/>
                <a:gd name="connsiteY2" fmla="*/ 0 h 104741"/>
                <a:gd name="connsiteX3" fmla="*/ 73865 w 83790"/>
                <a:gd name="connsiteY3" fmla="*/ 81175 h 10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90" h="104741">
                  <a:moveTo>
                    <a:pt x="73865" y="81175"/>
                  </a:moveTo>
                  <a:cubicBezTo>
                    <a:pt x="59431" y="115985"/>
                    <a:pt x="32264" y="104947"/>
                    <a:pt x="0" y="93910"/>
                  </a:cubicBezTo>
                  <a:cubicBezTo>
                    <a:pt x="13563" y="62145"/>
                    <a:pt x="19157" y="27832"/>
                    <a:pt x="41085" y="0"/>
                  </a:cubicBezTo>
                  <a:cubicBezTo>
                    <a:pt x="91177" y="5094"/>
                    <a:pt x="89996" y="50610"/>
                    <a:pt x="73865" y="81175"/>
                  </a:cubicBezTo>
                  <a:close/>
                </a:path>
              </a:pathLst>
            </a:custGeom>
            <a:solidFill>
              <a:srgbClr val="D7529E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任意多边形 36"/>
            <p:cNvSpPr/>
            <p:nvPr/>
          </p:nvSpPr>
          <p:spPr>
            <a:xfrm rot="3600000" flipH="1">
              <a:off x="6717372" y="4038005"/>
              <a:ext cx="1617273" cy="1187266"/>
            </a:xfrm>
            <a:custGeom>
              <a:avLst/>
              <a:gdLst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28800"/>
                <a:gd name="connsiteY0" fmla="*/ 1344706 h 1344706"/>
                <a:gd name="connsiteX1" fmla="*/ 1536807 w 1828800"/>
                <a:gd name="connsiteY1" fmla="*/ 1264024 h 1344706"/>
                <a:gd name="connsiteX2" fmla="*/ 172891 w 1828800"/>
                <a:gd name="connsiteY2" fmla="*/ 480252 h 1344706"/>
                <a:gd name="connsiteX3" fmla="*/ 115260 w 1828800"/>
                <a:gd name="connsiteY3" fmla="*/ 537882 h 1344706"/>
                <a:gd name="connsiteX4" fmla="*/ 0 w 1828800"/>
                <a:gd name="connsiteY4" fmla="*/ 111418 h 1344706"/>
                <a:gd name="connsiteX5" fmla="*/ 426464 w 1828800"/>
                <a:gd name="connsiteY5" fmla="*/ 0 h 1344706"/>
                <a:gd name="connsiteX6" fmla="*/ 391886 w 1828800"/>
                <a:gd name="connsiteY6" fmla="*/ 53788 h 1344706"/>
                <a:gd name="connsiteX7" fmla="*/ 1782696 w 1828800"/>
                <a:gd name="connsiteY7" fmla="*/ 860612 h 1344706"/>
                <a:gd name="connsiteX8" fmla="*/ 1828800 w 1828800"/>
                <a:gd name="connsiteY8" fmla="*/ 929768 h 1344706"/>
                <a:gd name="connsiteX9" fmla="*/ 1571385 w 1828800"/>
                <a:gd name="connsiteY9" fmla="*/ 1344706 h 1344706"/>
                <a:gd name="connsiteX0" fmla="*/ 1571385 w 1831081"/>
                <a:gd name="connsiteY0" fmla="*/ 1344706 h 1344706"/>
                <a:gd name="connsiteX1" fmla="*/ 1536807 w 1831081"/>
                <a:gd name="connsiteY1" fmla="*/ 1264024 h 1344706"/>
                <a:gd name="connsiteX2" fmla="*/ 172891 w 1831081"/>
                <a:gd name="connsiteY2" fmla="*/ 480252 h 1344706"/>
                <a:gd name="connsiteX3" fmla="*/ 115260 w 1831081"/>
                <a:gd name="connsiteY3" fmla="*/ 537882 h 1344706"/>
                <a:gd name="connsiteX4" fmla="*/ 0 w 1831081"/>
                <a:gd name="connsiteY4" fmla="*/ 111418 h 1344706"/>
                <a:gd name="connsiteX5" fmla="*/ 426464 w 1831081"/>
                <a:gd name="connsiteY5" fmla="*/ 0 h 1344706"/>
                <a:gd name="connsiteX6" fmla="*/ 391886 w 1831081"/>
                <a:gd name="connsiteY6" fmla="*/ 53788 h 1344706"/>
                <a:gd name="connsiteX7" fmla="*/ 1782696 w 1831081"/>
                <a:gd name="connsiteY7" fmla="*/ 860612 h 1344706"/>
                <a:gd name="connsiteX8" fmla="*/ 1828800 w 1831081"/>
                <a:gd name="connsiteY8" fmla="*/ 929768 h 1344706"/>
                <a:gd name="connsiteX9" fmla="*/ 1571385 w 1831081"/>
                <a:gd name="connsiteY9" fmla="*/ 1344706 h 1344706"/>
                <a:gd name="connsiteX0" fmla="*/ 1571385 w 1831734"/>
                <a:gd name="connsiteY0" fmla="*/ 1344706 h 1344706"/>
                <a:gd name="connsiteX1" fmla="*/ 1536807 w 1831734"/>
                <a:gd name="connsiteY1" fmla="*/ 1264024 h 1344706"/>
                <a:gd name="connsiteX2" fmla="*/ 172891 w 1831734"/>
                <a:gd name="connsiteY2" fmla="*/ 480252 h 1344706"/>
                <a:gd name="connsiteX3" fmla="*/ 115260 w 1831734"/>
                <a:gd name="connsiteY3" fmla="*/ 537882 h 1344706"/>
                <a:gd name="connsiteX4" fmla="*/ 0 w 1831734"/>
                <a:gd name="connsiteY4" fmla="*/ 111418 h 1344706"/>
                <a:gd name="connsiteX5" fmla="*/ 426464 w 1831734"/>
                <a:gd name="connsiteY5" fmla="*/ 0 h 1344706"/>
                <a:gd name="connsiteX6" fmla="*/ 391886 w 1831734"/>
                <a:gd name="connsiteY6" fmla="*/ 53788 h 1344706"/>
                <a:gd name="connsiteX7" fmla="*/ 1782696 w 1831734"/>
                <a:gd name="connsiteY7" fmla="*/ 860612 h 1344706"/>
                <a:gd name="connsiteX8" fmla="*/ 1828800 w 1831734"/>
                <a:gd name="connsiteY8" fmla="*/ 929768 h 1344706"/>
                <a:gd name="connsiteX9" fmla="*/ 1571385 w 1831734"/>
                <a:gd name="connsiteY9" fmla="*/ 1344706 h 134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734" h="1344706">
                  <a:moveTo>
                    <a:pt x="1571385" y="1344706"/>
                  </a:moveTo>
                  <a:cubicBezTo>
                    <a:pt x="1575142" y="1297436"/>
                    <a:pt x="1561069" y="1283276"/>
                    <a:pt x="1536807" y="1264024"/>
                  </a:cubicBezTo>
                  <a:lnTo>
                    <a:pt x="172891" y="480252"/>
                  </a:lnTo>
                  <a:lnTo>
                    <a:pt x="115260" y="537882"/>
                  </a:lnTo>
                  <a:lnTo>
                    <a:pt x="0" y="111418"/>
                  </a:lnTo>
                  <a:lnTo>
                    <a:pt x="426464" y="0"/>
                  </a:lnTo>
                  <a:lnTo>
                    <a:pt x="391886" y="53788"/>
                  </a:lnTo>
                  <a:lnTo>
                    <a:pt x="1782696" y="860612"/>
                  </a:lnTo>
                  <a:cubicBezTo>
                    <a:pt x="1810799" y="878570"/>
                    <a:pt x="1841450" y="914357"/>
                    <a:pt x="1828800" y="929768"/>
                  </a:cubicBezTo>
                  <a:lnTo>
                    <a:pt x="1571385" y="1344706"/>
                  </a:lnTo>
                  <a:close/>
                </a:path>
              </a:pathLst>
            </a:custGeom>
            <a:solidFill>
              <a:srgbClr val="D7529E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文本框 42"/>
          <p:cNvSpPr txBox="1"/>
          <p:nvPr/>
        </p:nvSpPr>
        <p:spPr>
          <a:xfrm>
            <a:off x="0" y="1661757"/>
            <a:ext cx="2954655" cy="144039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讀書不是絕對</a:t>
            </a:r>
            <a:r>
              <a:rPr lang="en-US" altLang="zh-TW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,</a:t>
            </a:r>
          </a:p>
          <a:p>
            <a:r>
              <a:rPr lang="zh-TW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但態度決定一切</a:t>
            </a:r>
            <a:r>
              <a:rPr lang="en-US" altLang="zh-TW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!</a:t>
            </a:r>
          </a:p>
          <a:p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培養正確的學習態度</a:t>
            </a:r>
            <a:endParaRPr lang="en-US" altLang="zh-CN" sz="2400" dirty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Arial"/>
              <a:cs typeface="+mn-ea"/>
              <a:sym typeface="+mn-lt"/>
            </a:endParaRPr>
          </a:p>
        </p:txBody>
      </p:sp>
      <p:sp>
        <p:nvSpPr>
          <p:cNvPr id="30" name="文本框 43"/>
          <p:cNvSpPr txBox="1"/>
          <p:nvPr/>
        </p:nvSpPr>
        <p:spPr>
          <a:xfrm>
            <a:off x="0" y="3359983"/>
            <a:ext cx="2339102" cy="10710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尊重個別差異</a:t>
            </a:r>
            <a:endParaRPr lang="en-US" altLang="zh-TW" sz="2400" dirty="0" smtClean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zh-TW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每個人都是天才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Arial"/>
              <a:cs typeface="+mn-ea"/>
              <a:sym typeface="+mn-lt"/>
            </a:endParaRPr>
          </a:p>
        </p:txBody>
      </p:sp>
      <p:sp>
        <p:nvSpPr>
          <p:cNvPr id="31" name="文本框 44"/>
          <p:cNvSpPr txBox="1"/>
          <p:nvPr/>
        </p:nvSpPr>
        <p:spPr>
          <a:xfrm>
            <a:off x="758134" y="4742117"/>
            <a:ext cx="1891899" cy="144039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和自己比</a:t>
            </a:r>
            <a:endParaRPr lang="en-US" altLang="zh-TW" sz="2400" dirty="0" smtClean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肯定自己</a:t>
            </a:r>
            <a:endParaRPr lang="en-US" altLang="zh-TW" sz="2400" dirty="0" smtClean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欣賞自己</a:t>
            </a:r>
            <a:endParaRPr lang="en-US" altLang="zh-CN" sz="2400" dirty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Arial"/>
              <a:cs typeface="+mn-ea"/>
              <a:sym typeface="+mn-lt"/>
            </a:endParaRPr>
          </a:p>
        </p:txBody>
      </p:sp>
      <p:sp>
        <p:nvSpPr>
          <p:cNvPr id="32" name="文本框 47"/>
          <p:cNvSpPr txBox="1"/>
          <p:nvPr/>
        </p:nvSpPr>
        <p:spPr>
          <a:xfrm>
            <a:off x="7112675" y="1603840"/>
            <a:ext cx="2031325" cy="144039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培養時間觀念</a:t>
            </a:r>
            <a:endParaRPr lang="en-US" altLang="zh-TW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zh-TW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自動自發</a:t>
            </a:r>
            <a:endParaRPr lang="en-US" altLang="zh-TW" sz="2400" dirty="0" smtClean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zh-TW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善用時間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Arial"/>
              <a:cs typeface="+mn-ea"/>
              <a:sym typeface="+mn-lt"/>
            </a:endParaRPr>
          </a:p>
        </p:txBody>
      </p:sp>
      <p:sp>
        <p:nvSpPr>
          <p:cNvPr id="33" name="文本框 46"/>
          <p:cNvSpPr txBox="1"/>
          <p:nvPr/>
        </p:nvSpPr>
        <p:spPr>
          <a:xfrm>
            <a:off x="7558481" y="3105699"/>
            <a:ext cx="2329280" cy="107106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重視學生</a:t>
            </a:r>
            <a:endParaRPr lang="en-US" altLang="zh-TW" dirty="0" smtClean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生活常規</a:t>
            </a:r>
            <a:endParaRPr lang="en-US" altLang="zh-CN" sz="2400" dirty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Arial"/>
              <a:cs typeface="+mn-ea"/>
              <a:sym typeface="+mn-lt"/>
            </a:endParaRPr>
          </a:p>
        </p:txBody>
      </p:sp>
      <p:sp>
        <p:nvSpPr>
          <p:cNvPr id="34" name="文本框 45"/>
          <p:cNvSpPr txBox="1"/>
          <p:nvPr/>
        </p:nvSpPr>
        <p:spPr>
          <a:xfrm>
            <a:off x="7190804" y="4546832"/>
            <a:ext cx="2087420" cy="18097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引導學生認識</a:t>
            </a:r>
            <a:endParaRPr lang="en-US" altLang="zh-TW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zh-TW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兩性發展</a:t>
            </a:r>
            <a:endParaRPr lang="en-US" altLang="zh-TW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學習彼此尊重</a:t>
            </a:r>
            <a:endParaRPr lang="en-US" altLang="zh-TW" sz="2400" dirty="0" smtClean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en-US" altLang="zh-TW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.</a:t>
            </a:r>
            <a:r>
              <a:rPr lang="zh-TW" altLang="en-US" sz="2400" dirty="0" smtClean="0">
                <a:solidFill>
                  <a:srgbClr val="FF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關懷</a:t>
            </a:r>
            <a:endParaRPr lang="en-US" altLang="zh-CN" sz="2400" dirty="0">
              <a:solidFill>
                <a:srgbClr val="FF000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Arial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9240" y="488788"/>
            <a:ext cx="6870700" cy="84296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zh-TW" altLang="en-US" b="1" dirty="0" smtClean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本學期需要您幫忙的地方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8426" y="1668010"/>
            <a:ext cx="7696200" cy="5040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TW" altLang="en-US" sz="2600" b="1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</a:t>
            </a:r>
            <a:r>
              <a:rPr lang="zh-TW" altLang="en-US" sz="2600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</a:rPr>
              <a:t>週一至週五八點開始皆上正課，請家長提醒孩子盡量在</a:t>
            </a:r>
            <a:r>
              <a:rPr lang="en-US" altLang="zh-TW" sz="2600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</a:rPr>
              <a:t>7:50</a:t>
            </a:r>
            <a:r>
              <a:rPr lang="zh-TW" altLang="en-US" sz="2600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</a:rPr>
              <a:t>到校，最晚</a:t>
            </a:r>
            <a:r>
              <a:rPr lang="en-US" altLang="zh-TW" sz="2600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</a:rPr>
              <a:t>8:00</a:t>
            </a:r>
            <a:r>
              <a:rPr lang="zh-TW" altLang="en-US" sz="2600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</a:rPr>
              <a:t>一定要到</a:t>
            </a:r>
            <a:r>
              <a:rPr lang="zh-TW" altLang="en-US" sz="2600" dirty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</a:rPr>
              <a:t>教室</a:t>
            </a:r>
            <a:r>
              <a:rPr lang="zh-TW" altLang="en-US" sz="2600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</a:rPr>
              <a:t>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600" b="1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</a:t>
            </a:r>
            <a:r>
              <a:rPr lang="zh-TW" altLang="en-US" sz="2600" b="1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請協助孩子養成早睡早起</a:t>
            </a:r>
            <a:r>
              <a:rPr lang="zh-TW" altLang="en-US" sz="2600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，充足的睡眠對成長發育中的孩子十分重要。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600" b="1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</a:t>
            </a:r>
            <a:r>
              <a:rPr lang="zh-TW" altLang="en-US" sz="2600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讓孩子</a:t>
            </a:r>
            <a:r>
              <a:rPr lang="zh-TW" altLang="en-US" sz="2600" b="1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吃完早餐再上學</a:t>
            </a:r>
            <a:r>
              <a:rPr lang="zh-TW" altLang="en-US" sz="2600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，有良好的體力才能專心的上課。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</a:t>
            </a:r>
            <a:r>
              <a:rPr lang="zh-TW" altLang="en-US" sz="2600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請務必</a:t>
            </a:r>
            <a:r>
              <a:rPr lang="zh-TW" altLang="en-US" sz="2600" b="1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每日親自閱簽家庭聯絡簿及作業</a:t>
            </a:r>
            <a:r>
              <a:rPr lang="zh-TW" altLang="en-US" sz="2600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，以了解孩子平時在學校的表現。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600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</a:t>
            </a:r>
            <a:r>
              <a:rPr lang="zh-TW" altLang="en-US" sz="2600" b="1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各項學校通知單回條等，請家長簽章後盡速繳回</a:t>
            </a:r>
            <a:r>
              <a:rPr lang="zh-TW" altLang="en-US" sz="2600" dirty="0" smtClean="0">
                <a:latin typeface="華康儷楷書" pitchFamily="65" charset="-120"/>
                <a:ea typeface="華康儷楷書" pitchFamily="65" charset="-120"/>
                <a:sym typeface="Symbol" pitchFamily="18" charset="2"/>
              </a:rPr>
              <a:t>，以免錯失報名權益。</a:t>
            </a:r>
            <a:endParaRPr lang="en-US" altLang="zh-TW" sz="2600" dirty="0" smtClean="0">
              <a:latin typeface="華康儷楷書" pitchFamily="65" charset="-120"/>
              <a:ea typeface="華康儷楷書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zh-TW" altLang="zh-TW" sz="2600" dirty="0" smtClean="0">
                <a:solidFill>
                  <a:srgbClr val="FF0000"/>
                </a:solidFill>
                <a:latin typeface="華康儷楷書" pitchFamily="65" charset="-120"/>
                <a:ea typeface="華康儷楷書" pitchFamily="65" charset="-120"/>
                <a:cs typeface="Times New Roman" pitchFamily="18" charset="0"/>
                <a:sym typeface="Symbol" pitchFamily="18" charset="2"/>
              </a:rPr>
              <a:t>♥</a:t>
            </a:r>
            <a:r>
              <a:rPr lang="zh-TW" altLang="en-US" sz="2600" dirty="0" smtClean="0">
                <a:latin typeface="華康儷楷書" pitchFamily="65" charset="-120"/>
                <a:ea typeface="華康儷楷書" pitchFamily="65" charset="-120"/>
                <a:cs typeface="Times New Roman" pitchFamily="18" charset="0"/>
                <a:sym typeface="Symbol" pitchFamily="18" charset="2"/>
              </a:rPr>
              <a:t>若是您有要到校與導師晤談，</a:t>
            </a:r>
            <a:r>
              <a:rPr lang="zh-TW" altLang="en-US" sz="2600" b="1" dirty="0" smtClean="0">
                <a:latin typeface="華康儷楷書" pitchFamily="65" charset="-120"/>
                <a:ea typeface="華康儷楷書" pitchFamily="65" charset="-120"/>
                <a:cs typeface="Times New Roman" pitchFamily="18" charset="0"/>
                <a:sym typeface="Symbol" pitchFamily="18" charset="2"/>
              </a:rPr>
              <a:t>請先與導師約好空堂時間，並到輔導室或是學務處稍坐</a:t>
            </a:r>
            <a:r>
              <a:rPr lang="zh-TW" altLang="en-US" sz="2600" dirty="0" smtClean="0">
                <a:latin typeface="華康儷楷書" pitchFamily="65" charset="-120"/>
                <a:ea typeface="華康儷楷書" pitchFamily="65" charset="-120"/>
                <a:cs typeface="Times New Roman" pitchFamily="18" charset="0"/>
                <a:sym typeface="Symbol" pitchFamily="18" charset="2"/>
              </a:rPr>
              <a:t>，待導師安排好學生之後，定會盡快到達。</a:t>
            </a:r>
            <a:endParaRPr lang="zh-TW" altLang="en-US" sz="2600" dirty="0" smtClean="0">
              <a:latin typeface="華康儷楷書" pitchFamily="65" charset="-120"/>
              <a:ea typeface="華康儷楷書" pitchFamily="65" charset="-120"/>
              <a:sym typeface="Symbol" pitchFamily="18" charset="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標題 1"/>
          <p:cNvSpPr>
            <a:spLocks noGrp="1"/>
          </p:cNvSpPr>
          <p:nvPr>
            <p:ph type="title"/>
          </p:nvPr>
        </p:nvSpPr>
        <p:spPr>
          <a:xfrm>
            <a:off x="1903445" y="483831"/>
            <a:ext cx="6396135" cy="878438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zh-TW" altLang="en-US" b="1" dirty="0" smtClean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本學期課程需要注意的地方</a:t>
            </a:r>
            <a:endParaRPr lang="zh-TW" altLang="en-US" dirty="0" smtClean="0">
              <a:solidFill>
                <a:srgbClr val="0033CC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933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本校著重學生基本學科的扎實學習，除教科書之外，國語、數學亦搭配本校的補充教材，於雙週抽背唐詩。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FontTx/>
              <a:buNone/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FontTx/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鼓勵孩子養成閱讀習慣，請家長鼓勵孩子閱讀。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FontTx/>
              <a:buNone/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 rot="2100000">
            <a:off x="8321288" y="5889236"/>
            <a:ext cx="514350" cy="476250"/>
          </a:xfrm>
          <a:prstGeom prst="rect">
            <a:avLst/>
          </a:prstGeom>
        </p:spPr>
        <p:txBody>
          <a:bodyPr/>
          <a:lstStyle/>
          <a:p>
            <a:fld id="{0B2CCEFF-B00D-4579-ABC1-7291644731ED}" type="slidenum">
              <a:rPr lang="ja-JP" altLang="en-US"/>
              <a:pPr/>
              <a:t>5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1325" indent="-441325" eaLnBrk="1" hangingPunct="1">
              <a:lnSpc>
                <a:spcPct val="80000"/>
              </a:lnSpc>
            </a:pPr>
            <a:r>
              <a:rPr lang="zh-TW" altLang="en-US" dirty="0" smtClean="0">
                <a:solidFill>
                  <a:srgbClr val="002060"/>
                </a:solidFill>
                <a:ea typeface="標楷體" pitchFamily="65" charset="-120"/>
              </a:rPr>
              <a:t>游泳課</a:t>
            </a:r>
            <a:r>
              <a:rPr lang="en-US" altLang="zh-TW" dirty="0" smtClean="0">
                <a:solidFill>
                  <a:srgbClr val="002060"/>
                </a:solidFill>
                <a:ea typeface="標楷體" pitchFamily="65" charset="-120"/>
              </a:rPr>
              <a:t>:</a:t>
            </a:r>
            <a:r>
              <a:rPr lang="zh-TW" altLang="en-US" dirty="0" smtClean="0">
                <a:ea typeface="標楷體" pitchFamily="65" charset="-120"/>
              </a:rPr>
              <a:t>游泳課：臺北市教育局規定六年級畢業時要能換氣游完</a:t>
            </a:r>
            <a:r>
              <a:rPr lang="en-US" altLang="zh-TW" dirty="0" smtClean="0">
                <a:cs typeface="Times New Roman" pitchFamily="18" charset="0"/>
              </a:rPr>
              <a:t>15</a:t>
            </a:r>
            <a:r>
              <a:rPr lang="zh-TW" altLang="en-US" dirty="0" smtClean="0">
                <a:ea typeface="標楷體" pitchFamily="65" charset="-120"/>
              </a:rPr>
              <a:t>公尺。詳情會再發通知說明。</a:t>
            </a:r>
            <a:endParaRPr lang="en-US" altLang="zh-TW" dirty="0" smtClean="0">
              <a:ea typeface="標楷體" pitchFamily="65" charset="-120"/>
            </a:endParaRPr>
          </a:p>
          <a:p>
            <a:pPr marL="441325" indent="-441325" eaLnBrk="1" hangingPunct="1">
              <a:lnSpc>
                <a:spcPct val="80000"/>
              </a:lnSpc>
            </a:pPr>
            <a:r>
              <a:rPr lang="zh-TW" altLang="en-US" dirty="0" smtClean="0">
                <a:ea typeface="標楷體" pitchFamily="65" charset="-120"/>
              </a:rPr>
              <a:t>這學期信班游泳檢測日期為</a:t>
            </a:r>
            <a:r>
              <a:rPr lang="zh-TW" altLang="en-US" dirty="0" smtClean="0">
                <a:latin typeface="新細明體" pitchFamily="18" charset="-120"/>
              </a:rPr>
              <a:t>：</a:t>
            </a:r>
            <a:r>
              <a:rPr lang="en-US" altLang="zh-TW" dirty="0" smtClean="0">
                <a:solidFill>
                  <a:srgbClr val="00B050"/>
                </a:solidFill>
                <a:latin typeface="新細明體" pitchFamily="18" charset="-120"/>
              </a:rPr>
              <a:t>9</a:t>
            </a:r>
            <a:r>
              <a:rPr lang="en-US" altLang="zh-TW" b="1" dirty="0" smtClean="0">
                <a:solidFill>
                  <a:srgbClr val="00B050"/>
                </a:solidFill>
                <a:latin typeface="新細明體" pitchFamily="18" charset="-120"/>
              </a:rPr>
              <a:t>/19(</a:t>
            </a:r>
            <a:r>
              <a:rPr lang="zh-TW" altLang="en-US" b="1" dirty="0" smtClean="0">
                <a:solidFill>
                  <a:srgbClr val="00B050"/>
                </a:solidFill>
                <a:latin typeface="新細明體" pitchFamily="18" charset="-120"/>
              </a:rPr>
              <a:t>三</a:t>
            </a:r>
            <a:r>
              <a:rPr lang="en-US" altLang="zh-TW" b="1" dirty="0" smtClean="0">
                <a:solidFill>
                  <a:srgbClr val="00B050"/>
                </a:solidFill>
                <a:latin typeface="新細明體" pitchFamily="18" charset="-120"/>
              </a:rPr>
              <a:t>)</a:t>
            </a:r>
            <a:r>
              <a:rPr lang="zh-TW" altLang="en-US" b="1" dirty="0" smtClean="0">
                <a:solidFill>
                  <a:srgbClr val="00B050"/>
                </a:solidFill>
                <a:latin typeface="新細明體" pitchFamily="18" charset="-120"/>
              </a:rPr>
              <a:t>、</a:t>
            </a:r>
            <a:r>
              <a:rPr lang="en-US" altLang="zh-TW" b="1" dirty="0" smtClean="0">
                <a:solidFill>
                  <a:srgbClr val="00B050"/>
                </a:solidFill>
                <a:latin typeface="新細明體" pitchFamily="18" charset="-120"/>
              </a:rPr>
              <a:t>9/26(</a:t>
            </a:r>
            <a:r>
              <a:rPr lang="zh-TW" altLang="en-US" b="1" dirty="0" smtClean="0">
                <a:solidFill>
                  <a:srgbClr val="00B050"/>
                </a:solidFill>
                <a:latin typeface="新細明體" pitchFamily="18" charset="-120"/>
              </a:rPr>
              <a:t>三</a:t>
            </a:r>
            <a:r>
              <a:rPr lang="en-US" altLang="zh-TW" b="1" dirty="0" smtClean="0">
                <a:solidFill>
                  <a:srgbClr val="00B050"/>
                </a:solidFill>
                <a:latin typeface="新細明體" pitchFamily="18" charset="-120"/>
              </a:rPr>
              <a:t>)</a:t>
            </a:r>
            <a:r>
              <a:rPr lang="zh-TW" altLang="en-US" b="1" dirty="0" smtClean="0">
                <a:solidFill>
                  <a:srgbClr val="00B050"/>
                </a:solidFill>
                <a:ea typeface="標楷體" pitchFamily="65" charset="-120"/>
              </a:rPr>
              <a:t>。</a:t>
            </a:r>
            <a:endParaRPr lang="en-US" altLang="zh-TW" b="1" dirty="0" smtClean="0">
              <a:solidFill>
                <a:srgbClr val="00B050"/>
              </a:solidFill>
              <a:ea typeface="標楷體" pitchFamily="65" charset="-120"/>
            </a:endParaRPr>
          </a:p>
          <a:p>
            <a:pPr marL="441325" indent="-441325" eaLnBrk="1" hangingPunct="1">
              <a:lnSpc>
                <a:spcPct val="80000"/>
              </a:lnSpc>
            </a:pPr>
            <a:r>
              <a:rPr lang="zh-TW" altLang="en-US" dirty="0" smtClean="0">
                <a:solidFill>
                  <a:srgbClr val="FF0000"/>
                </a:solidFill>
                <a:ea typeface="標楷體" pitchFamily="65" charset="-120"/>
              </a:rPr>
              <a:t>游泳課請攜帶泳衣</a:t>
            </a:r>
            <a: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  <a:t>.</a:t>
            </a:r>
            <a:r>
              <a:rPr lang="zh-TW" altLang="en-US" dirty="0" smtClean="0">
                <a:solidFill>
                  <a:srgbClr val="FF0000"/>
                </a:solidFill>
                <a:ea typeface="標楷體" pitchFamily="65" charset="-120"/>
              </a:rPr>
              <a:t>泳褲</a:t>
            </a:r>
            <a: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  <a:t>.</a:t>
            </a:r>
            <a:r>
              <a:rPr lang="zh-TW" altLang="en-US" dirty="0" smtClean="0">
                <a:solidFill>
                  <a:srgbClr val="FF0000"/>
                </a:solidFill>
                <a:ea typeface="標楷體" pitchFamily="65" charset="-120"/>
              </a:rPr>
              <a:t>泳帽</a:t>
            </a:r>
            <a: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  <a:t>.</a:t>
            </a:r>
            <a:r>
              <a:rPr lang="zh-TW" altLang="en-US" dirty="0" smtClean="0">
                <a:solidFill>
                  <a:srgbClr val="FF0000"/>
                </a:solidFill>
                <a:ea typeface="標楷體" pitchFamily="65" charset="-120"/>
              </a:rPr>
              <a:t>蛙鏡</a:t>
            </a:r>
            <a: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  <a:t>.</a:t>
            </a:r>
            <a:r>
              <a:rPr lang="zh-TW" altLang="en-US" dirty="0" smtClean="0">
                <a:solidFill>
                  <a:srgbClr val="FF0000"/>
                </a:solidFill>
                <a:ea typeface="標楷體" pitchFamily="65" charset="-120"/>
              </a:rPr>
              <a:t>盥洗用具</a:t>
            </a:r>
            <a: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ea typeface="標楷體" pitchFamily="65" charset="-120"/>
              </a:rPr>
              <a:t>請自備防水的袋子方便攜帶</a:t>
            </a:r>
            <a: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  <a:t>)</a:t>
            </a:r>
          </a:p>
          <a:p>
            <a:pPr marL="441325" indent="-441325" eaLnBrk="1" hangingPunct="1">
              <a:lnSpc>
                <a:spcPct val="80000"/>
              </a:lnSpc>
            </a:pPr>
            <a:r>
              <a:rPr lang="zh-TW" altLang="en-US" dirty="0" smtClean="0">
                <a:solidFill>
                  <a:srgbClr val="002060"/>
                </a:solidFill>
                <a:ea typeface="標楷體" pitchFamily="65" charset="-120"/>
              </a:rPr>
              <a:t>游泳課現改由步行前往青年公園游泳池</a:t>
            </a:r>
            <a:endParaRPr lang="en-US" altLang="zh-TW" dirty="0" smtClean="0">
              <a:solidFill>
                <a:srgbClr val="002060"/>
              </a:solidFill>
              <a:ea typeface="標楷體" pitchFamily="65" charset="-120"/>
            </a:endParaRPr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123" y="743922"/>
            <a:ext cx="6522098" cy="618347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zh-TW" altLang="en-US" b="1" dirty="0" smtClean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本學期游泳課程時間說明</a:t>
            </a:r>
            <a:endParaRPr lang="en-US" altLang="zh-TW" b="1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 rot="2100000">
            <a:off x="8321288" y="5889236"/>
            <a:ext cx="514350" cy="476250"/>
          </a:xfrm>
          <a:prstGeom prst="rect">
            <a:avLst/>
          </a:prstGeom>
        </p:spPr>
        <p:txBody>
          <a:bodyPr/>
          <a:lstStyle/>
          <a:p>
            <a:fld id="{0B2CCEFF-B00D-4579-ABC1-7291644731ED}" type="slidenum">
              <a:rPr lang="ja-JP" altLang="en-US"/>
              <a:pPr/>
              <a:t>6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40767" y="261127"/>
            <a:ext cx="6316826" cy="11430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zh-TW" altLang="en-US" b="1" dirty="0" smtClean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校外教學連繫事項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94189" y="1909938"/>
            <a:ext cx="7772400" cy="4395787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時間： 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11/7(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defRPr/>
            </a:pPr>
            <a:r>
              <a:rPr kumimoji="0" lang="zh-TW" altLang="en-US" sz="3200" dirty="0" smtClean="0">
                <a:latin typeface="標楷體" pitchFamily="65" charset="-120"/>
                <a:ea typeface="標楷體" pitchFamily="65" charset="-120"/>
              </a:rPr>
              <a:t>地點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：北埔麥克田園</a:t>
            </a:r>
            <a:endParaRPr kumimoji="0"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Clr>
                <a:srgbClr val="00FF99"/>
              </a:buClr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收費方式：併入當月月費繳費單收取。若事先確定無法參加，當月繳費單請拿到總務處扣款後繳交現金；若臨時無法參加，車資保險恕無法退費。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愛心家長：歡迎共同參與可隨行搭遊覽車！</a:t>
            </a:r>
          </a:p>
          <a:p>
            <a:pPr eaLnBrk="1" hangingPunct="1">
              <a:defRPr/>
            </a:pPr>
            <a:endParaRPr lang="en-US" altLang="zh-TW" dirty="0">
              <a:latin typeface="Times New Roman" charset="0"/>
              <a:ea typeface="華康細圓體" pitchFamily="49" charset="-12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標題 1"/>
          <p:cNvSpPr>
            <a:spLocks noGrp="1"/>
          </p:cNvSpPr>
          <p:nvPr>
            <p:ph type="title"/>
          </p:nvPr>
        </p:nvSpPr>
        <p:spPr>
          <a:xfrm>
            <a:off x="2080726" y="222574"/>
            <a:ext cx="6274837" cy="1143000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zh-TW" altLang="en-US" sz="5400" b="1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導師報告事項</a:t>
            </a:r>
          </a:p>
        </p:txBody>
      </p:sp>
      <p:sp>
        <p:nvSpPr>
          <p:cNvPr id="29699" name="內容版面配置區 2"/>
          <p:cNvSpPr>
            <a:spLocks noGrp="1"/>
          </p:cNvSpPr>
          <p:nvPr>
            <p:ph idx="1"/>
          </p:nvPr>
        </p:nvSpPr>
        <p:spPr>
          <a:xfrm>
            <a:off x="1258888" y="1989138"/>
            <a:ext cx="7772400" cy="411480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TW" sz="3600" b="1" dirty="0" smtClean="0">
                <a:solidFill>
                  <a:srgbClr val="000099"/>
                </a:solidFill>
                <a:ea typeface="標楷體" pitchFamily="65" charset="-120"/>
              </a:rPr>
              <a:t>1.</a:t>
            </a:r>
            <a:r>
              <a:rPr lang="zh-TW" altLang="en-US" sz="3600" b="1" dirty="0" smtClean="0">
                <a:solidFill>
                  <a:srgbClr val="000099"/>
                </a:solidFill>
                <a:ea typeface="標楷體" pitchFamily="65" charset="-120"/>
              </a:rPr>
              <a:t>課程重點說明</a:t>
            </a:r>
            <a:endParaRPr lang="en-US" altLang="zh-TW" sz="3600" b="1" dirty="0" smtClean="0">
              <a:solidFill>
                <a:srgbClr val="000099"/>
              </a:solidFill>
              <a:ea typeface="標楷體" pitchFamily="65" charset="-12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TW" sz="3600" b="1" dirty="0" smtClean="0">
                <a:solidFill>
                  <a:srgbClr val="000099"/>
                </a:solidFill>
                <a:ea typeface="標楷體" pitchFamily="65" charset="-120"/>
              </a:rPr>
              <a:t>2.</a:t>
            </a:r>
            <a:r>
              <a:rPr lang="zh-TW" altLang="en-US" sz="3600" b="1" dirty="0" smtClean="0">
                <a:solidFill>
                  <a:srgbClr val="000099"/>
                </a:solidFill>
                <a:ea typeface="標楷體" pitchFamily="65" charset="-120"/>
              </a:rPr>
              <a:t>各科作業要求及評分方式</a:t>
            </a:r>
            <a:endParaRPr lang="en-US" altLang="zh-TW" sz="3600" b="1" dirty="0" smtClean="0">
              <a:solidFill>
                <a:srgbClr val="000099"/>
              </a:solidFill>
              <a:ea typeface="標楷體" pitchFamily="65" charset="-12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TW" sz="3600" b="1" dirty="0" smtClean="0">
                <a:solidFill>
                  <a:srgbClr val="000099"/>
                </a:solidFill>
                <a:ea typeface="標楷體" pitchFamily="65" charset="-120"/>
              </a:rPr>
              <a:t>3.</a:t>
            </a:r>
            <a:r>
              <a:rPr lang="zh-TW" altLang="en-US" sz="3600" b="1" dirty="0" smtClean="0">
                <a:solidFill>
                  <a:srgbClr val="000099"/>
                </a:solidFill>
                <a:ea typeface="標楷體" pitchFamily="65" charset="-120"/>
              </a:rPr>
              <a:t>評量時間</a:t>
            </a:r>
            <a:endParaRPr lang="en-US" altLang="zh-TW" sz="3600" b="1" dirty="0" smtClean="0">
              <a:solidFill>
                <a:srgbClr val="000099"/>
              </a:solidFill>
              <a:ea typeface="標楷體" pitchFamily="65" charset="-12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TW" sz="3600" b="1" dirty="0" smtClean="0">
                <a:solidFill>
                  <a:srgbClr val="000099"/>
                </a:solidFill>
                <a:ea typeface="標楷體" pitchFamily="65" charset="-120"/>
              </a:rPr>
              <a:t>4.</a:t>
            </a:r>
            <a:r>
              <a:rPr lang="zh-TW" altLang="en-US" sz="3600" b="1" dirty="0" smtClean="0">
                <a:solidFill>
                  <a:srgbClr val="000099"/>
                </a:solidFill>
                <a:ea typeface="標楷體" pitchFamily="65" charset="-120"/>
              </a:rPr>
              <a:t> 本學期重要活動</a:t>
            </a:r>
            <a:endParaRPr lang="en-US" altLang="zh-TW" sz="3600" b="1" dirty="0" smtClean="0">
              <a:solidFill>
                <a:srgbClr val="000099"/>
              </a:solidFill>
              <a:ea typeface="標楷體" pitchFamily="65" charset="-12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endParaRPr lang="en-US" altLang="zh-TW" b="1" dirty="0" smtClean="0">
              <a:solidFill>
                <a:srgbClr val="000099"/>
              </a:solidFill>
              <a:ea typeface="標楷體" pitchFamily="65" charset="-12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zh-TW" altLang="en-US" b="1" dirty="0" smtClean="0">
                <a:solidFill>
                  <a:srgbClr val="000099"/>
                </a:solidFill>
                <a:ea typeface="標楷體" pitchFamily="65" charset="-120"/>
              </a:rPr>
              <a:t> </a:t>
            </a:r>
            <a:endParaRPr lang="zh-TW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數學科</a:t>
            </a:r>
          </a:p>
        </p:txBody>
      </p:sp>
      <p:pic>
        <p:nvPicPr>
          <p:cNvPr id="36868" name="Picture 4" descr="6-1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124744"/>
            <a:ext cx="10001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 descr="6-1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124744"/>
            <a:ext cx="10001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5616" y="1916832"/>
            <a:ext cx="7772400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zh-TW" altLang="en-US" sz="3000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    數學加強計算能力，做好基本功：</a:t>
            </a:r>
            <a:endParaRPr lang="en-US" altLang="zh-TW" sz="3000" b="1" dirty="0" smtClean="0">
              <a:solidFill>
                <a:srgbClr val="A50021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ct val="90000"/>
              </a:lnSpc>
              <a:buNone/>
            </a:pPr>
            <a:endParaRPr lang="zh-TW" altLang="en-US" sz="3000" b="1" dirty="0" smtClean="0">
              <a:solidFill>
                <a:srgbClr val="A50021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3000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   1.</a:t>
            </a:r>
            <a:r>
              <a:rPr lang="zh-TW" altLang="en-US" sz="3000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解題不求快、求確實了解。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3000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   2.</a:t>
            </a:r>
            <a:r>
              <a:rPr lang="zh-TW" altLang="en-US" sz="3000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基礎心算能力的培養。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3000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   3.</a:t>
            </a:r>
            <a:r>
              <a:rPr lang="zh-TW" altLang="en-US" sz="3000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了解多種方法，自己選擇快又正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3000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     確的方法。</a:t>
            </a:r>
            <a:endParaRPr lang="en-US" altLang="zh-TW" sz="3000" b="1" dirty="0" smtClean="0">
              <a:solidFill>
                <a:srgbClr val="A50021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3000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3000" b="1" dirty="0" smtClean="0">
              <a:solidFill>
                <a:srgbClr val="A50021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3000" b="1" dirty="0" smtClean="0">
              <a:solidFill>
                <a:srgbClr val="A50021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zh-TW" altLang="en-US" sz="3000" b="1" dirty="0" smtClean="0">
              <a:solidFill>
                <a:srgbClr val="A50021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zh-TW" altLang="en-US" sz="3000" b="1" dirty="0" smtClean="0">
              <a:solidFill>
                <a:srgbClr val="A5002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486905" y="312818"/>
            <a:ext cx="6916446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數學科特別要求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0689" y="733782"/>
            <a:ext cx="8217104" cy="5486801"/>
            <a:chOff x="22" y="-2"/>
            <a:chExt cx="2955" cy="1662"/>
          </a:xfrm>
        </p:grpSpPr>
        <p:sp>
          <p:nvSpPr>
            <p:cNvPr id="8218" name="Rectangle 8"/>
            <p:cNvSpPr>
              <a:spLocks noChangeArrowheads="1"/>
            </p:cNvSpPr>
            <p:nvPr/>
          </p:nvSpPr>
          <p:spPr bwMode="auto">
            <a:xfrm>
              <a:off x="22" y="-2"/>
              <a:ext cx="248" cy="166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A50021"/>
                </a:buClr>
                <a:buSzPct val="75000"/>
                <a:buFont typeface="Wingdings" pitchFamily="2" charset="2"/>
                <a:buChar char="n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itchFamily="2" charset="2"/>
                <a:buChar char="n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666699"/>
                </a:buClr>
                <a:buSzPct val="70000"/>
                <a:buFont typeface="Wingdings" pitchFamily="2" charset="2"/>
                <a:buChar char="n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60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40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數學</a:t>
              </a:r>
              <a:endParaRPr lang="zh-TW" altLang="en-US" sz="4000" b="1" dirty="0">
                <a:solidFill>
                  <a:srgbClr val="FF0000"/>
                </a:solidFill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4000" dirty="0"/>
            </a:p>
          </p:txBody>
        </p:sp>
        <p:sp>
          <p:nvSpPr>
            <p:cNvPr id="8216" name="Rectangle 11"/>
            <p:cNvSpPr>
              <a:spLocks noChangeArrowheads="1"/>
            </p:cNvSpPr>
            <p:nvPr/>
          </p:nvSpPr>
          <p:spPr bwMode="auto">
            <a:xfrm>
              <a:off x="281" y="0"/>
              <a:ext cx="758" cy="32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A50021"/>
                </a:buClr>
                <a:buSzPct val="75000"/>
                <a:buFont typeface="Wingdings" pitchFamily="2" charset="2"/>
                <a:buChar char="n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itchFamily="2" charset="2"/>
                <a:buChar char="n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666699"/>
                </a:buClr>
                <a:buSzPct val="70000"/>
                <a:buFont typeface="Wingdings" pitchFamily="2" charset="2"/>
                <a:buChar char="n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60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定測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（佔</a:t>
              </a:r>
              <a:r>
                <a:rPr lang="en-US" altLang="zh-TW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50﹪</a:t>
              </a:r>
              <a:r>
                <a:rPr lang="zh-TW" altLang="en-US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）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dirty="0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8214" name="Rectangle 14"/>
            <p:cNvSpPr>
              <a:spLocks noChangeArrowheads="1"/>
            </p:cNvSpPr>
            <p:nvPr/>
          </p:nvSpPr>
          <p:spPr bwMode="auto">
            <a:xfrm>
              <a:off x="1066" y="-2"/>
              <a:ext cx="1911" cy="32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A50021"/>
                </a:buClr>
                <a:buSzPct val="75000"/>
                <a:buFont typeface="Wingdings" pitchFamily="2" charset="2"/>
                <a:buChar char="n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itchFamily="2" charset="2"/>
                <a:buChar char="n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666699"/>
                </a:buClr>
                <a:buSzPct val="70000"/>
                <a:buFont typeface="Wingdings" pitchFamily="2" charset="2"/>
                <a:buChar char="n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60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期中考、期末考</a:t>
              </a:r>
              <a:endParaRPr lang="zh-TW" altLang="en-US" b="1" dirty="0">
                <a:solidFill>
                  <a:srgbClr val="000099"/>
                </a:solidFill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b="1" dirty="0">
                <a:solidFill>
                  <a:srgbClr val="000099"/>
                </a:solidFill>
              </a:endParaRPr>
            </a:p>
          </p:txBody>
        </p:sp>
        <p:sp>
          <p:nvSpPr>
            <p:cNvPr id="8212" name="Rectangle 17"/>
            <p:cNvSpPr>
              <a:spLocks noChangeArrowheads="1"/>
            </p:cNvSpPr>
            <p:nvPr/>
          </p:nvSpPr>
          <p:spPr bwMode="auto">
            <a:xfrm>
              <a:off x="286" y="336"/>
              <a:ext cx="753" cy="1324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A50021"/>
                </a:buClr>
                <a:buSzPct val="75000"/>
                <a:buFont typeface="Wingdings" pitchFamily="2" charset="2"/>
                <a:buChar char="n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itchFamily="2" charset="2"/>
                <a:buChar char="n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666699"/>
                </a:buClr>
                <a:buSzPct val="70000"/>
                <a:buFont typeface="Wingdings" pitchFamily="2" charset="2"/>
                <a:buChar char="n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60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平時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（佔</a:t>
              </a:r>
              <a:r>
                <a:rPr lang="en-US" altLang="zh-TW" b="1" dirty="0">
                  <a:solidFill>
                    <a:srgbClr val="FF0000"/>
                  </a:solidFill>
                  <a:ea typeface="標楷體" pitchFamily="65" charset="-120"/>
                </a:rPr>
                <a:t>50</a:t>
              </a:r>
              <a:r>
                <a:rPr lang="en-US" altLang="zh-TW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﹪</a:t>
              </a:r>
              <a:r>
                <a:rPr lang="zh-TW" altLang="en-US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）</a:t>
              </a:r>
              <a:endParaRPr lang="zh-TW" altLang="en-US" b="1" dirty="0">
                <a:solidFill>
                  <a:srgbClr val="FF0000"/>
                </a:solidFill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8210" name="Rectangle 20"/>
            <p:cNvSpPr>
              <a:spLocks noChangeArrowheads="1"/>
            </p:cNvSpPr>
            <p:nvPr/>
          </p:nvSpPr>
          <p:spPr bwMode="auto">
            <a:xfrm>
              <a:off x="1059" y="336"/>
              <a:ext cx="1918" cy="324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A50021"/>
                </a:buClr>
                <a:buSzPct val="75000"/>
                <a:buFont typeface="Wingdings" pitchFamily="2" charset="2"/>
                <a:buChar char="n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itchFamily="2" charset="2"/>
                <a:buChar char="n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666699"/>
                </a:buClr>
                <a:buSzPct val="70000"/>
                <a:buFont typeface="Wingdings" pitchFamily="2" charset="2"/>
                <a:buChar char="n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60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小考（佔</a:t>
              </a:r>
              <a:r>
                <a:rPr lang="en-US" altLang="zh-TW" b="1" dirty="0">
                  <a:solidFill>
                    <a:srgbClr val="FF0000"/>
                  </a:solidFill>
                  <a:ea typeface="標楷體" pitchFamily="65" charset="-120"/>
                </a:rPr>
                <a:t>20</a:t>
              </a:r>
              <a:r>
                <a:rPr lang="en-US" altLang="zh-TW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﹪</a:t>
              </a:r>
              <a:r>
                <a:rPr lang="zh-TW" altLang="en-US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）：</a:t>
              </a:r>
              <a:endPara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隨堂測驗、單元小考</a:t>
              </a:r>
              <a:endParaRPr lang="zh-TW" altLang="en-US" b="1" dirty="0">
                <a:solidFill>
                  <a:srgbClr val="FF0000"/>
                </a:solidFill>
                <a:ea typeface="標楷體" pitchFamily="65" charset="-12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b="1" dirty="0">
                <a:solidFill>
                  <a:srgbClr val="FF0000"/>
                </a:solidFill>
                <a:ea typeface="標楷體" pitchFamily="65" charset="-120"/>
              </a:endParaRPr>
            </a:p>
          </p:txBody>
        </p:sp>
        <p:sp>
          <p:nvSpPr>
            <p:cNvPr id="8208" name="Rectangle 23"/>
            <p:cNvSpPr>
              <a:spLocks noChangeArrowheads="1"/>
            </p:cNvSpPr>
            <p:nvPr/>
          </p:nvSpPr>
          <p:spPr bwMode="auto">
            <a:xfrm>
              <a:off x="1059" y="672"/>
              <a:ext cx="1918" cy="481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A50021"/>
                </a:buClr>
                <a:buSzPct val="75000"/>
                <a:buFont typeface="Wingdings" pitchFamily="2" charset="2"/>
                <a:buChar char="n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itchFamily="2" charset="2"/>
                <a:buChar char="n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666699"/>
                </a:buClr>
                <a:buSzPct val="70000"/>
                <a:buFont typeface="Wingdings" pitchFamily="2" charset="2"/>
                <a:buChar char="n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60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作業（佔</a:t>
              </a:r>
              <a:r>
                <a:rPr lang="en-US" altLang="zh-TW" b="1" dirty="0">
                  <a:solidFill>
                    <a:srgbClr val="000099"/>
                  </a:solidFill>
                  <a:ea typeface="標楷體" pitchFamily="65" charset="-120"/>
                </a:rPr>
                <a:t>20</a:t>
              </a:r>
              <a:r>
                <a:rPr lang="en-US" altLang="zh-TW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﹪</a:t>
              </a:r>
              <a:r>
                <a:rPr lang="zh-TW" altLang="en-US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）：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數習、數學作業簿</a:t>
              </a:r>
              <a:endParaRPr lang="en-US" altLang="zh-TW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(</a:t>
              </a:r>
              <a:r>
                <a:rPr lang="zh-TW" altLang="en-US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其餘單純練功</a:t>
              </a:r>
              <a:r>
                <a:rPr lang="en-US" altLang="zh-TW" b="1" dirty="0">
                  <a:solidFill>
                    <a:srgbClr val="000099"/>
                  </a:solidFill>
                  <a:latin typeface="標楷體" pitchFamily="65" charset="-120"/>
                  <a:ea typeface="標楷體" pitchFamily="65" charset="-120"/>
                </a:rPr>
                <a:t>)</a:t>
              </a:r>
              <a:endParaRPr lang="zh-TW" altLang="en-US" b="1" dirty="0">
                <a:solidFill>
                  <a:srgbClr val="000099"/>
                </a:solidFill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b="1" dirty="0">
                <a:solidFill>
                  <a:srgbClr val="000099"/>
                </a:solidFill>
              </a:endParaRPr>
            </a:p>
          </p:txBody>
        </p:sp>
        <p:sp>
          <p:nvSpPr>
            <p:cNvPr id="8206" name="Rectangle 26"/>
            <p:cNvSpPr>
              <a:spLocks noChangeArrowheads="1"/>
            </p:cNvSpPr>
            <p:nvPr/>
          </p:nvSpPr>
          <p:spPr bwMode="auto">
            <a:xfrm>
              <a:off x="1066" y="1165"/>
              <a:ext cx="1911" cy="46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A50021"/>
                </a:buClr>
                <a:buSzPct val="75000"/>
                <a:buFont typeface="Wingdings" pitchFamily="2" charset="2"/>
                <a:buChar char="n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itchFamily="2" charset="2"/>
                <a:buChar char="n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666699"/>
                </a:buClr>
                <a:buSzPct val="70000"/>
                <a:buFont typeface="Wingdings" pitchFamily="2" charset="2"/>
                <a:buChar char="n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60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態度（佔</a:t>
              </a:r>
              <a:r>
                <a:rPr lang="en-US" altLang="zh-TW" sz="2800" b="1" dirty="0">
                  <a:solidFill>
                    <a:srgbClr val="FF0000"/>
                  </a:solidFill>
                  <a:ea typeface="標楷體" pitchFamily="65" charset="-120"/>
                </a:rPr>
                <a:t>5</a:t>
              </a:r>
              <a:r>
                <a:rPr lang="en-US" altLang="zh-TW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﹪</a:t>
              </a:r>
              <a:r>
                <a:rPr lang="zh-TW" altLang="en-US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）：上課規矩、團隊合作、作業缺交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發表（佔</a:t>
              </a:r>
              <a:r>
                <a:rPr lang="en-US" altLang="zh-TW" sz="2800" b="1" dirty="0">
                  <a:solidFill>
                    <a:srgbClr val="FF0000"/>
                  </a:solidFill>
                  <a:ea typeface="標楷體" pitchFamily="65" charset="-120"/>
                </a:rPr>
                <a:t>5</a:t>
              </a:r>
              <a:r>
                <a:rPr lang="en-US" altLang="zh-TW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﹪</a:t>
              </a:r>
              <a:r>
                <a:rPr lang="zh-TW" altLang="en-US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）：上課發表</a:t>
              </a:r>
            </a:p>
          </p:txBody>
        </p:sp>
      </p:grpSp>
      <p:sp>
        <p:nvSpPr>
          <p:cNvPr id="8196" name="Text Box 29"/>
          <p:cNvSpPr txBox="1">
            <a:spLocks noChangeArrowheads="1"/>
          </p:cNvSpPr>
          <p:nvPr/>
        </p:nvSpPr>
        <p:spPr bwMode="auto">
          <a:xfrm>
            <a:off x="539750" y="66675"/>
            <a:ext cx="50403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666699"/>
              </a:buClr>
              <a:buSzPct val="7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000" b="1">
                <a:solidFill>
                  <a:srgbClr val="000000"/>
                </a:solidFill>
                <a:ea typeface="標楷體" pitchFamily="65" charset="-120"/>
              </a:rPr>
              <a:t>數學評分標準如下表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486905" y="312818"/>
            <a:ext cx="6916446" cy="11430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zh-TW" altLang="en-US" sz="5400" b="1" dirty="0" smtClean="0">
                <a:latin typeface="標楷體" pitchFamily="65" charset="-120"/>
                <a:ea typeface="標楷體" pitchFamily="65" charset="-120"/>
              </a:rPr>
              <a:t>國語科特別要求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27022" y="1883276"/>
            <a:ext cx="8458200" cy="47244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3600" b="1" dirty="0">
                <a:solidFill>
                  <a:srgbClr val="A50021"/>
                </a:solidFill>
                <a:ea typeface="標楷體" pitchFamily="65" charset="-120"/>
              </a:rPr>
              <a:t>一、鼓勵孩子多閱讀，提升語文能力。</a:t>
            </a:r>
          </a:p>
          <a:p>
            <a:r>
              <a:rPr lang="zh-TW" altLang="en-US" sz="3600" b="1" dirty="0">
                <a:solidFill>
                  <a:srgbClr val="A50021"/>
                </a:solidFill>
                <a:ea typeface="標楷體" pitchFamily="65" charset="-120"/>
              </a:rPr>
              <a:t>二</a:t>
            </a:r>
            <a:r>
              <a:rPr lang="zh-TW" altLang="en-US" sz="3600" b="1" dirty="0" smtClean="0">
                <a:solidFill>
                  <a:srgbClr val="A50021"/>
                </a:solidFill>
                <a:ea typeface="標楷體" pitchFamily="65" charset="-120"/>
              </a:rPr>
              <a:t>、請寫國字，且務必</a:t>
            </a:r>
            <a:r>
              <a:rPr lang="zh-TW" altLang="en-US" sz="3600" b="1" dirty="0">
                <a:solidFill>
                  <a:srgbClr val="A50021"/>
                </a:solidFill>
                <a:ea typeface="標楷體" pitchFamily="65" charset="-120"/>
              </a:rPr>
              <a:t>書寫整齊。</a:t>
            </a:r>
          </a:p>
          <a:p>
            <a:pPr eaLnBrk="1" hangingPunct="1"/>
            <a:r>
              <a:rPr lang="zh-TW" altLang="en-US" sz="3600" b="1" dirty="0">
                <a:solidFill>
                  <a:srgbClr val="A50021"/>
                </a:solidFill>
                <a:ea typeface="標楷體" pitchFamily="65" charset="-120"/>
              </a:rPr>
              <a:t>三、成語練習靠平時背誦與應用。</a:t>
            </a:r>
          </a:p>
          <a:p>
            <a:pPr eaLnBrk="1" hangingPunct="1"/>
            <a:r>
              <a:rPr lang="zh-TW" altLang="en-US" sz="3600" b="1" dirty="0">
                <a:solidFill>
                  <a:srgbClr val="A50021"/>
                </a:solidFill>
                <a:ea typeface="標楷體" pitchFamily="65" charset="-120"/>
              </a:rPr>
              <a:t>四、預防錯別字變習慣，不確定的字請  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3600" b="1" dirty="0">
                <a:solidFill>
                  <a:srgbClr val="A50021"/>
                </a:solidFill>
                <a:ea typeface="標楷體" pitchFamily="65" charset="-120"/>
              </a:rPr>
              <a:t>         查字典</a:t>
            </a:r>
            <a:r>
              <a:rPr lang="zh-TW" altLang="en-US" sz="3600" b="1" dirty="0" smtClean="0">
                <a:solidFill>
                  <a:srgbClr val="A50021"/>
                </a:solidFill>
                <a:ea typeface="標楷體" pitchFamily="65" charset="-120"/>
              </a:rPr>
              <a:t>。</a:t>
            </a:r>
            <a:endParaRPr lang="en-US" altLang="zh-TW" sz="3600" b="1" dirty="0" smtClean="0">
              <a:solidFill>
                <a:srgbClr val="A50021"/>
              </a:solidFill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zh-TW" altLang="en-US" sz="3600" b="1" dirty="0">
              <a:solidFill>
                <a:srgbClr val="A50021"/>
              </a:solidFill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468313" y="26035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666699"/>
              </a:buClr>
              <a:buSzPct val="7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國語評分標準如下表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52425" y="1111474"/>
            <a:ext cx="8439150" cy="5508336"/>
            <a:chOff x="-3" y="-3"/>
            <a:chExt cx="2997" cy="1740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0" y="0"/>
              <a:ext cx="2991" cy="1737"/>
              <a:chOff x="0" y="0"/>
              <a:chExt cx="2991" cy="1737"/>
            </a:xfrm>
          </p:grpSpPr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270" cy="1727"/>
                <a:chOff x="0" y="0"/>
                <a:chExt cx="270" cy="1727"/>
              </a:xfrm>
            </p:grpSpPr>
            <p:sp>
              <p:nvSpPr>
                <p:cNvPr id="10265" name="Rectangle 8"/>
                <p:cNvSpPr>
                  <a:spLocks noChangeArrowheads="1"/>
                </p:cNvSpPr>
                <p:nvPr/>
              </p:nvSpPr>
              <p:spPr bwMode="auto">
                <a:xfrm>
                  <a:off x="11" y="0"/>
                  <a:ext cx="248" cy="1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lr>
                      <a:srgbClr val="A50021"/>
                    </a:buClr>
                    <a:buSzPct val="75000"/>
                    <a:buFont typeface="Wingdings" pitchFamily="2" charset="2"/>
                    <a:buChar char="n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5000"/>
                    <a:buFont typeface="Wingding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rgbClr val="666699"/>
                    </a:buClr>
                    <a:buSzPct val="70000"/>
                    <a:buFont typeface="Wingdings" pitchFamily="2" charset="2"/>
                    <a:buChar char="n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60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TW" altLang="en-US" sz="4000" b="1">
                      <a:solidFill>
                        <a:srgbClr val="FF0000"/>
                      </a:solidFill>
                      <a:ea typeface="標楷體" pitchFamily="65" charset="-120"/>
                    </a:rPr>
                    <a:t>國語</a:t>
                  </a:r>
                </a:p>
              </p:txBody>
            </p:sp>
            <p:sp>
              <p:nvSpPr>
                <p:cNvPr id="10266" name="Rectangle 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70" cy="1727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spcBef>
                      <a:spcPct val="20000"/>
                    </a:spcBef>
                    <a:buClr>
                      <a:srgbClr val="A50021"/>
                    </a:buClr>
                    <a:buSzPct val="75000"/>
                    <a:buFont typeface="Wingdings" pitchFamily="2" charset="2"/>
                    <a:buChar char="n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5000"/>
                    <a:buFont typeface="Wingding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rgbClr val="666699"/>
                    </a:buClr>
                    <a:buSzPct val="70000"/>
                    <a:buFont typeface="Wingdings" pitchFamily="2" charset="2"/>
                    <a:buChar char="n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60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TW" altLang="en-US" sz="2400"/>
                </a:p>
              </p:txBody>
            </p:sp>
          </p:grpSp>
          <p:grpSp>
            <p:nvGrpSpPr>
              <p:cNvPr id="5" name="Group 10"/>
              <p:cNvGrpSpPr>
                <a:grpSpLocks/>
              </p:cNvGrpSpPr>
              <p:nvPr/>
            </p:nvGrpSpPr>
            <p:grpSpPr bwMode="auto">
              <a:xfrm>
                <a:off x="270" y="0"/>
                <a:ext cx="905" cy="403"/>
                <a:chOff x="270" y="0"/>
                <a:chExt cx="905" cy="403"/>
              </a:xfrm>
            </p:grpSpPr>
            <p:sp>
              <p:nvSpPr>
                <p:cNvPr id="10263" name="Rectangle 11"/>
                <p:cNvSpPr>
                  <a:spLocks noChangeArrowheads="1"/>
                </p:cNvSpPr>
                <p:nvPr/>
              </p:nvSpPr>
              <p:spPr bwMode="auto">
                <a:xfrm>
                  <a:off x="281" y="0"/>
                  <a:ext cx="883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lr>
                      <a:srgbClr val="A50021"/>
                    </a:buClr>
                    <a:buSzPct val="75000"/>
                    <a:buFont typeface="Wingdings" pitchFamily="2" charset="2"/>
                    <a:buChar char="n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5000"/>
                    <a:buFont typeface="Wingding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rgbClr val="666699"/>
                    </a:buClr>
                    <a:buSzPct val="70000"/>
                    <a:buFont typeface="Wingdings" pitchFamily="2" charset="2"/>
                    <a:buChar char="n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60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TW" altLang="en-US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定測</a:t>
                  </a:r>
                </a:p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TW" altLang="en-US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（佔</a:t>
                  </a:r>
                  <a:r>
                    <a:rPr lang="en-US" altLang="zh-TW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50﹪</a:t>
                  </a:r>
                  <a:r>
                    <a:rPr lang="zh-TW" altLang="en-US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）</a:t>
                  </a:r>
                </a:p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TW" altLang="en-US" dirty="0"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0264" name="Rectangle 12"/>
                <p:cNvSpPr>
                  <a:spLocks noChangeArrowheads="1"/>
                </p:cNvSpPr>
                <p:nvPr/>
              </p:nvSpPr>
              <p:spPr bwMode="auto">
                <a:xfrm>
                  <a:off x="270" y="0"/>
                  <a:ext cx="90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spcBef>
                      <a:spcPct val="20000"/>
                    </a:spcBef>
                    <a:buClr>
                      <a:srgbClr val="A50021"/>
                    </a:buClr>
                    <a:buSzPct val="75000"/>
                    <a:buFont typeface="Wingdings" pitchFamily="2" charset="2"/>
                    <a:buChar char="n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5000"/>
                    <a:buFont typeface="Wingding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rgbClr val="666699"/>
                    </a:buClr>
                    <a:buSzPct val="70000"/>
                    <a:buFont typeface="Wingdings" pitchFamily="2" charset="2"/>
                    <a:buChar char="n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60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TW" altLang="en-US" sz="2400"/>
                </a:p>
              </p:txBody>
            </p:sp>
          </p:grpSp>
          <p:grpSp>
            <p:nvGrpSpPr>
              <p:cNvPr id="6" name="Group 13"/>
              <p:cNvGrpSpPr>
                <a:grpSpLocks/>
              </p:cNvGrpSpPr>
              <p:nvPr/>
            </p:nvGrpSpPr>
            <p:grpSpPr bwMode="auto">
              <a:xfrm>
                <a:off x="1175" y="0"/>
                <a:ext cx="1816" cy="403"/>
                <a:chOff x="1175" y="0"/>
                <a:chExt cx="1816" cy="403"/>
              </a:xfrm>
            </p:grpSpPr>
            <p:sp>
              <p:nvSpPr>
                <p:cNvPr id="10261" name="Rectangle 14"/>
                <p:cNvSpPr>
                  <a:spLocks noChangeArrowheads="1"/>
                </p:cNvSpPr>
                <p:nvPr/>
              </p:nvSpPr>
              <p:spPr bwMode="auto">
                <a:xfrm>
                  <a:off x="1186" y="0"/>
                  <a:ext cx="179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lr>
                      <a:srgbClr val="A50021"/>
                    </a:buClr>
                    <a:buSzPct val="75000"/>
                    <a:buFont typeface="Wingdings" pitchFamily="2" charset="2"/>
                    <a:buChar char="n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5000"/>
                    <a:buFont typeface="Wingding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rgbClr val="666699"/>
                    </a:buClr>
                    <a:buSzPct val="70000"/>
                    <a:buFont typeface="Wingdings" pitchFamily="2" charset="2"/>
                    <a:buChar char="n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60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TW" altLang="en-US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期中考、期末考</a:t>
                  </a:r>
                  <a:endParaRPr lang="zh-TW" altLang="en-US" b="1" dirty="0">
                    <a:solidFill>
                      <a:srgbClr val="000099"/>
                    </a:solidFill>
                  </a:endParaRPr>
                </a:p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TW" altLang="en-US" b="1" dirty="0">
                    <a:solidFill>
                      <a:srgbClr val="000099"/>
                    </a:solidFill>
                  </a:endParaRPr>
                </a:p>
              </p:txBody>
            </p:sp>
            <p:sp>
              <p:nvSpPr>
                <p:cNvPr id="10262" name="Rectangle 15"/>
                <p:cNvSpPr>
                  <a:spLocks noChangeArrowheads="1"/>
                </p:cNvSpPr>
                <p:nvPr/>
              </p:nvSpPr>
              <p:spPr bwMode="auto">
                <a:xfrm>
                  <a:off x="1175" y="0"/>
                  <a:ext cx="181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spcBef>
                      <a:spcPct val="20000"/>
                    </a:spcBef>
                    <a:buClr>
                      <a:srgbClr val="A50021"/>
                    </a:buClr>
                    <a:buSzPct val="75000"/>
                    <a:buFont typeface="Wingdings" pitchFamily="2" charset="2"/>
                    <a:buChar char="n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5000"/>
                    <a:buFont typeface="Wingding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rgbClr val="666699"/>
                    </a:buClr>
                    <a:buSzPct val="70000"/>
                    <a:buFont typeface="Wingdings" pitchFamily="2" charset="2"/>
                    <a:buChar char="n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60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TW" altLang="en-US" sz="2400"/>
                </a:p>
              </p:txBody>
            </p:sp>
          </p:grpSp>
          <p:grpSp>
            <p:nvGrpSpPr>
              <p:cNvPr id="7" name="Group 16"/>
              <p:cNvGrpSpPr>
                <a:grpSpLocks/>
              </p:cNvGrpSpPr>
              <p:nvPr/>
            </p:nvGrpSpPr>
            <p:grpSpPr bwMode="auto">
              <a:xfrm>
                <a:off x="270" y="403"/>
                <a:ext cx="905" cy="1324"/>
                <a:chOff x="270" y="403"/>
                <a:chExt cx="905" cy="1324"/>
              </a:xfrm>
            </p:grpSpPr>
            <p:sp>
              <p:nvSpPr>
                <p:cNvPr id="10259" name="Rectangle 17"/>
                <p:cNvSpPr>
                  <a:spLocks noChangeArrowheads="1"/>
                </p:cNvSpPr>
                <p:nvPr/>
              </p:nvSpPr>
              <p:spPr bwMode="auto">
                <a:xfrm>
                  <a:off x="281" y="403"/>
                  <a:ext cx="883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lr>
                      <a:srgbClr val="A50021"/>
                    </a:buClr>
                    <a:buSzPct val="75000"/>
                    <a:buFont typeface="Wingdings" pitchFamily="2" charset="2"/>
                    <a:buChar char="n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5000"/>
                    <a:buFont typeface="Wingding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rgbClr val="666699"/>
                    </a:buClr>
                    <a:buSzPct val="70000"/>
                    <a:buFont typeface="Wingdings" pitchFamily="2" charset="2"/>
                    <a:buChar char="n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60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TW" altLang="en-US" b="1" dirty="0">
                      <a:solidFill>
                        <a:srgbClr val="FF0000"/>
                      </a:solidFill>
                      <a:latin typeface="標楷體" pitchFamily="65" charset="-120"/>
                      <a:ea typeface="標楷體" pitchFamily="65" charset="-120"/>
                    </a:rPr>
                    <a:t>平時</a:t>
                  </a:r>
                </a:p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TW" altLang="en-US" b="1" dirty="0">
                      <a:solidFill>
                        <a:srgbClr val="FF0000"/>
                      </a:solidFill>
                      <a:latin typeface="標楷體" pitchFamily="65" charset="-120"/>
                      <a:ea typeface="標楷體" pitchFamily="65" charset="-120"/>
                    </a:rPr>
                    <a:t>（佔</a:t>
                  </a:r>
                  <a:r>
                    <a:rPr lang="en-US" altLang="zh-TW" b="1" dirty="0">
                      <a:solidFill>
                        <a:srgbClr val="FF0000"/>
                      </a:solidFill>
                      <a:ea typeface="標楷體" pitchFamily="65" charset="-120"/>
                    </a:rPr>
                    <a:t>50</a:t>
                  </a:r>
                  <a:r>
                    <a:rPr lang="en-US" altLang="zh-TW" b="1" dirty="0">
                      <a:solidFill>
                        <a:srgbClr val="FF0000"/>
                      </a:solidFill>
                      <a:latin typeface="標楷體" pitchFamily="65" charset="-120"/>
                      <a:ea typeface="標楷體" pitchFamily="65" charset="-120"/>
                    </a:rPr>
                    <a:t>﹪</a:t>
                  </a:r>
                  <a:r>
                    <a:rPr lang="zh-TW" altLang="en-US" b="1" dirty="0">
                      <a:solidFill>
                        <a:srgbClr val="FF0000"/>
                      </a:solidFill>
                      <a:latin typeface="標楷體" pitchFamily="65" charset="-120"/>
                      <a:ea typeface="標楷體" pitchFamily="65" charset="-120"/>
                    </a:rPr>
                    <a:t>）</a:t>
                  </a:r>
                  <a:endParaRPr lang="zh-TW" altLang="en-US" b="1" dirty="0">
                    <a:solidFill>
                      <a:srgbClr val="FF0000"/>
                    </a:solidFill>
                  </a:endParaRPr>
                </a:p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TW" altLang="en-US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0260" name="Rectangle 18"/>
                <p:cNvSpPr>
                  <a:spLocks noChangeArrowheads="1"/>
                </p:cNvSpPr>
                <p:nvPr/>
              </p:nvSpPr>
              <p:spPr bwMode="auto">
                <a:xfrm>
                  <a:off x="270" y="403"/>
                  <a:ext cx="905" cy="132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spcBef>
                      <a:spcPct val="20000"/>
                    </a:spcBef>
                    <a:buClr>
                      <a:srgbClr val="A50021"/>
                    </a:buClr>
                    <a:buSzPct val="75000"/>
                    <a:buFont typeface="Wingdings" pitchFamily="2" charset="2"/>
                    <a:buChar char="n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5000"/>
                    <a:buFont typeface="Wingding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rgbClr val="666699"/>
                    </a:buClr>
                    <a:buSzPct val="70000"/>
                    <a:buFont typeface="Wingdings" pitchFamily="2" charset="2"/>
                    <a:buChar char="n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60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TW" altLang="en-US" sz="2400"/>
                </a:p>
              </p:txBody>
            </p:sp>
          </p:grpSp>
          <p:sp>
            <p:nvSpPr>
              <p:cNvPr id="10257" name="Rectangle 20"/>
              <p:cNvSpPr>
                <a:spLocks noChangeArrowheads="1"/>
              </p:cNvSpPr>
              <p:nvPr/>
            </p:nvSpPr>
            <p:spPr bwMode="auto">
              <a:xfrm>
                <a:off x="1186" y="403"/>
                <a:ext cx="1794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rgbClr val="A50021"/>
                  </a:buClr>
                  <a:buSzPct val="75000"/>
                  <a:buFont typeface="Wingdings" pitchFamily="2" charset="2"/>
                  <a:buChar char="n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itchFamily="2" charset="2"/>
                  <a:buChar char="n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666699"/>
                  </a:buClr>
                  <a:buSzPct val="70000"/>
                  <a:buFont typeface="Wingdings" pitchFamily="2" charset="2"/>
                  <a:buChar char="n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6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 b="1" dirty="0">
                    <a:solidFill>
                      <a:srgbClr val="7030A0"/>
                    </a:solidFill>
                    <a:latin typeface="標楷體" pitchFamily="65" charset="-120"/>
                    <a:ea typeface="標楷體" pitchFamily="65" charset="-120"/>
                  </a:rPr>
                  <a:t>小考</a:t>
                </a: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（佔</a:t>
                </a:r>
                <a:r>
                  <a:rPr lang="en-US" altLang="zh-TW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20﹪</a:t>
                </a: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）：聽寫</a:t>
                </a:r>
                <a:r>
                  <a:rPr lang="zh-TW" altLang="en-US" sz="2800" b="1" dirty="0" smtClean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本、複習卷</a:t>
                </a:r>
                <a:endParaRPr lang="zh-TW" altLang="en-US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0255" name="Rectangle 23"/>
              <p:cNvSpPr>
                <a:spLocks noChangeArrowheads="1"/>
              </p:cNvSpPr>
              <p:nvPr/>
            </p:nvSpPr>
            <p:spPr bwMode="auto">
              <a:xfrm>
                <a:off x="1168" y="708"/>
                <a:ext cx="1794" cy="3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rgbClr val="A50021"/>
                  </a:buClr>
                  <a:buSzPct val="75000"/>
                  <a:buFont typeface="Wingdings" pitchFamily="2" charset="2"/>
                  <a:buChar char="n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itchFamily="2" charset="2"/>
                  <a:buChar char="n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666699"/>
                  </a:buClr>
                  <a:buSzPct val="70000"/>
                  <a:buFont typeface="Wingdings" pitchFamily="2" charset="2"/>
                  <a:buChar char="n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6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 b="1" dirty="0">
                    <a:solidFill>
                      <a:srgbClr val="7030A0"/>
                    </a:solidFill>
                    <a:latin typeface="標楷體" pitchFamily="65" charset="-120"/>
                    <a:ea typeface="標楷體" pitchFamily="65" charset="-120"/>
                  </a:rPr>
                  <a:t>作業</a:t>
                </a: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（佔</a:t>
                </a:r>
                <a:r>
                  <a:rPr lang="en-US" altLang="zh-TW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20﹪</a:t>
                </a: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）：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 b="1" dirty="0">
                    <a:solidFill>
                      <a:srgbClr val="0070C0"/>
                    </a:solidFill>
                    <a:latin typeface="標楷體" pitchFamily="65" charset="-120"/>
                    <a:ea typeface="標楷體" pitchFamily="65" charset="-120"/>
                  </a:rPr>
                  <a:t>習作、甲乙本</a:t>
                </a:r>
                <a:r>
                  <a:rPr lang="zh-TW" altLang="en-US" sz="2800" b="1" dirty="0" smtClean="0">
                    <a:solidFill>
                      <a:srgbClr val="0070C0"/>
                    </a:solidFill>
                    <a:latin typeface="標楷體" pitchFamily="65" charset="-120"/>
                    <a:ea typeface="標楷體" pitchFamily="65" charset="-120"/>
                  </a:rPr>
                  <a:t>、圈詞短文、成語造句</a:t>
                </a:r>
                <a:endParaRPr lang="zh-TW" altLang="en-US" sz="2800" b="1" dirty="0">
                  <a:solidFill>
                    <a:srgbClr val="0070C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0253" name="Rectangle 26"/>
              <p:cNvSpPr>
                <a:spLocks noChangeArrowheads="1"/>
              </p:cNvSpPr>
              <p:nvPr/>
            </p:nvSpPr>
            <p:spPr bwMode="auto">
              <a:xfrm>
                <a:off x="1174" y="1163"/>
                <a:ext cx="1794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lr>
                    <a:srgbClr val="A50021"/>
                  </a:buClr>
                  <a:buSzPct val="75000"/>
                  <a:buFont typeface="Wingdings" pitchFamily="2" charset="2"/>
                  <a:buChar char="n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itchFamily="2" charset="2"/>
                  <a:buChar char="n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666699"/>
                  </a:buClr>
                  <a:buSzPct val="70000"/>
                  <a:buFont typeface="Wingdings" pitchFamily="2" charset="2"/>
                  <a:buChar char="n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6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 b="1" dirty="0">
                    <a:solidFill>
                      <a:srgbClr val="7030A0"/>
                    </a:solidFill>
                    <a:latin typeface="標楷體" pitchFamily="65" charset="-120"/>
                    <a:ea typeface="標楷體" pitchFamily="65" charset="-120"/>
                  </a:rPr>
                  <a:t>態度</a:t>
                </a: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（佔</a:t>
                </a:r>
                <a:r>
                  <a:rPr lang="en-US" altLang="zh-TW" sz="2800" b="1" dirty="0">
                    <a:solidFill>
                      <a:srgbClr val="FF0000"/>
                    </a:solidFill>
                    <a:ea typeface="標楷體" pitchFamily="65" charset="-120"/>
                  </a:rPr>
                  <a:t>5</a:t>
                </a:r>
                <a:r>
                  <a:rPr lang="en-US" altLang="zh-TW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﹪</a:t>
                </a: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）：上課規矩、團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 隊合作、作業缺交、隨堂測驗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發表（佔</a:t>
                </a:r>
                <a:r>
                  <a:rPr lang="en-US" altLang="zh-TW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5﹪</a:t>
                </a: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）：上課發表或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rPr>
                  <a:t>               作業發表</a:t>
                </a:r>
              </a:p>
            </p:txBody>
          </p:sp>
        </p:grpSp>
        <p:sp>
          <p:nvSpPr>
            <p:cNvPr id="10245" name="Rectangle 28"/>
            <p:cNvSpPr>
              <a:spLocks noChangeArrowheads="1"/>
            </p:cNvSpPr>
            <p:nvPr/>
          </p:nvSpPr>
          <p:spPr bwMode="auto">
            <a:xfrm>
              <a:off x="-3" y="-3"/>
              <a:ext cx="2997" cy="1733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rgbClr val="A50021"/>
                </a:buClr>
                <a:buSzPct val="75000"/>
                <a:buFont typeface="Wingdings" pitchFamily="2" charset="2"/>
                <a:buChar char="n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itchFamily="2" charset="2"/>
                <a:buChar char="n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666699"/>
                </a:buClr>
                <a:buSzPct val="70000"/>
                <a:buFont typeface="Wingdings" pitchFamily="2" charset="2"/>
                <a:buChar char="n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60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32516" y="574384"/>
            <a:ext cx="7772400" cy="809625"/>
          </a:xfrm>
        </p:spPr>
        <p:txBody>
          <a:bodyPr/>
          <a:lstStyle/>
          <a:p>
            <a:pPr eaLnBrk="1" hangingPunct="1"/>
            <a:r>
              <a:rPr lang="zh-TW" altLang="en-US" b="1" dirty="0" smtClean="0">
                <a:solidFill>
                  <a:schemeClr val="accent6"/>
                </a:solidFill>
              </a:rPr>
              <a:t>定期評量時間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7411" y="1792492"/>
            <a:ext cx="7772400" cy="4395787"/>
          </a:xfrm>
        </p:spPr>
        <p:txBody>
          <a:bodyPr/>
          <a:lstStyle/>
          <a:p>
            <a:pPr marL="609600" indent="-609600">
              <a:defRPr/>
            </a:pP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第一次評量：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）~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31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609600" indent="-609600">
              <a:buNone/>
              <a:defRPr/>
            </a:pP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國語：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課</a:t>
            </a:r>
            <a:endParaRPr kumimoji="0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>
              <a:buNone/>
              <a:defRPr/>
            </a:pP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數學：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1-5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單元</a:t>
            </a:r>
          </a:p>
          <a:p>
            <a:pPr marL="609600" indent="-609600">
              <a:defRPr/>
            </a:pP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第二次評量：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）~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609600" indent="-609600">
              <a:buNone/>
              <a:defRPr/>
            </a:pP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國語： 8-14課</a:t>
            </a:r>
          </a:p>
          <a:p>
            <a:pPr marL="609600" indent="-609600">
              <a:buClr>
                <a:srgbClr val="00FF99"/>
              </a:buClr>
              <a:buNone/>
              <a:defRPr/>
            </a:pPr>
            <a:r>
              <a:rPr kumimoji="0"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數學：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6-10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單元</a:t>
            </a:r>
            <a:endParaRPr kumimoji="0" lang="zh-TW" altLang="en-US" dirty="0" smtClean="0">
              <a:solidFill>
                <a:srgbClr val="00FF99"/>
              </a:solidFill>
              <a:latin typeface="Times New Roman" pitchFamily="18" charset="0"/>
              <a:ea typeface="華康細圓體" pitchFamily="49" charset="-120"/>
            </a:endParaRPr>
          </a:p>
          <a:p>
            <a:r>
              <a:rPr lang="zh-TW" altLang="en-US" dirty="0" smtClean="0">
                <a:solidFill>
                  <a:srgbClr val="FF0000"/>
                </a:solidFill>
              </a:rPr>
              <a:t>導師會於兩週前貼上考試通知及範圍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8130" y="0"/>
            <a:ext cx="6563409" cy="136842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zh-TW" altLang="en-US" sz="4400" b="1" dirty="0" smtClean="0">
                <a:solidFill>
                  <a:srgbClr val="0033CC"/>
                </a:solidFill>
                <a:ea typeface="標楷體" pitchFamily="65" charset="-120"/>
                <a:cs typeface="Trebuchet MS" pitchFamily="34" charset="0"/>
              </a:rPr>
              <a:t>本學期重要活動</a:t>
            </a:r>
            <a:endParaRPr lang="zh-TW" altLang="en-US" sz="4400" b="1" u="sng" dirty="0" smtClean="0">
              <a:solidFill>
                <a:srgbClr val="0033CC"/>
              </a:solidFill>
              <a:ea typeface="標楷體" pitchFamily="65" charset="-120"/>
              <a:cs typeface="Trebuchet MS" pitchFamily="34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46619" y="1597719"/>
          <a:ext cx="7499758" cy="5084112"/>
        </p:xfrm>
        <a:graphic>
          <a:graphicData uri="http://schemas.openxmlformats.org/drawingml/2006/table">
            <a:tbl>
              <a:tblPr/>
              <a:tblGrid>
                <a:gridCol w="5192794"/>
                <a:gridCol w="2306964"/>
              </a:tblGrid>
              <a:tr h="4619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latin typeface="Times New Roman"/>
                          <a:ea typeface="標楷體"/>
                          <a:cs typeface="Times New Roman"/>
                        </a:rPr>
                        <a:t>九月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備註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25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9/3(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一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術科授琴開始上課 。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 dirty="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9/7(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五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增能社團開始上課。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 dirty="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9/13(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四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) 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校內三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~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六年級英語字彙達人。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標楷體"/>
                          <a:ea typeface="新細明體"/>
                          <a:cs typeface="Times New Roman"/>
                        </a:rPr>
                        <a:t>  (ESL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已發字彙表，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TLI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上學期英文課本範圍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表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早自習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8:00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考試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標楷體"/>
                          <a:ea typeface="新細明體"/>
                          <a:cs typeface="Times New Roman"/>
                        </a:rPr>
                        <a:t>ESLu3z8 vu84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9/19(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三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四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.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五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.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六信游泳課</a:t>
                      </a:r>
                      <a:r>
                        <a:rPr lang="en-US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lang="zh-TW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上午</a:t>
                      </a:r>
                      <a:r>
                        <a:rPr lang="en-US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8:20</a:t>
                      </a:r>
                      <a:r>
                        <a:rPr lang="zh-TW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出發</a:t>
                      </a:r>
                      <a:r>
                        <a:rPr lang="en-US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上午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8:20~10:30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9/24(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一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中秋節放假一天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9/26(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三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) 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四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五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.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六信游泳課</a:t>
                      </a:r>
                      <a:r>
                        <a:rPr lang="en-US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lang="zh-TW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上午</a:t>
                      </a:r>
                      <a:r>
                        <a:rPr lang="en-US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8:20</a:t>
                      </a:r>
                      <a:r>
                        <a:rPr lang="zh-TW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出發</a:t>
                      </a:r>
                      <a:r>
                        <a:rPr lang="en-US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Times New Roman"/>
                        </a:rPr>
                        <a:t>上午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  <a:cs typeface="Times New Roman"/>
                        </a:rPr>
                        <a:t>8:20~10:30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dirty="0" smtClean="0">
                <a:solidFill>
                  <a:srgbClr val="0033CC"/>
                </a:solidFill>
                <a:ea typeface="標楷體" pitchFamily="65" charset="-120"/>
                <a:cs typeface="Trebuchet MS" pitchFamily="34" charset="0"/>
              </a:rPr>
              <a:t>本學期重要活動</a:t>
            </a:r>
            <a:endParaRPr lang="zh-TW" altLang="en-US" sz="4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7397-72DA-43CF-900F-69539C71B02E}" type="slidenum">
              <a:rPr lang="ja-JP" altLang="en-US" smtClean="0"/>
              <a:pPr/>
              <a:t>15</a:t>
            </a:fld>
            <a:endParaRPr lang="en-US" altLang="ja-JP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006679" y="1879132"/>
          <a:ext cx="7373923" cy="3978507"/>
        </p:xfrm>
        <a:graphic>
          <a:graphicData uri="http://schemas.openxmlformats.org/drawingml/2006/table">
            <a:tbl>
              <a:tblPr/>
              <a:tblGrid>
                <a:gridCol w="5105665"/>
                <a:gridCol w="2268258"/>
              </a:tblGrid>
              <a:tr h="472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latin typeface="Times New Roman"/>
                          <a:ea typeface="標楷體"/>
                          <a:cs typeface="Times New Roman"/>
                        </a:rPr>
                        <a:t>十月</a:t>
                      </a:r>
                      <a:endParaRPr lang="zh-TW" sz="2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800" kern="10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800" kern="100" dirty="0">
                          <a:latin typeface="標楷體"/>
                          <a:ea typeface="新細明體"/>
                          <a:cs typeface="Times New Roman"/>
                        </a:rPr>
                        <a:t>10/1~10/5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舉行理論課第一次評量</a:t>
                      </a:r>
                      <a:endParaRPr lang="zh-TW" sz="2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latin typeface="Times New Roman"/>
                          <a:ea typeface="標楷體"/>
                          <a:cs typeface="Times New Roman"/>
                        </a:rPr>
                        <a:t>於課堂上舉行</a:t>
                      </a:r>
                      <a:endParaRPr lang="zh-TW" sz="2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800" kern="100" dirty="0">
                          <a:latin typeface="標楷體"/>
                          <a:ea typeface="新細明體"/>
                          <a:cs typeface="Times New Roman"/>
                        </a:rPr>
                        <a:t>10/10(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三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  <a:cs typeface="Times New Roman"/>
                        </a:rPr>
                        <a:t>) 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國慶日放假一天</a:t>
                      </a:r>
                      <a:endParaRPr lang="zh-TW" sz="2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800" kern="10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800" kern="100" dirty="0">
                          <a:latin typeface="標楷體"/>
                          <a:ea typeface="新細明體"/>
                          <a:cs typeface="Times New Roman"/>
                        </a:rPr>
                        <a:t>10/16(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二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臺北市五年級國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  <a:cs typeface="Times New Roman"/>
                        </a:rPr>
                        <a:t>.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英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  <a:cs typeface="Times New Roman"/>
                        </a:rPr>
                        <a:t>.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數檢測</a:t>
                      </a:r>
                      <a:endParaRPr lang="zh-TW" sz="2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latin typeface="Times New Roman"/>
                          <a:ea typeface="標楷體"/>
                          <a:cs typeface="Times New Roman"/>
                        </a:rPr>
                        <a:t>考試時間訂於上午</a:t>
                      </a:r>
                      <a:endParaRPr lang="zh-TW" sz="2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  <a:cs typeface="Times New Roman"/>
                        </a:rPr>
                        <a:t>10/20(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六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  <a:cs typeface="Times New Roman"/>
                        </a:rPr>
                        <a:t>)ESL Parent Workshop 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  <a:cs typeface="Times New Roman"/>
                        </a:rPr>
                        <a:t>家長研討會。</a:t>
                      </a:r>
                      <a:endParaRPr lang="zh-TW" sz="2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800" kern="100" dirty="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8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10/30(</a:t>
                      </a:r>
                      <a:r>
                        <a:rPr lang="zh-TW" sz="28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二</a:t>
                      </a:r>
                      <a:r>
                        <a:rPr lang="en-US" sz="28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8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、</a:t>
                      </a:r>
                      <a:r>
                        <a:rPr lang="en-US" sz="28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10/31(</a:t>
                      </a:r>
                      <a:r>
                        <a:rPr lang="zh-TW" sz="28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三</a:t>
                      </a:r>
                      <a:r>
                        <a:rPr lang="en-US" sz="28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8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期中評量</a:t>
                      </a:r>
                      <a:endParaRPr lang="zh-TW" sz="2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800" kern="100" dirty="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dirty="0" smtClean="0">
                <a:solidFill>
                  <a:srgbClr val="0033CC"/>
                </a:solidFill>
                <a:ea typeface="標楷體" pitchFamily="65" charset="-120"/>
                <a:cs typeface="Trebuchet MS" pitchFamily="34" charset="0"/>
              </a:rPr>
              <a:t>本學期重要活動</a:t>
            </a:r>
            <a:endParaRPr lang="zh-TW" altLang="en-US" sz="4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7397-72DA-43CF-900F-69539C71B02E}" type="slidenum">
              <a:rPr lang="ja-JP" altLang="en-US" smtClean="0"/>
              <a:pPr/>
              <a:t>16</a:t>
            </a:fld>
            <a:endParaRPr lang="en-US" altLang="ja-JP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78841" y="1719741"/>
          <a:ext cx="8036654" cy="4968820"/>
        </p:xfrm>
        <a:graphic>
          <a:graphicData uri="http://schemas.openxmlformats.org/drawingml/2006/table">
            <a:tbl>
              <a:tblPr/>
              <a:tblGrid>
                <a:gridCol w="5564538"/>
                <a:gridCol w="2472116"/>
              </a:tblGrid>
              <a:tr h="554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latin typeface="Times New Roman"/>
                          <a:ea typeface="標楷體"/>
                          <a:cs typeface="Times New Roman"/>
                        </a:rPr>
                        <a:t>十一月 </a:t>
                      </a: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11/5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換穿冬季制服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暫定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請依當時通知為準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11/7(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三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五年級校外教學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北埔麥克田園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邀請愛心家長協助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11/10(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六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雙語班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ESL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家長晤談日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 dirty="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5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11/12-11/16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舉行理論課第二次評量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標楷體"/>
                          <a:ea typeface="新細明體"/>
                          <a:cs typeface="Times New Roman"/>
                        </a:rPr>
                        <a:t>  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11/21(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三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) 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五年級消防體驗活動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綜合課舉行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11/28(</a:t>
                      </a:r>
                      <a:r>
                        <a:rPr lang="zh-TW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三</a:t>
                      </a:r>
                      <a:r>
                        <a:rPr lang="en-US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五信實習音樂會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上午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8:30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開始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  <a:cs typeface="Times New Roman"/>
                        </a:rPr>
                        <a:t>11/28-11/31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Times New Roman"/>
                        </a:rPr>
                        <a:t>校內科展評選</a:t>
                      </a:r>
                      <a:endParaRPr lang="zh-TW" sz="2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dirty="0" smtClean="0">
                <a:solidFill>
                  <a:srgbClr val="0033CC"/>
                </a:solidFill>
                <a:ea typeface="標楷體" pitchFamily="65" charset="-120"/>
                <a:cs typeface="Trebuchet MS" pitchFamily="34" charset="0"/>
              </a:rPr>
              <a:t>本學期重要活動</a:t>
            </a:r>
            <a:endParaRPr lang="zh-TW" altLang="en-US" sz="4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7397-72DA-43CF-900F-69539C71B02E}" type="slidenum">
              <a:rPr lang="ja-JP" altLang="en-US" smtClean="0"/>
              <a:pPr/>
              <a:t>17</a:t>
            </a:fld>
            <a:endParaRPr lang="en-US" altLang="ja-JP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69783" y="1744908"/>
          <a:ext cx="8330268" cy="4695047"/>
        </p:xfrm>
        <a:graphic>
          <a:graphicData uri="http://schemas.openxmlformats.org/drawingml/2006/table">
            <a:tbl>
              <a:tblPr/>
              <a:tblGrid>
                <a:gridCol w="5657287"/>
                <a:gridCol w="2672981"/>
              </a:tblGrid>
              <a:tr h="4695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latin typeface="Times New Roman"/>
                          <a:ea typeface="標楷體"/>
                        </a:rPr>
                        <a:t>十二月</a:t>
                      </a:r>
                      <a:endParaRPr lang="zh-TW" sz="28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800" kern="100">
                        <a:latin typeface="標楷體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12/7(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五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千人野餐</a:t>
                      </a:r>
                      <a:endParaRPr lang="zh-TW" sz="28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kern="100">
                          <a:latin typeface="標楷體"/>
                          <a:ea typeface="新細明體"/>
                        </a:rPr>
                        <a:t>10:30-12:30</a:t>
                      </a:r>
                      <a:endParaRPr lang="zh-TW" sz="28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0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12/22(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六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補行上班上課</a:t>
                      </a:r>
                      <a:endParaRPr lang="zh-TW" sz="28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latin typeface="Times New Roman"/>
                          <a:ea typeface="標楷體"/>
                        </a:rPr>
                        <a:t>補</a:t>
                      </a:r>
                      <a:r>
                        <a:rPr lang="en-US" sz="2800" kern="100">
                          <a:latin typeface="Times New Roman"/>
                          <a:ea typeface="標楷體"/>
                        </a:rPr>
                        <a:t>12/31(</a:t>
                      </a:r>
                      <a:r>
                        <a:rPr lang="zh-TW" sz="2800" kern="100">
                          <a:latin typeface="Times New Roman"/>
                          <a:ea typeface="標楷體"/>
                        </a:rPr>
                        <a:t>一</a:t>
                      </a:r>
                      <a:r>
                        <a:rPr lang="en-US" sz="2800" kern="10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800" kern="100">
                          <a:latin typeface="Times New Roman"/>
                          <a:ea typeface="標楷體"/>
                        </a:rPr>
                        <a:t>彈性放假</a:t>
                      </a:r>
                      <a:endParaRPr lang="zh-TW" sz="28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12/24(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一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五年級聖歌發表</a:t>
                      </a:r>
                      <a:endParaRPr lang="zh-TW" sz="28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800" kern="100">
                        <a:latin typeface="標楷體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0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12/27(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四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二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~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六信主副修術科期末考。</a:t>
                      </a:r>
                      <a:endParaRPr lang="zh-TW" sz="28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★本學期應授琴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16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堂課</a:t>
                      </a:r>
                      <a:endParaRPr lang="zh-TW" sz="28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0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800" kern="100">
                          <a:latin typeface="Times New Roman"/>
                          <a:ea typeface="標楷體"/>
                        </a:rPr>
                        <a:t>12/28(</a:t>
                      </a:r>
                      <a:r>
                        <a:rPr lang="zh-TW" sz="2800" kern="100">
                          <a:latin typeface="Times New Roman"/>
                          <a:ea typeface="標楷體"/>
                        </a:rPr>
                        <a:t>五</a:t>
                      </a:r>
                      <a:r>
                        <a:rPr lang="en-US" sz="2800" kern="10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800" kern="100">
                          <a:latin typeface="Times New Roman"/>
                          <a:ea typeface="標楷體"/>
                        </a:rPr>
                        <a:t>校慶園遊會補假一天</a:t>
                      </a:r>
                      <a:endParaRPr lang="zh-TW" sz="28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補</a:t>
                      </a:r>
                      <a:r>
                        <a:rPr lang="en-US" sz="2800" kern="100" dirty="0">
                          <a:latin typeface="Times New Roman"/>
                          <a:ea typeface="標楷體"/>
                        </a:rPr>
                        <a:t>1/5</a:t>
                      </a:r>
                      <a:r>
                        <a:rPr lang="zh-TW" sz="2800" kern="100" dirty="0">
                          <a:latin typeface="Times New Roman"/>
                          <a:ea typeface="標楷體"/>
                        </a:rPr>
                        <a:t>校慶園遊會</a:t>
                      </a:r>
                      <a:endParaRPr lang="zh-TW" sz="28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05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標楷體"/>
                        <a:buChar char="※"/>
                        <a:tabLst>
                          <a:tab pos="228600" algn="l"/>
                        </a:tabLst>
                      </a:pPr>
                      <a:r>
                        <a:rPr lang="en-US" sz="2800" kern="100">
                          <a:latin typeface="標楷體"/>
                          <a:ea typeface="新細明體"/>
                          <a:cs typeface="Times New Roman"/>
                        </a:rPr>
                        <a:t>12/28(</a:t>
                      </a:r>
                      <a:r>
                        <a:rPr lang="zh-TW" sz="2800" kern="100">
                          <a:latin typeface="Times New Roman"/>
                          <a:ea typeface="標楷體"/>
                          <a:cs typeface="Times New Roman"/>
                        </a:rPr>
                        <a:t>五</a:t>
                      </a:r>
                      <a:r>
                        <a:rPr lang="en-US" sz="2800" kern="100">
                          <a:latin typeface="Times New Roman"/>
                          <a:ea typeface="標楷體"/>
                          <a:cs typeface="Times New Roman"/>
                        </a:rPr>
                        <a:t>)~1/1(</a:t>
                      </a:r>
                      <a:r>
                        <a:rPr lang="zh-TW" sz="2800" kern="100">
                          <a:latin typeface="Times New Roman"/>
                          <a:ea typeface="標楷體"/>
                          <a:cs typeface="Times New Roman"/>
                        </a:rPr>
                        <a:t>二</a:t>
                      </a:r>
                      <a:r>
                        <a:rPr lang="en-US" sz="2800" kern="100"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lang="zh-TW" sz="2800" kern="100">
                          <a:latin typeface="Times New Roman"/>
                          <a:ea typeface="標楷體"/>
                          <a:cs typeface="Times New Roman"/>
                        </a:rPr>
                        <a:t>五天連假</a:t>
                      </a:r>
                      <a:endParaRPr lang="zh-TW" sz="2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800" kern="100" dirty="0">
                        <a:latin typeface="標楷體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b="1" dirty="0" smtClean="0">
                <a:solidFill>
                  <a:srgbClr val="0033CC"/>
                </a:solidFill>
                <a:ea typeface="標楷體" pitchFamily="65" charset="-120"/>
                <a:cs typeface="Trebuchet MS" pitchFamily="34" charset="0"/>
              </a:rPr>
              <a:t>本學期重要活動</a:t>
            </a:r>
            <a:endParaRPr lang="zh-TW" altLang="en-US" sz="4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7397-72DA-43CF-900F-69539C71B02E}" type="slidenum">
              <a:rPr lang="ja-JP" altLang="en-US" smtClean="0"/>
              <a:pPr/>
              <a:t>18</a:t>
            </a:fld>
            <a:endParaRPr lang="en-US" altLang="ja-JP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343949" y="1813828"/>
          <a:ext cx="8405768" cy="4389120"/>
        </p:xfrm>
        <a:graphic>
          <a:graphicData uri="http://schemas.openxmlformats.org/drawingml/2006/table">
            <a:tbl>
              <a:tblPr/>
              <a:tblGrid>
                <a:gridCol w="5708560"/>
                <a:gridCol w="2697208"/>
              </a:tblGrid>
              <a:tr h="358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latin typeface="Times New Roman"/>
                          <a:ea typeface="標楷體"/>
                        </a:rPr>
                        <a:t>一月 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>
                        <a:latin typeface="標楷體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400" b="1" kern="100" dirty="0">
                          <a:latin typeface="Times New Roman"/>
                          <a:ea typeface="標楷體"/>
                        </a:rPr>
                        <a:t>1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</a:rPr>
                        <a:t>/5(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六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光仁六十週年校慶彌撒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</a:rPr>
                        <a:t>網路直播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8:30-10:00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</a:rPr>
                        <a:t>1/5(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六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光仁六十週年校慶園遊會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標楷體"/>
                          <a:ea typeface="新細明體"/>
                        </a:rPr>
                        <a:t>10:30~14:00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1/10(</a:t>
                      </a:r>
                      <a:r>
                        <a:rPr lang="zh-TW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四</a:t>
                      </a:r>
                      <a:r>
                        <a:rPr lang="en-US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、</a:t>
                      </a:r>
                      <a:r>
                        <a:rPr lang="en-US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1/11(</a:t>
                      </a:r>
                      <a:r>
                        <a:rPr lang="zh-TW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五</a:t>
                      </a:r>
                      <a:r>
                        <a:rPr lang="en-US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400" kern="10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期末定期評量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>
                        <a:latin typeface="標楷體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</a:rPr>
                        <a:t>1/18(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五</a:t>
                      </a:r>
                      <a:r>
                        <a:rPr lang="en-US" sz="2400" kern="100" dirty="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結業式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</a:rPr>
                        <a:t>上午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8:10</a:t>
                      </a:r>
                      <a:r>
                        <a:rPr lang="zh-TW" sz="2400" kern="100">
                          <a:latin typeface="Times New Roman"/>
                          <a:ea typeface="標楷體"/>
                        </a:rPr>
                        <a:t>開始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1/18(</a:t>
                      </a:r>
                      <a:r>
                        <a:rPr lang="zh-TW" sz="2400" kern="100">
                          <a:latin typeface="Times New Roman"/>
                          <a:ea typeface="標楷體"/>
                        </a:rPr>
                        <a:t>五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400" kern="100">
                          <a:latin typeface="Times New Roman"/>
                          <a:ea typeface="標楷體"/>
                        </a:rPr>
                        <a:t>慶祝六十週年校慶禮讚音樂會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(</a:t>
                      </a:r>
                      <a:r>
                        <a:rPr lang="zh-TW" sz="2400" kern="100">
                          <a:latin typeface="Times New Roman"/>
                          <a:ea typeface="標楷體"/>
                        </a:rPr>
                        <a:t>中山堂演出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)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 dirty="0">
                        <a:latin typeface="標楷體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1/19(</a:t>
                      </a:r>
                      <a:r>
                        <a:rPr lang="zh-TW" sz="2400" kern="100">
                          <a:latin typeface="Times New Roman"/>
                          <a:ea typeface="標楷體"/>
                        </a:rPr>
                        <a:t>六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不</a:t>
                      </a:r>
                      <a:r>
                        <a:rPr lang="zh-TW" sz="2400" kern="100">
                          <a:latin typeface="Times New Roman"/>
                          <a:ea typeface="標楷體"/>
                        </a:rPr>
                        <a:t>補行上班上課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請家長事先安排孩子去處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1/20(</a:t>
                      </a:r>
                      <a:r>
                        <a:rPr lang="zh-TW" sz="2400" kern="100">
                          <a:latin typeface="Times New Roman"/>
                          <a:ea typeface="標楷體"/>
                        </a:rPr>
                        <a:t>日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)~1/29(</a:t>
                      </a:r>
                      <a:r>
                        <a:rPr lang="zh-TW" sz="2400" kern="100">
                          <a:latin typeface="Times New Roman"/>
                          <a:ea typeface="標楷體"/>
                        </a:rPr>
                        <a:t>二</a:t>
                      </a:r>
                      <a:r>
                        <a:rPr lang="en-US" sz="2400" kern="100">
                          <a:latin typeface="Times New Roman"/>
                          <a:ea typeface="標楷體"/>
                        </a:rPr>
                        <a:t>)</a:t>
                      </a:r>
                      <a:r>
                        <a:rPr lang="zh-TW" sz="2400" kern="100">
                          <a:latin typeface="Times New Roman"/>
                          <a:ea typeface="標楷體"/>
                        </a:rPr>
                        <a:t>音樂班歐洲國際交流活動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 dirty="0">
                        <a:latin typeface="標楷體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※</a:t>
                      </a:r>
                      <a:r>
                        <a:rPr lang="en-US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1/21~2/10</a:t>
                      </a:r>
                      <a:r>
                        <a:rPr lang="zh-TW" sz="2400" kern="10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</a:rPr>
                        <a:t>放寒假囉！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 dirty="0">
                        <a:latin typeface="標楷體"/>
                        <a:ea typeface="新細明體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15617" y="1279654"/>
            <a:ext cx="7031946" cy="2286000"/>
          </a:xfrm>
        </p:spPr>
        <p:txBody>
          <a:bodyPr/>
          <a:lstStyle/>
          <a:p>
            <a:pPr eaLnBrk="1" hangingPunct="1"/>
            <a:r>
              <a:rPr lang="zh-TW" altLang="en-US" b="1" dirty="0" smtClean="0">
                <a:solidFill>
                  <a:srgbClr val="002060"/>
                </a:solidFill>
              </a:rPr>
              <a:t>需要家長配合與協助事項</a:t>
            </a:r>
            <a:r>
              <a:rPr lang="zh-TW" altLang="en-US" dirty="0" smtClean="0">
                <a:solidFill>
                  <a:srgbClr val="002060"/>
                </a:solidFill>
              </a:rPr>
              <a:t> </a:t>
            </a:r>
            <a:endParaRPr lang="zh-TW" altLang="en-US" dirty="0" smtClean="0">
              <a:solidFill>
                <a:srgbClr val="002060"/>
              </a:solidFill>
              <a:ea typeface="華康彩帶體" pitchFamily="81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49894" y="4126302"/>
            <a:ext cx="4572000" cy="1311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zh-TW" altLang="en-US" sz="3600" b="1" kern="0" dirty="0">
                <a:solidFill>
                  <a:srgbClr val="FF0000"/>
                </a:solidFill>
                <a:latin typeface="Arial"/>
                <a:ea typeface="新細明體"/>
              </a:rPr>
              <a:t>您的小叮嚀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zh-TW" altLang="en-US" sz="3600" b="1" kern="0" dirty="0">
                <a:solidFill>
                  <a:srgbClr val="FF0000"/>
                </a:solidFill>
                <a:latin typeface="Arial"/>
                <a:ea typeface="新細明體"/>
              </a:rPr>
              <a:t>孩子的大改變</a:t>
            </a:r>
          </a:p>
        </p:txBody>
      </p:sp>
      <p:pic>
        <p:nvPicPr>
          <p:cNvPr id="123908" name="Picture 1031" descr="pe0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2431" y="4026645"/>
            <a:ext cx="12271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124932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0588837-65BF-4739-BF64-1EDC3D2F6F5A}" type="slidenum">
              <a:rPr lang="ja-JP" altLang="en-US" smtClean="0"/>
              <a:pPr/>
              <a:t>20</a:t>
            </a:fld>
            <a:endParaRPr lang="en-US" altLang="ja-JP" smtClean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17290" y="1742036"/>
            <a:ext cx="8305800" cy="4968552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ts val="3238"/>
              </a:lnSpc>
              <a:buFont typeface="Wingdings" pitchFamily="2" charset="2"/>
              <a:buNone/>
            </a:pP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1.每天請家長一定要簽聯絡簿，</a:t>
            </a:r>
            <a:r>
              <a:rPr lang="zh-TW" altLang="en-US" sz="35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勿缺交</a:t>
            </a: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作業。</a:t>
            </a:r>
          </a:p>
          <a:p>
            <a:pPr algn="just">
              <a:lnSpc>
                <a:spcPts val="3238"/>
              </a:lnSpc>
              <a:spcBef>
                <a:spcPct val="50000"/>
              </a:spcBef>
              <a:buClr>
                <a:schemeClr val="bg1"/>
              </a:buClr>
              <a:buFontTx/>
              <a:buNone/>
            </a:pP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2.作業、考卷批閱完發下帶回，請</a:t>
            </a:r>
            <a:r>
              <a:rPr lang="zh-TW" altLang="en-US" sz="35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督促孩子訂正</a:t>
            </a: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，並請家長簽名</a:t>
            </a:r>
            <a:r>
              <a:rPr lang="zh-TW" altLang="en-US" sz="3500" b="1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4800" b="1" dirty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  <a:p>
            <a:pPr algn="just">
              <a:lnSpc>
                <a:spcPts val="3238"/>
              </a:lnSpc>
              <a:spcBef>
                <a:spcPct val="50000"/>
              </a:spcBef>
              <a:buClr>
                <a:schemeClr val="bg1"/>
              </a:buClr>
              <a:buFontTx/>
              <a:buNone/>
            </a:pP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3.請指導孩子</a:t>
            </a:r>
            <a:r>
              <a:rPr lang="zh-TW" altLang="en-US" sz="35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自訂目標，</a:t>
            </a:r>
            <a:r>
              <a:rPr lang="zh-TW" altLang="en-US" sz="35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主動學習。</a:t>
            </a:r>
            <a:endParaRPr lang="zh-TW" altLang="en-US" sz="3500" b="1" dirty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  <a:p>
            <a:pPr algn="just">
              <a:lnSpc>
                <a:spcPts val="3238"/>
              </a:lnSpc>
              <a:spcBef>
                <a:spcPct val="50000"/>
              </a:spcBef>
              <a:buClr>
                <a:schemeClr val="bg1"/>
              </a:buClr>
              <a:buFontTx/>
              <a:buNone/>
            </a:pP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5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八點</a:t>
            </a: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以前到校，養成準時上課的好習慣。</a:t>
            </a:r>
          </a:p>
          <a:p>
            <a:pPr algn="just">
              <a:lnSpc>
                <a:spcPts val="3238"/>
              </a:lnSpc>
              <a:spcBef>
                <a:spcPct val="50000"/>
              </a:spcBef>
              <a:buClr>
                <a:schemeClr val="bg1"/>
              </a:buClr>
              <a:buFontTx/>
              <a:buNone/>
            </a:pP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5.限制孩子</a:t>
            </a:r>
            <a:r>
              <a:rPr lang="zh-TW" altLang="en-US" sz="35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上網、看電視、玩手機</a:t>
            </a: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的時間。</a:t>
            </a:r>
          </a:p>
          <a:p>
            <a:pPr algn="just">
              <a:lnSpc>
                <a:spcPts val="3238"/>
              </a:lnSpc>
              <a:spcBef>
                <a:spcPct val="50000"/>
              </a:spcBef>
              <a:buClr>
                <a:schemeClr val="bg1"/>
              </a:buClr>
              <a:buFontTx/>
              <a:buNone/>
            </a:pP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35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關心孩子</a:t>
            </a:r>
            <a:r>
              <a:rPr lang="zh-TW" altLang="en-US" sz="35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交友狀況</a:t>
            </a:r>
            <a:r>
              <a:rPr lang="zh-TW" altLang="en-US" sz="35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（必然影響課業及情緒）</a:t>
            </a:r>
            <a:r>
              <a:rPr lang="zh-TW" altLang="en-US" sz="3500" b="1" dirty="0">
                <a:solidFill>
                  <a:srgbClr val="444444"/>
                </a:solidFill>
                <a:latin typeface="新細明體" pitchFamily="18" charset="-120"/>
              </a:rPr>
              <a:t>。</a:t>
            </a:r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en-US" altLang="zh-TW" dirty="0"/>
          </a:p>
          <a:p>
            <a:pPr eaLnBrk="1" hangingPunct="1"/>
            <a:endParaRPr lang="zh-TW" altLang="en-US" dirty="0"/>
          </a:p>
          <a:p>
            <a:pPr eaLnBrk="1" hangingPunct="1"/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 smtClean="0"/>
          </a:p>
        </p:txBody>
      </p:sp>
      <p:sp>
        <p:nvSpPr>
          <p:cNvPr id="125956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8BF2191-0036-418A-A104-B0BAC1075343}" type="slidenum">
              <a:rPr lang="ja-JP" altLang="en-US" smtClean="0"/>
              <a:pPr/>
              <a:t>21</a:t>
            </a:fld>
            <a:endParaRPr lang="en-US" altLang="ja-JP" smtClean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964035" y="1744910"/>
            <a:ext cx="7543800" cy="432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666699"/>
              </a:buClr>
              <a:buSzPct val="7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zh-TW" altLang="en-US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7.請指導孩子，除了讀書以外，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人際關係</a:t>
            </a:r>
            <a:r>
              <a:rPr lang="zh-TW" altLang="en-US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更是人生最重要的一環。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zh-TW" altLang="en-US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8.鼓勵孩子多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參與公眾事物</a:t>
            </a:r>
            <a:r>
              <a:rPr lang="zh-TW" altLang="en-US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，關心周遭的事物，以培養寬闊的胸懷。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zh-TW" altLang="en-US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9.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不替孩子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找藉口及說謊</a:t>
            </a:r>
            <a:r>
              <a:rPr lang="zh-TW" altLang="en-US" b="1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給孩子一個成長及自我負責的機會。</a:t>
            </a:r>
            <a:endParaRPr lang="zh-TW" altLang="en-US" b="1" dirty="0">
              <a:solidFill>
                <a:srgbClr val="333399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b="1" dirty="0">
                <a:solidFill>
                  <a:srgbClr val="333399"/>
                </a:solidFill>
                <a:ea typeface="標楷體" pitchFamily="65" charset="-120"/>
              </a:rPr>
              <a:t>1</a:t>
            </a:r>
            <a:r>
              <a:rPr lang="en-US" altLang="zh-TW" b="1" dirty="0">
                <a:solidFill>
                  <a:srgbClr val="333399"/>
                </a:solidFill>
                <a:ea typeface="標楷體" pitchFamily="65" charset="-120"/>
              </a:rPr>
              <a:t>0</a:t>
            </a:r>
            <a:r>
              <a:rPr lang="zh-TW" altLang="en-US" b="1" dirty="0">
                <a:solidFill>
                  <a:srgbClr val="333399"/>
                </a:solidFill>
                <a:ea typeface="標楷體" pitchFamily="65" charset="-120"/>
              </a:rPr>
              <a:t>.高年級較多互相訂正，但老師必定會</a:t>
            </a:r>
            <a:r>
              <a:rPr lang="zh-TW" altLang="en-US" b="1" dirty="0">
                <a:solidFill>
                  <a:srgbClr val="FF0000"/>
                </a:solidFill>
                <a:ea typeface="標楷體" pitchFamily="65" charset="-120"/>
              </a:rPr>
              <a:t>批閱</a:t>
            </a:r>
            <a:r>
              <a:rPr lang="zh-TW" altLang="en-US" b="1" dirty="0">
                <a:solidFill>
                  <a:srgbClr val="333399"/>
                </a:solidFill>
                <a:ea typeface="標楷體" pitchFamily="65" charset="-120"/>
              </a:rPr>
              <a:t>第二次。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>
          <a:xfrm>
            <a:off x="1604864" y="249400"/>
            <a:ext cx="7354985" cy="1143000"/>
          </a:xfrm>
          <a:solidFill>
            <a:schemeClr val="bg1"/>
          </a:solidFill>
        </p:spPr>
        <p:txBody>
          <a:bodyPr/>
          <a:lstStyle/>
          <a:p>
            <a:r>
              <a:rPr lang="zh-TW" altLang="en-US" sz="4000" b="1" dirty="0" smtClean="0">
                <a:solidFill>
                  <a:srgbClr val="0033CC"/>
                </a:solidFill>
                <a:latin typeface="華康楷書體W3" pitchFamily="65" charset="-120"/>
                <a:ea typeface="華康楷書體W3" pitchFamily="65" charset="-120"/>
              </a:rPr>
              <a:t>請家長配合事項 </a:t>
            </a:r>
            <a:br>
              <a:rPr lang="zh-TW" altLang="en-US" sz="4000" b="1" dirty="0" smtClean="0">
                <a:solidFill>
                  <a:srgbClr val="0033CC"/>
                </a:solidFill>
                <a:latin typeface="華康楷書體W3" pitchFamily="65" charset="-120"/>
                <a:ea typeface="華康楷書體W3" pitchFamily="65" charset="-120"/>
              </a:rPr>
            </a:br>
            <a:r>
              <a:rPr lang="zh-TW" altLang="en-US" sz="4000" b="1" dirty="0" smtClean="0">
                <a:solidFill>
                  <a:srgbClr val="0033CC"/>
                </a:solidFill>
                <a:latin typeface="華康楷書體W3" pitchFamily="65" charset="-120"/>
                <a:ea typeface="華康楷書體W3" pitchFamily="65" charset="-120"/>
              </a:rPr>
              <a:t>「</a:t>
            </a:r>
            <a:r>
              <a:rPr lang="zh-TW" altLang="en-US" b="1" dirty="0">
                <a:solidFill>
                  <a:srgbClr val="0033CC"/>
                </a:solidFill>
                <a:latin typeface="華康楷書體W3" pitchFamily="65" charset="-120"/>
                <a:ea typeface="華康楷書體W3" pitchFamily="65" charset="-120"/>
              </a:rPr>
              <a:t>態度決定高度</a:t>
            </a:r>
            <a:r>
              <a:rPr lang="zh-TW" altLang="en-US" sz="4000" b="1" dirty="0" smtClean="0">
                <a:solidFill>
                  <a:srgbClr val="0033CC"/>
                </a:solidFill>
                <a:latin typeface="華康楷書體W3" pitchFamily="65" charset="-120"/>
                <a:ea typeface="華康楷書體W3" pitchFamily="65" charset="-120"/>
              </a:rPr>
              <a:t>」</a:t>
            </a:r>
            <a:endParaRPr lang="zh-TW" altLang="en-US" sz="4000" dirty="0" smtClean="0">
              <a:solidFill>
                <a:srgbClr val="0033CC"/>
              </a:solidFill>
              <a:latin typeface="華康楷書體W3" pitchFamily="65" charset="-120"/>
              <a:ea typeface="華康楷書體W3" pitchFamily="65" charset="-12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buClr>
                <a:srgbClr val="000000"/>
              </a:buClr>
              <a:buFont typeface="Wingdings" pitchFamily="2" charset="2"/>
              <a:buAutoNum type="arabicPeriod"/>
            </a:pPr>
            <a:r>
              <a:rPr kumimoji="0" lang="zh-TW" altLang="en-US" b="1" dirty="0" smtClean="0">
                <a:latin typeface="標楷體" pitchFamily="65" charset="-120"/>
                <a:ea typeface="標楷體" pitchFamily="65" charset="-120"/>
              </a:rPr>
              <a:t>培養孩子主動學習的態度。</a:t>
            </a:r>
          </a:p>
          <a:p>
            <a:pPr marL="533400" indent="-533400" eaLnBrk="1" hangingPunct="1">
              <a:buClr>
                <a:srgbClr val="000000"/>
              </a:buClr>
              <a:buFont typeface="Wingdings" pitchFamily="2" charset="2"/>
              <a:buAutoNum type="arabicPeriod"/>
            </a:pPr>
            <a:r>
              <a:rPr kumimoji="0" lang="zh-TW" altLang="en-US" b="1" dirty="0" smtClean="0">
                <a:latin typeface="標楷體" pitchFamily="65" charset="-120"/>
                <a:ea typeface="標楷體" pitchFamily="65" charset="-120"/>
              </a:rPr>
              <a:t>培養孩子主動閱讀的興趣。</a:t>
            </a:r>
          </a:p>
          <a:p>
            <a:pPr marL="533400" indent="-533400" eaLnBrk="1" hangingPunct="1">
              <a:buClr>
                <a:srgbClr val="000000"/>
              </a:buClr>
              <a:buFont typeface="Wingdings" pitchFamily="2" charset="2"/>
              <a:buAutoNum type="arabicPeriod"/>
            </a:pPr>
            <a:r>
              <a:rPr kumimoji="0" lang="zh-TW" altLang="en-US" b="1" dirty="0" smtClean="0">
                <a:latin typeface="標楷體" pitchFamily="65" charset="-120"/>
                <a:ea typeface="標楷體" pitchFamily="65" charset="-120"/>
              </a:rPr>
              <a:t>養成孩子主動積極的責任心。</a:t>
            </a:r>
          </a:p>
          <a:p>
            <a:pPr marL="533400" indent="-533400" eaLnBrk="1" hangingPunct="1">
              <a:buClr>
                <a:srgbClr val="000000"/>
              </a:buClr>
              <a:buFont typeface="Wingdings" pitchFamily="2" charset="2"/>
              <a:buAutoNum type="arabicPeriod"/>
            </a:pPr>
            <a:r>
              <a:rPr kumimoji="0" lang="zh-TW" altLang="en-US" b="1" dirty="0" smtClean="0">
                <a:latin typeface="標楷體" pitchFamily="65" charset="-120"/>
                <a:ea typeface="標楷體" pitchFamily="65" charset="-120"/>
              </a:rPr>
              <a:t>養成孩子服務團體的榮譽心。</a:t>
            </a:r>
            <a:endParaRPr kumimoji="0"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pPr marL="533400" indent="-533400">
              <a:buClr>
                <a:srgbClr val="000000"/>
              </a:buClr>
              <a:buFont typeface="Wingdings" pitchFamily="2" charset="2"/>
              <a:buAutoNum type="arabicPeriod"/>
            </a:pPr>
            <a:r>
              <a:rPr kumimoji="0" lang="zh-TW" altLang="en-US" b="1" dirty="0" smtClean="0">
                <a:latin typeface="標楷體" pitchFamily="65" charset="-120"/>
                <a:ea typeface="標楷體" pitchFamily="65" charset="-120"/>
              </a:rPr>
              <a:t>請給予孩子分擔家務的機會和責任。</a:t>
            </a:r>
          </a:p>
          <a:p>
            <a:pPr marL="533400" indent="-533400" eaLnBrk="1" hangingPunct="1">
              <a:buClr>
                <a:srgbClr val="000000"/>
              </a:buClr>
              <a:buFont typeface="Wingdings" pitchFamily="2" charset="2"/>
              <a:buAutoNum type="arabicPeriod"/>
            </a:pPr>
            <a:r>
              <a:rPr kumimoji="0" lang="zh-TW" altLang="en-US" b="1" dirty="0" smtClean="0">
                <a:latin typeface="標楷體" pitchFamily="65" charset="-120"/>
                <a:ea typeface="標楷體" pitchFamily="65" charset="-120"/>
              </a:rPr>
              <a:t>讓孩子對自己的學業負責。</a:t>
            </a:r>
          </a:p>
          <a:p>
            <a:pPr marL="533400" indent="-533400" eaLnBrk="1" hangingPunct="1">
              <a:buClr>
                <a:srgbClr val="000000"/>
              </a:buClr>
              <a:buFont typeface="Wingdings" pitchFamily="2" charset="2"/>
              <a:buAutoNum type="arabicPeriod"/>
            </a:pPr>
            <a:r>
              <a:rPr kumimoji="0" lang="zh-TW" altLang="en-US" b="1" dirty="0" smtClean="0">
                <a:latin typeface="標楷體" pitchFamily="65" charset="-120"/>
                <a:ea typeface="標楷體" pitchFamily="65" charset="-120"/>
              </a:rPr>
              <a:t>讓孩子對自己的行為負責。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3632" y="774505"/>
            <a:ext cx="9334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777875"/>
            <a:ext cx="9334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1477" y="206829"/>
            <a:ext cx="6969967" cy="1139825"/>
          </a:xfrm>
          <a:solidFill>
            <a:schemeClr val="bg1"/>
          </a:solidFill>
        </p:spPr>
        <p:txBody>
          <a:bodyPr/>
          <a:lstStyle/>
          <a:p>
            <a:r>
              <a:rPr lang="zh-TW" altLang="en-US" b="1" dirty="0">
                <a:solidFill>
                  <a:srgbClr val="0033CC"/>
                </a:solidFill>
                <a:latin typeface="華康楷書體W3" pitchFamily="65" charset="-120"/>
                <a:ea typeface="華康楷書體W3" pitchFamily="65" charset="-120"/>
              </a:rPr>
              <a:t>培養孩子</a:t>
            </a:r>
            <a:br>
              <a:rPr lang="zh-TW" altLang="en-US" b="1" dirty="0">
                <a:solidFill>
                  <a:srgbClr val="0033CC"/>
                </a:solidFill>
                <a:latin typeface="華康楷書體W3" pitchFamily="65" charset="-120"/>
                <a:ea typeface="華康楷書體W3" pitchFamily="65" charset="-120"/>
              </a:rPr>
            </a:br>
            <a:r>
              <a:rPr lang="zh-TW" altLang="en-US" b="1" dirty="0" smtClean="0">
                <a:solidFill>
                  <a:srgbClr val="0033CC"/>
                </a:solidFill>
                <a:latin typeface="華康楷書體W3" pitchFamily="65" charset="-120"/>
                <a:ea typeface="華康楷書體W3" pitchFamily="65" charset="-120"/>
              </a:rPr>
              <a:t>「對作業負責</a:t>
            </a:r>
            <a:r>
              <a:rPr lang="zh-TW" altLang="en-US" sz="4000" b="1" dirty="0" smtClean="0">
                <a:solidFill>
                  <a:srgbClr val="0033CC"/>
                </a:solidFill>
                <a:latin typeface="華康楷書體W3" pitchFamily="65" charset="-120"/>
                <a:ea typeface="華康楷書體W3" pitchFamily="65" charset="-120"/>
              </a:rPr>
              <a:t>」的責任心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4196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b="1" dirty="0" smtClean="0">
                <a:latin typeface="華康楷書體W3" pitchFamily="65" charset="-120"/>
                <a:ea typeface="華康楷書體W3" pitchFamily="65" charset="-120"/>
              </a:rPr>
              <a:t>字體要求工整。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b="1" dirty="0" smtClean="0">
                <a:solidFill>
                  <a:srgbClr val="FF0000"/>
                </a:solidFill>
                <a:latin typeface="華康楷書體W3" pitchFamily="65" charset="-120"/>
                <a:ea typeface="華康楷書體W3" pitchFamily="65" charset="-120"/>
              </a:rPr>
              <a:t>請</a:t>
            </a:r>
            <a:r>
              <a:rPr lang="zh-TW" altLang="en-US" b="1" u="sng" dirty="0" smtClean="0">
                <a:solidFill>
                  <a:srgbClr val="FF0000"/>
                </a:solidFill>
                <a:latin typeface="華康楷書體W3" pitchFamily="65" charset="-120"/>
                <a:ea typeface="華康楷書體W3" pitchFamily="65" charset="-120"/>
              </a:rPr>
              <a:t>確實訂正</a:t>
            </a:r>
            <a:r>
              <a:rPr lang="zh-TW" altLang="en-US" b="1" dirty="0" smtClean="0">
                <a:solidFill>
                  <a:srgbClr val="FF0000"/>
                </a:solidFill>
                <a:latin typeface="華康楷書體W3" pitchFamily="65" charset="-120"/>
                <a:ea typeface="華康楷書體W3" pitchFamily="65" charset="-120"/>
              </a:rPr>
              <a:t>前面的錯誤。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b="1" dirty="0" smtClean="0">
                <a:latin typeface="華康楷書體W3" pitchFamily="65" charset="-120"/>
                <a:ea typeface="華康楷書體W3" pitchFamily="65" charset="-120"/>
              </a:rPr>
              <a:t>隔天必收，批改完才會發回去。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b="1" dirty="0" smtClean="0">
                <a:latin typeface="華康楷書體W3" pitchFamily="65" charset="-120"/>
                <a:ea typeface="華康楷書體W3" pitchFamily="65" charset="-120"/>
              </a:rPr>
              <a:t>科任作業未做：請孩子在繳交當日務必在校完成</a:t>
            </a:r>
            <a:r>
              <a:rPr lang="en-US" altLang="zh-TW" b="1" dirty="0" smtClean="0">
                <a:latin typeface="華康楷書體W3" pitchFamily="65" charset="-120"/>
                <a:ea typeface="華康楷書體W3" pitchFamily="65" charset="-120"/>
              </a:rPr>
              <a:t>(</a:t>
            </a:r>
            <a:r>
              <a:rPr lang="zh-TW" altLang="en-US" b="1" dirty="0" smtClean="0">
                <a:latin typeface="華康楷書體W3" pitchFamily="65" charset="-120"/>
                <a:ea typeface="華康楷書體W3" pitchFamily="65" charset="-120"/>
              </a:rPr>
              <a:t>下課或中午時補寫</a:t>
            </a:r>
            <a:r>
              <a:rPr lang="en-US" altLang="zh-TW" b="1" dirty="0" smtClean="0">
                <a:latin typeface="華康楷書體W3" pitchFamily="65" charset="-120"/>
                <a:ea typeface="華康楷書體W3" pitchFamily="65" charset="-120"/>
              </a:rPr>
              <a:t>)</a:t>
            </a:r>
            <a:r>
              <a:rPr lang="zh-TW" altLang="en-US" b="1" dirty="0" smtClean="0">
                <a:latin typeface="華康楷書體W3" pitchFamily="65" charset="-120"/>
                <a:ea typeface="華康楷書體W3" pitchFamily="65" charset="-120"/>
              </a:rPr>
              <a:t>，科任作業和導師作業同樣重要。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b="1" dirty="0" smtClean="0">
                <a:latin typeface="華康楷書體W3" pitchFamily="65" charset="-120"/>
                <a:ea typeface="華康楷書體W3" pitchFamily="65" charset="-120"/>
              </a:rPr>
              <a:t>特殊情況需晚交：寫聯絡簿即可，勿擔心。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b="1" dirty="0" smtClean="0">
                <a:latin typeface="華康楷書體W3" pitchFamily="65" charset="-120"/>
                <a:ea typeface="華康楷書體W3" pitchFamily="65" charset="-120"/>
              </a:rPr>
              <a:t>寫好忘記帶：等同未交。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461" y="220565"/>
            <a:ext cx="6081454" cy="11430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zh-TW" altLang="en-US" sz="5400" b="1" dirty="0" smtClean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班費使用說明</a:t>
            </a:r>
            <a:r>
              <a:rPr lang="zh-TW" altLang="en-US" sz="5400" dirty="0" smtClean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566863"/>
            <a:ext cx="8405813" cy="37338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zh-TW" altLang="en-US" dirty="0" smtClean="0"/>
              <a:t>班費：每人</a:t>
            </a:r>
            <a:r>
              <a:rPr lang="en-US" altLang="zh-TW" dirty="0"/>
              <a:t>5</a:t>
            </a:r>
            <a:r>
              <a:rPr lang="en-US" altLang="zh-TW" dirty="0" smtClean="0"/>
              <a:t>00</a:t>
            </a:r>
            <a:r>
              <a:rPr lang="zh-TW" altLang="en-US" dirty="0" smtClean="0"/>
              <a:t>元整</a:t>
            </a:r>
            <a:r>
              <a:rPr lang="en-US" altLang="zh-TW" dirty="0" smtClean="0"/>
              <a:t>(</a:t>
            </a:r>
            <a:r>
              <a:rPr lang="zh-TW" altLang="en-US" dirty="0" smtClean="0"/>
              <a:t>用途：影印、購買印表機墨水匣、列印紙、班級集章獎勵品、教室清潔用品</a:t>
            </a:r>
            <a:r>
              <a:rPr lang="en-US" altLang="zh-TW" dirty="0" smtClean="0">
                <a:latin typeface="標楷體" pitchFamily="65" charset="-120"/>
              </a:rPr>
              <a:t>……</a:t>
            </a:r>
            <a:r>
              <a:rPr lang="zh-TW" altLang="en-US" dirty="0" smtClean="0"/>
              <a:t>等等雜項。</a:t>
            </a:r>
            <a:r>
              <a:rPr lang="en-US" altLang="zh-TW" dirty="0" smtClean="0"/>
              <a:t>)</a:t>
            </a:r>
          </a:p>
          <a:p>
            <a:pPr marL="609600" indent="-609600" eaLnBrk="1" hangingPunct="1">
              <a:defRPr/>
            </a:pPr>
            <a:r>
              <a:rPr lang="zh-TW" altLang="en-US" dirty="0" smtClean="0"/>
              <a:t>下學期</a:t>
            </a:r>
            <a:r>
              <a:rPr lang="zh-TW" altLang="en-US" dirty="0"/>
              <a:t>班費</a:t>
            </a:r>
            <a:r>
              <a:rPr lang="zh-TW" altLang="en-US" dirty="0" smtClean="0"/>
              <a:t>剩餘</a:t>
            </a:r>
            <a:r>
              <a:rPr lang="zh-TW" altLang="en-US" dirty="0" smtClean="0">
                <a:latin typeface="新細明體"/>
                <a:ea typeface="新細明體"/>
              </a:rPr>
              <a:t>：</a:t>
            </a:r>
            <a:r>
              <a:rPr lang="en-US" altLang="zh-TW" dirty="0" smtClean="0">
                <a:latin typeface="新細明體"/>
                <a:ea typeface="新細明體"/>
              </a:rPr>
              <a:t>451</a:t>
            </a:r>
            <a:r>
              <a:rPr lang="zh-TW" altLang="en-US" dirty="0" smtClean="0">
                <a:latin typeface="新細明體"/>
                <a:ea typeface="新細明體"/>
              </a:rPr>
              <a:t>元</a:t>
            </a:r>
            <a:endParaRPr lang="en-US" altLang="zh-TW" dirty="0" smtClean="0"/>
          </a:p>
          <a:p>
            <a:pPr marL="0" indent="0" eaLnBrk="1" hangingPunct="1">
              <a:buFontTx/>
              <a:buNone/>
              <a:defRPr/>
            </a:pPr>
            <a:endParaRPr lang="zh-TW" altLang="en-US" dirty="0" smtClean="0"/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1908175" y="5013325"/>
            <a:ext cx="5715000" cy="1139825"/>
          </a:xfrm>
          <a:prstGeom prst="rect">
            <a:avLst/>
          </a:prstGeom>
          <a:solidFill>
            <a:srgbClr val="FF9966"/>
          </a:solidFill>
          <a:ln w="9525">
            <a:solidFill>
              <a:srgbClr val="33CC33"/>
            </a:solidFill>
            <a:miter lim="800000"/>
            <a:headEnd/>
            <a:tailEnd/>
          </a:ln>
          <a:effectLst/>
          <a:extLst/>
        </p:spPr>
        <p:txBody>
          <a:bodyPr anchor="ctr" anchorCtr="1"/>
          <a:lstStyle/>
          <a:p>
            <a:pPr algn="ctr" eaLnBrk="1" hangingPunct="1">
              <a:defRPr/>
            </a:pPr>
            <a:r>
              <a:rPr lang="zh-TW" altLang="en-US" sz="42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charset="-120"/>
              </a:rPr>
              <a:t>班</a:t>
            </a:r>
            <a:r>
              <a:rPr lang="zh-TW" altLang="en-US" sz="4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charset="-120"/>
              </a:rPr>
              <a:t>費：</a:t>
            </a:r>
            <a:r>
              <a:rPr lang="en-US" altLang="zh-TW" sz="4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charset="-120"/>
              </a:rPr>
              <a:t>500</a:t>
            </a:r>
            <a:r>
              <a:rPr lang="zh-TW" altLang="en-US" sz="42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charset="-120"/>
              </a:rPr>
              <a:t>元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四上班費收支錯誤說明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5312-4382-42F3-A9A6-CC598C13EC38}" type="slidenum">
              <a:rPr lang="ja-JP" altLang="en-US" smtClean="0"/>
              <a:pPr/>
              <a:t>25</a:t>
            </a:fld>
            <a:endParaRPr lang="en-US" altLang="ja-JP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18115" y="1342232"/>
          <a:ext cx="8690992" cy="5402516"/>
        </p:xfrm>
        <a:graphic>
          <a:graphicData uri="http://schemas.openxmlformats.org/drawingml/2006/table">
            <a:tbl>
              <a:tblPr/>
              <a:tblGrid>
                <a:gridCol w="609894"/>
                <a:gridCol w="2298832"/>
                <a:gridCol w="539522"/>
                <a:gridCol w="539522"/>
                <a:gridCol w="551250"/>
                <a:gridCol w="4151972"/>
              </a:tblGrid>
              <a:tr h="41820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latin typeface="標楷體"/>
                        </a:rPr>
                        <a:t>日 期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latin typeface="標楷體"/>
                        </a:rPr>
                        <a:t>摘    要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latin typeface="標楷體"/>
                        </a:rPr>
                        <a:t>收入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latin typeface="標楷體"/>
                        </a:rPr>
                        <a:t>支出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latin typeface="標楷體"/>
                        </a:rPr>
                        <a:t>現金餘額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latin typeface="標楷體"/>
                        </a:rPr>
                        <a:t>備註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 dirty="0">
                          <a:latin typeface="Comic Sans MS"/>
                        </a:rPr>
                        <a:t>07-13-2017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四年級上學期班費結餘</a:t>
                      </a:r>
                      <a:r>
                        <a:rPr lang="en-US" altLang="zh-TW" sz="105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-309</a:t>
                      </a:r>
                      <a:r>
                        <a:rPr lang="zh-TW" altLang="en-US" sz="105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元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309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-309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Courier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09-13-2017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收取上學期班費</a:t>
                      </a:r>
                      <a:r>
                        <a:rPr lang="en-US" altLang="zh-TW" sz="105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700</a:t>
                      </a:r>
                      <a:r>
                        <a:rPr lang="zh-TW" altLang="en-US" sz="105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元*</a:t>
                      </a:r>
                      <a:r>
                        <a:rPr lang="en-US" altLang="zh-TW" sz="105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25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 dirty="0">
                          <a:latin typeface="Comic Sans MS"/>
                        </a:rPr>
                        <a:t>17,500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17,500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50" b="0" i="0" u="none" strike="noStrike">
                          <a:latin typeface="Courier"/>
                        </a:rPr>
                        <a:t>(</a:t>
                      </a:r>
                      <a:r>
                        <a:rPr lang="zh-TW" altLang="en-US" sz="1050" b="0" i="0" u="none" strike="noStrike">
                          <a:latin typeface="細明體"/>
                        </a:rPr>
                        <a:t>含班費</a:t>
                      </a:r>
                      <a:r>
                        <a:rPr lang="en-US" altLang="zh-TW" sz="1050" b="0" i="0" u="none" strike="noStrike">
                          <a:latin typeface="Courier"/>
                        </a:rPr>
                        <a:t>500</a:t>
                      </a:r>
                      <a:r>
                        <a:rPr lang="zh-TW" altLang="en-US" sz="1050" b="0" i="0" u="none" strike="noStrike">
                          <a:latin typeface="細明體"/>
                        </a:rPr>
                        <a:t>元</a:t>
                      </a:r>
                      <a:r>
                        <a:rPr lang="en-US" altLang="zh-TW" sz="1050" b="0" i="0" u="none" strike="noStrike">
                          <a:latin typeface="Courier"/>
                        </a:rPr>
                        <a:t>+</a:t>
                      </a:r>
                      <a:r>
                        <a:rPr lang="zh-TW" altLang="en-US" sz="1050" b="0" i="0" u="none" strike="noStrike">
                          <a:latin typeface="細明體"/>
                        </a:rPr>
                        <a:t>游泳點心</a:t>
                      </a:r>
                      <a:r>
                        <a:rPr lang="en-US" altLang="zh-TW" sz="1050" b="0" i="0" u="none" strike="noStrike">
                          <a:latin typeface="Courier"/>
                        </a:rPr>
                        <a:t>+</a:t>
                      </a:r>
                      <a:r>
                        <a:rPr lang="zh-TW" altLang="en-US" sz="1050" b="0" i="0" u="none" strike="noStrike">
                          <a:latin typeface="細明體"/>
                        </a:rPr>
                        <a:t>八里安老院捐款</a:t>
                      </a:r>
                      <a:r>
                        <a:rPr lang="en-US" altLang="zh-TW" sz="1050" b="0" i="0" u="none" strike="noStrike">
                          <a:latin typeface="Courier"/>
                        </a:rPr>
                        <a:t>200</a:t>
                      </a:r>
                      <a:r>
                        <a:rPr lang="zh-TW" altLang="en-US" sz="1050" b="0" i="0" u="none" strike="noStrike">
                          <a:latin typeface="細明體"/>
                        </a:rPr>
                        <a:t>元</a:t>
                      </a:r>
                      <a:r>
                        <a:rPr lang="en-US" altLang="zh-TW" sz="1050" b="0" i="0" u="none" strike="noStrike">
                          <a:latin typeface="Courier"/>
                        </a:rPr>
                        <a:t>,</a:t>
                      </a:r>
                      <a:r>
                        <a:rPr lang="zh-TW" altLang="en-US" sz="1050" b="0" i="0" u="none" strike="noStrike">
                          <a:latin typeface="細明體"/>
                        </a:rPr>
                        <a:t>共</a:t>
                      </a:r>
                      <a:r>
                        <a:rPr lang="en-US" altLang="zh-TW" sz="1050" b="0" i="0" u="none" strike="noStrike">
                          <a:latin typeface="Courier"/>
                        </a:rPr>
                        <a:t>700</a:t>
                      </a:r>
                      <a:r>
                        <a:rPr lang="zh-TW" altLang="en-US" sz="1050" b="0" i="0" u="none" strike="noStrike">
                          <a:latin typeface="細明體"/>
                        </a:rPr>
                        <a:t>元</a:t>
                      </a:r>
                      <a:r>
                        <a:rPr lang="en-US" altLang="zh-TW" sz="1050" b="0" i="0" u="none" strike="noStrike">
                          <a:latin typeface="Courier"/>
                        </a:rPr>
                        <a:t>)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08-28-2017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標楷體"/>
                        </a:rPr>
                        <a:t>教室佈置紙張及文具用品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 dirty="0">
                          <a:latin typeface="Comic Sans MS"/>
                        </a:rPr>
                        <a:t>2,162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15,338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含教室佈置紙張、班級影印紙一箱、教室文具用品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(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原子筆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橡皮擦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透明膠帶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口紅膠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膠水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.U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型夾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)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"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標楷體"/>
                        </a:rPr>
                        <a:t>班親會茶水點心費用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 dirty="0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950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14,388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含飲料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餅乾 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"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標楷體"/>
                        </a:rPr>
                        <a:t>教室用品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 dirty="0">
                          <a:latin typeface="Comic Sans MS"/>
                        </a:rPr>
                        <a:t>1,999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12,389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含洗手乳</a:t>
                      </a:r>
                      <a:r>
                        <a:rPr lang="en-US" altLang="zh-TW" sz="1050" b="0" i="0" u="none" strike="noStrike" dirty="0">
                          <a:latin typeface="Courier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肥皂</a:t>
                      </a:r>
                      <a:r>
                        <a:rPr lang="en-US" altLang="zh-TW" sz="1050" b="0" i="0" u="none" strike="noStrike" dirty="0">
                          <a:latin typeface="Courier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漂白水</a:t>
                      </a:r>
                      <a:r>
                        <a:rPr lang="en-US" altLang="zh-TW" sz="1050" b="0" i="0" u="none" strike="noStrike" dirty="0">
                          <a:latin typeface="Courier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清潔劑</a:t>
                      </a:r>
                      <a:r>
                        <a:rPr lang="en-US" altLang="zh-TW" sz="1050" b="0" i="0" u="none" strike="noStrike" dirty="0">
                          <a:latin typeface="Courier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廚房紙巾</a:t>
                      </a:r>
                      <a:r>
                        <a:rPr lang="en-US" altLang="zh-TW" sz="1050" b="0" i="0" u="none" strike="noStrike" dirty="0">
                          <a:latin typeface="Courier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口罩</a:t>
                      </a:r>
                      <a:r>
                        <a:rPr lang="en-US" altLang="zh-TW" sz="1050" b="0" i="0" u="none" strike="noStrike" dirty="0">
                          <a:latin typeface="Courier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食品塑膠袋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"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標楷體"/>
                        </a:rPr>
                        <a:t>學生用品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2,375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 dirty="0">
                          <a:latin typeface="Comic Sans MS"/>
                        </a:rPr>
                        <a:t>10,014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格線白板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20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元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+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無毒桌墊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75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元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"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標楷體"/>
                        </a:rPr>
                        <a:t>班級印表機黑色墨水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850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9,164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黑色墨水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09-18-2017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標楷體"/>
                        </a:rPr>
                        <a:t>游泳課麵包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1,500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7,664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兩次游泳課麵包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9/18.9/30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11-20-2017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sng" strike="noStrike">
                          <a:latin typeface="標楷體"/>
                        </a:rPr>
                        <a:t>校外教學小組費用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2,500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5,164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校外教學小組費用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12-27-2017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sng" strike="noStrike">
                          <a:latin typeface="標楷體"/>
                        </a:rPr>
                        <a:t>八里安老院捐款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2,500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2,664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solidFill>
                            <a:srgbClr val="FF0000"/>
                          </a:solidFill>
                          <a:latin typeface="Comic Sans MS"/>
                        </a:rPr>
                        <a:t>12-29-2017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sng" strike="noStrike">
                          <a:solidFill>
                            <a:srgbClr val="FF0000"/>
                          </a:solidFill>
                          <a:latin typeface="標楷體"/>
                        </a:rPr>
                        <a:t>園遊會班級回饋金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solidFill>
                            <a:srgbClr val="FF0000"/>
                          </a:solidFill>
                          <a:latin typeface="Comic Sans MS"/>
                        </a:rPr>
                        <a:t>12,583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solidFill>
                            <a:srgbClr val="FF0000"/>
                          </a:solidFill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solidFill>
                            <a:srgbClr val="FF0000"/>
                          </a:solidFill>
                          <a:latin typeface="Comic Sans MS"/>
                        </a:rPr>
                        <a:t>15,247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(</a:t>
                      </a:r>
                      <a:r>
                        <a:rPr lang="zh-TW" altLang="en-US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此筆費用為全學年五個班級的回饋金</a:t>
                      </a:r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,</a:t>
                      </a:r>
                      <a:r>
                        <a:rPr lang="zh-TW" altLang="en-US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因此分給五個班級後應是</a:t>
                      </a:r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2517</a:t>
                      </a:r>
                      <a:r>
                        <a:rPr lang="zh-TW" altLang="en-US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元</a:t>
                      </a:r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)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12-30-2017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sng" strike="noStrike">
                          <a:latin typeface="標楷體"/>
                        </a:rPr>
                        <a:t>園遊會獎勵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2,300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12,947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含五十嵐飲料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+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披薩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01-20-2018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標楷體"/>
                        </a:rPr>
                        <a:t>期末換禮物及班級經營費用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2,850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10,097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細明體"/>
                        </a:rPr>
                        <a:t>含期末獎勵禮物</a:t>
                      </a:r>
                      <a:r>
                        <a:rPr lang="en-US" altLang="zh-TW" sz="1050" b="0" i="0" u="none" strike="noStrike" dirty="0">
                          <a:latin typeface="細明體"/>
                        </a:rPr>
                        <a:t>.</a:t>
                      </a:r>
                      <a:r>
                        <a:rPr lang="zh-TW" altLang="en-US" sz="1050" b="0" i="0" u="none" strike="noStrike" dirty="0">
                          <a:latin typeface="細明體"/>
                        </a:rPr>
                        <a:t>班級小組競賽禮物以及教學使用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92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50" b="0" i="0" u="none" strike="noStrike">
                          <a:latin typeface="Courier"/>
                        </a:rPr>
                        <a:t>　</a:t>
                      </a:r>
                    </a:p>
                  </a:txBody>
                  <a:tcPr marL="4113" marR="4113" marT="41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標楷體"/>
                        </a:rPr>
                        <a:t>整學期班級影印費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1,600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latin typeface="Comic Sans MS"/>
                        </a:rPr>
                        <a:t>8,497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50" b="0" i="0" u="none" strike="noStrike" dirty="0">
                          <a:latin typeface="Courier"/>
                        </a:rPr>
                        <a:t>　</a:t>
                      </a:r>
                    </a:p>
                  </a:txBody>
                  <a:tcPr marL="4113" marR="4113" marT="41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9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050" b="0" i="0" u="none" strike="noStrike">
                        <a:latin typeface="Courier"/>
                      </a:endParaRPr>
                    </a:p>
                  </a:txBody>
                  <a:tcPr marL="4113" marR="4113" marT="41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050" b="0" i="0" u="none" strike="noStrike">
                        <a:latin typeface="Courier"/>
                      </a:endParaRPr>
                    </a:p>
                  </a:txBody>
                  <a:tcPr marL="4113" marR="4113" marT="41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solidFill>
                            <a:srgbClr val="FF0000"/>
                          </a:solidFill>
                          <a:latin typeface="Comic Sans MS"/>
                        </a:rPr>
                        <a:t>8,497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(12583-2517=10066</a:t>
                      </a:r>
                      <a:r>
                        <a:rPr lang="zh-TW" altLang="en-US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，因此須扣除多寫的</a:t>
                      </a:r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10066</a:t>
                      </a:r>
                      <a:r>
                        <a:rPr lang="zh-TW" altLang="en-US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元才是正確的結餘金額</a:t>
                      </a:r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)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9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>
                          <a:latin typeface="標楷體"/>
                        </a:rPr>
                        <a:t>四年級上學期結餘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50" b="0" i="0" u="none" strike="noStrike">
                          <a:solidFill>
                            <a:srgbClr val="FF0000"/>
                          </a:solidFill>
                          <a:latin typeface="Comic Sans MS"/>
                        </a:rPr>
                        <a:t>8,497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Courier"/>
                        </a:rPr>
                        <a:t>(</a:t>
                      </a:r>
                      <a:r>
                        <a:rPr lang="zh-TW" altLang="en-US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正確結餘金額應為</a:t>
                      </a:r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Courier"/>
                        </a:rPr>
                        <a:t>8497-10066=-1569</a:t>
                      </a:r>
                      <a:r>
                        <a:rPr lang="zh-TW" altLang="en-US" sz="1050" b="1" i="0" u="none" strike="noStrike" dirty="0">
                          <a:solidFill>
                            <a:srgbClr val="FF0000"/>
                          </a:solidFill>
                          <a:latin typeface="細明體"/>
                        </a:rPr>
                        <a:t>元</a:t>
                      </a:r>
                      <a:r>
                        <a:rPr lang="en-US" altLang="zh-TW" sz="1050" b="1" i="0" u="none" strike="noStrike" dirty="0">
                          <a:solidFill>
                            <a:srgbClr val="FF0000"/>
                          </a:solidFill>
                          <a:latin typeface="Courier"/>
                        </a:rPr>
                        <a:t>)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58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>
                          <a:latin typeface="標楷體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05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50" b="0" i="0" u="none" strike="noStrike" dirty="0">
                          <a:latin typeface="Courier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四下班費收支說明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5312-4382-42F3-A9A6-CC598C13EC38}" type="slidenum">
              <a:rPr lang="ja-JP" altLang="en-US" smtClean="0"/>
              <a:pPr/>
              <a:t>26</a:t>
            </a:fld>
            <a:endParaRPr lang="en-US" altLang="ja-JP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77505" y="1560353"/>
          <a:ext cx="8590325" cy="4924336"/>
        </p:xfrm>
        <a:graphic>
          <a:graphicData uri="http://schemas.openxmlformats.org/drawingml/2006/table">
            <a:tbl>
              <a:tblPr/>
              <a:tblGrid>
                <a:gridCol w="602828"/>
                <a:gridCol w="2272204"/>
                <a:gridCol w="533273"/>
                <a:gridCol w="533273"/>
                <a:gridCol w="544866"/>
                <a:gridCol w="4103881"/>
              </a:tblGrid>
              <a:tr h="4088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latin typeface="標楷體"/>
                        </a:rPr>
                        <a:t>日 期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latin typeface="標楷體"/>
                        </a:rPr>
                        <a:t>摘    要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latin typeface="標楷體"/>
                        </a:rPr>
                        <a:t>收入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latin typeface="標楷體"/>
                        </a:rPr>
                        <a:t>支出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latin typeface="標楷體"/>
                        </a:rPr>
                        <a:t>現金餘額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latin typeface="標楷體"/>
                        </a:rPr>
                        <a:t>備註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02-13-2018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四年級上學期班費結餘</a:t>
                      </a:r>
                      <a:r>
                        <a:rPr lang="en-US" altLang="zh-TW" sz="130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-1569</a:t>
                      </a:r>
                      <a:r>
                        <a:rPr lang="zh-TW" altLang="en-US" sz="130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元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-1,569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1,569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Courier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02-13-2018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收取上學期班費</a:t>
                      </a:r>
                      <a:r>
                        <a:rPr lang="en-US" altLang="zh-TW" sz="130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500</a:t>
                      </a:r>
                      <a:r>
                        <a:rPr lang="zh-TW" altLang="en-US" sz="130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元*</a:t>
                      </a:r>
                      <a:r>
                        <a:rPr lang="en-US" altLang="zh-TW" sz="1300" b="0" i="0" u="sng" strike="noStrike" dirty="0">
                          <a:solidFill>
                            <a:srgbClr val="0000FF"/>
                          </a:solidFill>
                          <a:latin typeface="標楷體"/>
                        </a:rPr>
                        <a:t>25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12,500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14,069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細明體"/>
                        </a:rPr>
                        <a:t>班費</a:t>
                      </a:r>
                      <a:r>
                        <a:rPr lang="en-US" altLang="zh-TW" sz="1300" b="0" i="0" u="none" strike="noStrike">
                          <a:latin typeface="Courier"/>
                        </a:rPr>
                        <a:t>500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元</a:t>
                      </a:r>
                      <a:endParaRPr lang="zh-TW" altLang="en-US" sz="1300" b="0" i="0" u="none" strike="noStrike">
                        <a:latin typeface="Courier"/>
                      </a:endParaRP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02-28-2018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標楷體"/>
                        </a:rPr>
                        <a:t>教室佈置紙張及文具用品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1,692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12,377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細明體"/>
                        </a:rPr>
                        <a:t>含教室佈置紙張、班級影印紙一箱、教室文具用品</a:t>
                      </a:r>
                      <a:r>
                        <a:rPr lang="en-US" altLang="zh-TW" sz="1300" b="0" i="0" u="none" strike="noStrike">
                          <a:latin typeface="細明體"/>
                        </a:rPr>
                        <a:t>(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原子筆</a:t>
                      </a:r>
                      <a:r>
                        <a:rPr lang="en-US" altLang="zh-TW" sz="1300" b="0" i="0" u="none" strike="noStrike">
                          <a:latin typeface="細明體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橡皮擦</a:t>
                      </a:r>
                      <a:r>
                        <a:rPr lang="en-US" altLang="zh-TW" sz="1300" b="0" i="0" u="none" strike="noStrike">
                          <a:latin typeface="細明體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透明膠帶</a:t>
                      </a:r>
                      <a:r>
                        <a:rPr lang="en-US" altLang="zh-TW" sz="1300" b="0" i="0" u="none" strike="noStrike">
                          <a:latin typeface="細明體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口紅膠</a:t>
                      </a:r>
                      <a:r>
                        <a:rPr lang="en-US" altLang="zh-TW" sz="1300" b="0" i="0" u="none" strike="noStrike">
                          <a:latin typeface="細明體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膠水</a:t>
                      </a:r>
                      <a:r>
                        <a:rPr lang="en-US" altLang="zh-TW" sz="1300" b="0" i="0" u="none" strike="noStrike">
                          <a:latin typeface="細明體"/>
                        </a:rPr>
                        <a:t>.U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型夾</a:t>
                      </a:r>
                      <a:r>
                        <a:rPr lang="en-US" altLang="zh-TW" sz="1300" b="0" i="0" u="none" strike="noStrike">
                          <a:latin typeface="細明體"/>
                        </a:rPr>
                        <a:t>)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"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標楷體"/>
                        </a:rPr>
                        <a:t>班親會茶水點心費用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 dirty="0">
                          <a:latin typeface="Comic Sans MS"/>
                        </a:rPr>
                        <a:t>1,050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11,327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細明體"/>
                        </a:rPr>
                        <a:t>含飲料</a:t>
                      </a:r>
                      <a:r>
                        <a:rPr lang="en-US" altLang="zh-TW" sz="1300" b="0" i="0" u="none" strike="noStrike">
                          <a:latin typeface="細明體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餅乾 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"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標楷體"/>
                        </a:rPr>
                        <a:t>教室用品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 dirty="0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 dirty="0">
                          <a:latin typeface="Comic Sans MS"/>
                        </a:rPr>
                        <a:t>1,999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9,328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細明體"/>
                        </a:rPr>
                        <a:t>含洗手乳</a:t>
                      </a:r>
                      <a:r>
                        <a:rPr lang="en-US" altLang="zh-TW" sz="1300" b="0" i="0" u="none" strike="noStrike">
                          <a:latin typeface="Courier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肥皂</a:t>
                      </a:r>
                      <a:r>
                        <a:rPr lang="en-US" altLang="zh-TW" sz="1300" b="0" i="0" u="none" strike="noStrike">
                          <a:latin typeface="Courier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漂白水</a:t>
                      </a:r>
                      <a:r>
                        <a:rPr lang="en-US" altLang="zh-TW" sz="1300" b="0" i="0" u="none" strike="noStrike">
                          <a:latin typeface="Courier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清潔劑</a:t>
                      </a:r>
                      <a:r>
                        <a:rPr lang="en-US" altLang="zh-TW" sz="1300" b="0" i="0" u="none" strike="noStrike">
                          <a:latin typeface="Courier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廚房紙巾</a:t>
                      </a:r>
                      <a:r>
                        <a:rPr lang="en-US" altLang="zh-TW" sz="1300" b="0" i="0" u="none" strike="noStrike">
                          <a:latin typeface="Courier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口罩</a:t>
                      </a:r>
                      <a:r>
                        <a:rPr lang="en-US" altLang="zh-TW" sz="1300" b="0" i="0" u="none" strike="noStrike">
                          <a:latin typeface="Courier"/>
                        </a:rPr>
                        <a:t>.</a:t>
                      </a:r>
                      <a:r>
                        <a:rPr lang="zh-TW" altLang="en-US" sz="1300" b="0" i="0" u="none" strike="noStrike">
                          <a:latin typeface="細明體"/>
                        </a:rPr>
                        <a:t>食品塑膠袋</a:t>
                      </a:r>
                      <a:r>
                        <a:rPr lang="en-US" altLang="zh-TW" sz="1300" b="0" i="0" u="none" strike="noStrike">
                          <a:latin typeface="Courier"/>
                        </a:rPr>
                        <a:t>.</a:t>
                      </a:r>
                      <a:endParaRPr lang="zh-TW" altLang="en-US" sz="1300" b="0" i="0" u="none" strike="noStrike">
                        <a:latin typeface="細明體"/>
                      </a:endParaRP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"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標楷體"/>
                        </a:rPr>
                        <a:t>學生用品</a:t>
                      </a:r>
                      <a:r>
                        <a:rPr lang="en-US" altLang="zh-TW" sz="1300" b="0" i="0" u="none" strike="noStrike">
                          <a:latin typeface="標楷體"/>
                        </a:rPr>
                        <a:t>(</a:t>
                      </a:r>
                      <a:r>
                        <a:rPr lang="zh-TW" altLang="en-US" sz="1300" b="0" i="0" u="none" strike="noStrike">
                          <a:latin typeface="標楷體"/>
                        </a:rPr>
                        <a:t>紫色科任袋</a:t>
                      </a:r>
                      <a:r>
                        <a:rPr lang="en-US" altLang="zh-TW" sz="1300" b="0" i="0" u="none" strike="noStrike">
                          <a:latin typeface="標楷體"/>
                        </a:rPr>
                        <a:t>)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 dirty="0">
                          <a:latin typeface="Comic Sans MS"/>
                        </a:rPr>
                        <a:t>600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 dirty="0">
                          <a:latin typeface="Comic Sans MS"/>
                        </a:rPr>
                        <a:t>8,728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細明體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"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標楷體"/>
                        </a:rPr>
                        <a:t>班級印表機黑色墨水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425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8,303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細明體"/>
                        </a:rPr>
                        <a:t>黑色墨水</a:t>
                      </a:r>
                      <a:r>
                        <a:rPr lang="en-US" altLang="zh-TW" sz="1300" b="0" i="0" u="none" strike="noStrike" dirty="0">
                          <a:latin typeface="細明體"/>
                        </a:rPr>
                        <a:t>1</a:t>
                      </a:r>
                      <a:r>
                        <a:rPr lang="zh-TW" altLang="en-US" sz="1300" b="0" i="0" u="none" strike="noStrike" dirty="0">
                          <a:latin typeface="細明體"/>
                        </a:rPr>
                        <a:t>瓶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04-23-2018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標楷體"/>
                        </a:rPr>
                        <a:t>游泳課麵包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1,500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 dirty="0">
                          <a:latin typeface="Comic Sans MS"/>
                        </a:rPr>
                        <a:t>6,803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細明體"/>
                        </a:rPr>
                        <a:t>兩次游泳課麵包</a:t>
                      </a:r>
                      <a:r>
                        <a:rPr lang="en-US" altLang="zh-TW" sz="1300" b="0" i="0" u="none" strike="noStrike" dirty="0">
                          <a:latin typeface="細明體"/>
                        </a:rPr>
                        <a:t>4/23.5/14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05-09-2018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標楷體"/>
                        </a:rPr>
                        <a:t>母親節創意蛋糕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1,250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5,553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細明體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05-10-2018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標楷體"/>
                        </a:rPr>
                        <a:t>數學分數教學點心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1,902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3,651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300" b="0" i="0" u="none" strike="noStrike" dirty="0">
                          <a:latin typeface="細明體"/>
                        </a:rPr>
                        <a:t>(</a:t>
                      </a:r>
                      <a:r>
                        <a:rPr lang="zh-TW" altLang="en-US" sz="1300" b="0" i="0" u="none" strike="noStrike" dirty="0">
                          <a:latin typeface="細明體"/>
                        </a:rPr>
                        <a:t>利用點心包裝來進行分數教學</a:t>
                      </a:r>
                      <a:r>
                        <a:rPr lang="en-US" altLang="zh-TW" sz="1300" b="0" i="0" u="none" strike="noStrike" dirty="0">
                          <a:latin typeface="細明體"/>
                        </a:rPr>
                        <a:t>)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06-20-2018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標楷體"/>
                        </a:rPr>
                        <a:t>期末換禮物及班級經營費用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2,000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1,651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細明體"/>
                        </a:rPr>
                        <a:t>含期末獎勵禮物</a:t>
                      </a:r>
                      <a:r>
                        <a:rPr lang="en-US" altLang="zh-TW" sz="1300" b="0" i="0" u="none" strike="noStrike" dirty="0">
                          <a:latin typeface="細明體"/>
                        </a:rPr>
                        <a:t>.</a:t>
                      </a:r>
                      <a:r>
                        <a:rPr lang="zh-TW" altLang="en-US" sz="1300" b="0" i="0" u="none" strike="noStrike" dirty="0">
                          <a:latin typeface="細明體"/>
                        </a:rPr>
                        <a:t>班級小組競賽禮物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96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300" b="0" i="0" u="none" strike="noStrike">
                          <a:latin typeface="Courier"/>
                        </a:rPr>
                        <a:t>　</a:t>
                      </a:r>
                    </a:p>
                  </a:txBody>
                  <a:tcPr marL="4113" marR="4113" marT="41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標楷體"/>
                        </a:rPr>
                        <a:t>整學期班級影印費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1,200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451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300" b="0" i="0" u="none" strike="noStrike" dirty="0">
                          <a:latin typeface="Courier"/>
                        </a:rPr>
                        <a:t>　</a:t>
                      </a:r>
                    </a:p>
                  </a:txBody>
                  <a:tcPr marL="4113" marR="4113" marT="41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9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300" b="0" i="0" u="none" strike="noStrike">
                        <a:latin typeface="Courier"/>
                      </a:endParaRPr>
                    </a:p>
                  </a:txBody>
                  <a:tcPr marL="4113" marR="4113" marT="41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300" b="0" i="0" u="none" strike="noStrike">
                        <a:latin typeface="Courier"/>
                      </a:endParaRPr>
                    </a:p>
                  </a:txBody>
                  <a:tcPr marL="4113" marR="4113" marT="41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451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細明體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9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latin typeface="標楷體"/>
                        </a:rPr>
                        <a:t>四年級下學期結餘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300" b="0" i="0" u="none" strike="noStrike">
                          <a:latin typeface="Comic Sans MS"/>
                        </a:rPr>
                        <a:t>451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Courier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9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latin typeface="標楷體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300" b="0" i="0" u="none" strike="noStrike">
                          <a:latin typeface="Comic Sans MS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latin typeface="Courier"/>
                        </a:rPr>
                        <a:t>　</a:t>
                      </a:r>
                    </a:p>
                  </a:txBody>
                  <a:tcPr marL="4113" marR="4113" marT="41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標題 1"/>
          <p:cNvSpPr>
            <a:spLocks noGrp="1"/>
          </p:cNvSpPr>
          <p:nvPr>
            <p:ph type="title"/>
          </p:nvPr>
        </p:nvSpPr>
        <p:spPr>
          <a:xfrm>
            <a:off x="1885366" y="301690"/>
            <a:ext cx="6623050" cy="1143000"/>
          </a:xfrm>
        </p:spPr>
        <p:txBody>
          <a:bodyPr/>
          <a:lstStyle/>
          <a:p>
            <a:pPr eaLnBrk="1" hangingPunct="1"/>
            <a:r>
              <a:rPr lang="zh-TW" altLang="en-US" b="1" dirty="0" smtClean="0">
                <a:solidFill>
                  <a:srgbClr val="0070C0"/>
                </a:solidFill>
              </a:rPr>
              <a:t>音樂班活動費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36134" y="1704363"/>
            <a:ext cx="7772400" cy="4616450"/>
          </a:xfrm>
        </p:spPr>
        <p:txBody>
          <a:bodyPr/>
          <a:lstStyle/>
          <a:p>
            <a:pPr eaLnBrk="1" hangingPunct="1">
              <a:buClrTx/>
              <a:defRPr/>
            </a:pPr>
            <a:r>
              <a:rPr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音樂班活動費支出音樂班各項活動，如：實習音樂會、音樂成果發表會</a:t>
            </a:r>
            <a:r>
              <a:rPr lang="en-US" altLang="zh-TW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佈置</a:t>
            </a:r>
          </a:p>
          <a:p>
            <a:pPr eaLnBrk="1" hangingPunct="1">
              <a:buClrTx/>
              <a:defRPr/>
            </a:pPr>
            <a:r>
              <a:rPr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上學期交由榛</a:t>
            </a:r>
            <a:r>
              <a:rPr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凌</a:t>
            </a:r>
            <a:r>
              <a:rPr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媽咪代</a:t>
            </a:r>
            <a:r>
              <a:rPr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管理</a:t>
            </a:r>
            <a:endParaRPr lang="zh-TW" altLang="en-US" kern="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ClrTx/>
              <a:defRPr/>
            </a:pPr>
            <a:r>
              <a:rPr kumimoji="0"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每學期沿用   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收取</a:t>
            </a:r>
            <a:r>
              <a:rPr kumimoji="0" lang="en-US" altLang="zh-TW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1000</a:t>
            </a:r>
            <a:r>
              <a:rPr kumimoji="0"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</a:p>
          <a:p>
            <a:pPr eaLnBrk="1" hangingPunct="1">
              <a:buClrTx/>
              <a:defRPr/>
            </a:pPr>
            <a:r>
              <a:rPr kumimoji="0"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kumimoji="0"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學期</a:t>
            </a:r>
            <a:r>
              <a:rPr kumimoji="0"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音樂班活動費收支明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細</a:t>
            </a:r>
            <a:r>
              <a:rPr kumimoji="0"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kumimoji="0" lang="en-US" altLang="zh-TW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剩餘   </a:t>
            </a:r>
            <a:r>
              <a:rPr kumimoji="0" lang="en-US" altLang="zh-TW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-1615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元</a:t>
            </a:r>
            <a:endParaRPr kumimoji="0" lang="zh-TW" altLang="en-US" kern="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ClrTx/>
              <a:defRPr/>
            </a:pPr>
            <a:r>
              <a:rPr kumimoji="0"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合計班費及音樂班活動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費</a:t>
            </a:r>
            <a:r>
              <a:rPr kumimoji="0" lang="en-US" altLang="zh-TW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kumimoji="0" lang="en-US" altLang="zh-TW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kumimoji="0"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kumimoji="0" lang="en-US" altLang="zh-TW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+1000</a:t>
            </a:r>
            <a:r>
              <a:rPr kumimoji="0" lang="zh-TW" altLang="en-US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kumimoji="0" lang="en-US" altLang="zh-TW" kern="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=</a:t>
            </a:r>
            <a:r>
              <a:rPr kumimoji="0" lang="en-US" altLang="zh-TW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1500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kumimoji="0" lang="en-US" altLang="zh-TW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會於星期一發下繳費袋</a:t>
            </a:r>
            <a:r>
              <a:rPr kumimoji="0" lang="en-US" altLang="zh-TW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en-US" kern="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defRPr/>
            </a:pPr>
            <a:endParaRPr lang="zh-TW" altLang="en-US" dirty="0"/>
          </a:p>
        </p:txBody>
      </p:sp>
      <p:sp>
        <p:nvSpPr>
          <p:cNvPr id="131076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2649850-C429-4D4F-B52A-B22EBC98C9D2}" type="slidenum">
              <a:rPr lang="ja-JP" altLang="en-US" smtClean="0"/>
              <a:pPr/>
              <a:t>27</a:t>
            </a:fld>
            <a:endParaRPr lang="en-US" altLang="ja-JP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音樂班動費收支明細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5312-4382-42F3-A9A6-CC598C13EC38}" type="slidenum">
              <a:rPr lang="ja-JP" altLang="en-US" smtClean="0"/>
              <a:pPr/>
              <a:t>28</a:t>
            </a:fld>
            <a:endParaRPr lang="en-US" altLang="ja-JP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3002" y="1718385"/>
            <a:ext cx="5449978" cy="5139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15697" y="743307"/>
            <a:ext cx="6243638" cy="900112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0070C0"/>
                </a:solidFill>
                <a:latin typeface="華康楷書體W7" pitchFamily="65" charset="-120"/>
                <a:ea typeface="華康楷書體W7" pitchFamily="65" charset="-120"/>
              </a:rPr>
              <a:t>我想對您說</a:t>
            </a:r>
            <a:r>
              <a:rPr lang="en-US" altLang="zh-TW" dirty="0" smtClean="0">
                <a:solidFill>
                  <a:srgbClr val="0070C0"/>
                </a:solidFill>
                <a:latin typeface="華康楷書體W7" pitchFamily="65" charset="-120"/>
                <a:ea typeface="華康楷書體W7" pitchFamily="65" charset="-120"/>
              </a:rPr>
              <a:t>……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7013" y="1778466"/>
            <a:ext cx="7659148" cy="45636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kern="0" dirty="0" smtClean="0">
                <a:solidFill>
                  <a:schemeClr val="tx1"/>
                </a:solidFill>
                <a:latin typeface="Arial"/>
                <a:ea typeface="新細明體"/>
              </a:rPr>
              <a:t>養成</a:t>
            </a:r>
            <a:r>
              <a:rPr lang="zh-TW" altLang="en-US" kern="0" dirty="0">
                <a:solidFill>
                  <a:srgbClr val="FF0000"/>
                </a:solidFill>
                <a:latin typeface="Arial"/>
                <a:ea typeface="新細明體"/>
              </a:rPr>
              <a:t>負責</a:t>
            </a:r>
            <a:r>
              <a:rPr lang="zh-TW" altLang="en-US" kern="0" dirty="0">
                <a:solidFill>
                  <a:schemeClr val="tx1"/>
                </a:solidFill>
                <a:latin typeface="Arial"/>
                <a:ea typeface="新細明體"/>
              </a:rPr>
              <a:t>的好習慣</a:t>
            </a:r>
            <a:r>
              <a:rPr lang="en-US" altLang="zh-TW" kern="0" dirty="0">
                <a:solidFill>
                  <a:schemeClr val="tx1"/>
                </a:solidFill>
                <a:latin typeface="Arial"/>
                <a:ea typeface="新細明體"/>
              </a:rPr>
              <a:t>~</a:t>
            </a:r>
            <a:r>
              <a:rPr lang="zh-TW" altLang="en-US" kern="0" dirty="0">
                <a:solidFill>
                  <a:schemeClr val="tx1"/>
                </a:solidFill>
                <a:latin typeface="Arial"/>
                <a:ea typeface="新細明體"/>
              </a:rPr>
              <a:t>不能得過且過</a:t>
            </a:r>
            <a:r>
              <a:rPr lang="en-US" altLang="zh-TW" kern="0" dirty="0" smtClean="0">
                <a:solidFill>
                  <a:schemeClr val="tx1"/>
                </a:solidFill>
                <a:latin typeface="Arial"/>
                <a:ea typeface="新細明體"/>
              </a:rPr>
              <a:t>~</a:t>
            </a:r>
            <a:r>
              <a:rPr lang="zh-TW" altLang="en-US" kern="0" dirty="0" smtClean="0">
                <a:solidFill>
                  <a:schemeClr val="tx1"/>
                </a:solidFill>
                <a:latin typeface="Arial"/>
                <a:ea typeface="新細明體"/>
              </a:rPr>
              <a:t>不要只是有做而要做好</a:t>
            </a:r>
            <a:r>
              <a:rPr lang="en-US" altLang="zh-TW" kern="0" dirty="0" smtClean="0">
                <a:solidFill>
                  <a:schemeClr val="tx1"/>
                </a:solidFill>
                <a:latin typeface="Arial"/>
                <a:ea typeface="新細明體"/>
              </a:rPr>
              <a:t>!</a:t>
            </a:r>
            <a:endParaRPr lang="zh-TW" altLang="en-US" kern="0" dirty="0">
              <a:solidFill>
                <a:schemeClr val="tx1"/>
              </a:solidFill>
              <a:latin typeface="Arial"/>
              <a:ea typeface="新細明體"/>
            </a:endParaRPr>
          </a:p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kern="0" dirty="0" smtClean="0">
                <a:solidFill>
                  <a:srgbClr val="FF0000"/>
                </a:solidFill>
                <a:latin typeface="Arial"/>
                <a:ea typeface="新細明體"/>
              </a:rPr>
              <a:t>養成</a:t>
            </a:r>
            <a:r>
              <a:rPr lang="zh-TW" altLang="en-US" kern="0" dirty="0">
                <a:solidFill>
                  <a:srgbClr val="FF0000"/>
                </a:solidFill>
                <a:latin typeface="Arial"/>
                <a:ea typeface="新細明體"/>
              </a:rPr>
              <a:t>每天練</a:t>
            </a:r>
            <a:r>
              <a:rPr lang="zh-TW" altLang="en-US" kern="0" dirty="0" smtClean="0">
                <a:solidFill>
                  <a:srgbClr val="FF0000"/>
                </a:solidFill>
                <a:latin typeface="Arial"/>
                <a:ea typeface="新細明體"/>
              </a:rPr>
              <a:t>琴的</a:t>
            </a:r>
            <a:r>
              <a:rPr lang="zh-TW" altLang="en-US" kern="0" dirty="0">
                <a:solidFill>
                  <a:srgbClr val="FF0000"/>
                </a:solidFill>
                <a:latin typeface="Arial"/>
                <a:ea typeface="新細明體"/>
              </a:rPr>
              <a:t>習慣</a:t>
            </a:r>
            <a:r>
              <a:rPr lang="en-US" altLang="zh-TW" kern="0" dirty="0">
                <a:solidFill>
                  <a:schemeClr val="tx1"/>
                </a:solidFill>
                <a:latin typeface="Arial"/>
                <a:ea typeface="新細明體"/>
              </a:rPr>
              <a:t>~</a:t>
            </a:r>
            <a:r>
              <a:rPr lang="zh-TW" altLang="en-US" kern="0" dirty="0">
                <a:solidFill>
                  <a:schemeClr val="tx1"/>
                </a:solidFill>
                <a:latin typeface="Arial"/>
                <a:ea typeface="新細明體"/>
              </a:rPr>
              <a:t>時間不用多</a:t>
            </a:r>
            <a:r>
              <a:rPr lang="en-US" altLang="zh-TW" kern="0" dirty="0">
                <a:solidFill>
                  <a:schemeClr val="tx1"/>
                </a:solidFill>
                <a:latin typeface="Arial"/>
                <a:ea typeface="新細明體"/>
              </a:rPr>
              <a:t>~</a:t>
            </a:r>
            <a:r>
              <a:rPr lang="zh-TW" altLang="en-US" kern="0" dirty="0">
                <a:solidFill>
                  <a:schemeClr val="tx1"/>
                </a:solidFill>
                <a:latin typeface="Arial"/>
                <a:ea typeface="新細明體"/>
              </a:rPr>
              <a:t>但每天都要讓寶貝的手指頭動動</a:t>
            </a:r>
            <a:r>
              <a:rPr lang="en-US" altLang="zh-TW" kern="0" dirty="0">
                <a:solidFill>
                  <a:schemeClr val="tx1"/>
                </a:solidFill>
                <a:latin typeface="Arial"/>
                <a:ea typeface="新細明體"/>
              </a:rPr>
              <a:t>~</a:t>
            </a:r>
          </a:p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dirty="0" smtClean="0">
                <a:latin typeface="Arial"/>
                <a:ea typeface="新細明體"/>
              </a:rPr>
              <a:t>把握</a:t>
            </a:r>
            <a:r>
              <a:rPr lang="zh-TW" altLang="en-US" kern="0" dirty="0" smtClean="0">
                <a:solidFill>
                  <a:schemeClr val="tx1"/>
                </a:solidFill>
                <a:latin typeface="Arial"/>
                <a:ea typeface="新細明體"/>
              </a:rPr>
              <a:t>時間</a:t>
            </a:r>
            <a:r>
              <a:rPr lang="zh-TW" altLang="en-US" kern="0" dirty="0">
                <a:solidFill>
                  <a:schemeClr val="tx1"/>
                </a:solidFill>
                <a:latin typeface="Arial"/>
                <a:ea typeface="新細明體"/>
              </a:rPr>
              <a:t>的重要</a:t>
            </a:r>
            <a:r>
              <a:rPr lang="en-US" altLang="zh-TW" kern="0" dirty="0">
                <a:solidFill>
                  <a:schemeClr val="tx1"/>
                </a:solidFill>
                <a:latin typeface="Arial"/>
                <a:ea typeface="新細明體"/>
              </a:rPr>
              <a:t>---</a:t>
            </a:r>
            <a:r>
              <a:rPr lang="zh-TW" altLang="en-US" kern="0" dirty="0">
                <a:solidFill>
                  <a:schemeClr val="tx1"/>
                </a:solidFill>
                <a:latin typeface="Arial"/>
                <a:ea typeface="新細明體"/>
              </a:rPr>
              <a:t>音樂班的孩子時間是很寶貴的</a:t>
            </a:r>
            <a:r>
              <a:rPr lang="en-US" altLang="zh-TW" kern="0" dirty="0">
                <a:solidFill>
                  <a:schemeClr val="tx1"/>
                </a:solidFill>
                <a:latin typeface="Arial"/>
                <a:ea typeface="新細明體"/>
              </a:rPr>
              <a:t>~</a:t>
            </a:r>
            <a:r>
              <a:rPr lang="zh-TW" altLang="en-US" kern="0" dirty="0">
                <a:solidFill>
                  <a:srgbClr val="FF0000"/>
                </a:solidFill>
                <a:latin typeface="Arial"/>
                <a:ea typeface="新細明體"/>
              </a:rPr>
              <a:t>養成規律的時間表</a:t>
            </a:r>
            <a:r>
              <a:rPr lang="en-US" altLang="zh-TW" kern="0" dirty="0">
                <a:solidFill>
                  <a:schemeClr val="tx1"/>
                </a:solidFill>
                <a:latin typeface="Arial"/>
                <a:ea typeface="新細明體"/>
              </a:rPr>
              <a:t>!!</a:t>
            </a:r>
          </a:p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kern="0" dirty="0" smtClean="0">
                <a:solidFill>
                  <a:srgbClr val="FF0000"/>
                </a:solidFill>
                <a:latin typeface="Arial"/>
                <a:ea typeface="新細明體"/>
              </a:rPr>
              <a:t>訓練寶貝獨立自主</a:t>
            </a:r>
            <a:r>
              <a:rPr lang="en-US" altLang="zh-TW" kern="0" dirty="0" smtClean="0">
                <a:solidFill>
                  <a:schemeClr val="tx1"/>
                </a:solidFill>
                <a:latin typeface="Arial"/>
                <a:ea typeface="新細明體"/>
              </a:rPr>
              <a:t>---</a:t>
            </a:r>
            <a:r>
              <a:rPr lang="zh-TW" altLang="en-US" kern="0" dirty="0" smtClean="0">
                <a:solidFill>
                  <a:schemeClr val="tx1"/>
                </a:solidFill>
                <a:latin typeface="Arial"/>
                <a:ea typeface="新細明體"/>
              </a:rPr>
              <a:t>不要因為家長急而幫孩子做</a:t>
            </a:r>
            <a:endParaRPr lang="en-US" altLang="zh-TW" kern="0" dirty="0" smtClean="0">
              <a:solidFill>
                <a:schemeClr val="tx1"/>
              </a:solidFill>
              <a:latin typeface="Arial"/>
              <a:ea typeface="新細明體"/>
            </a:endParaRPr>
          </a:p>
          <a:p>
            <a:pPr>
              <a:lnSpc>
                <a:spcPct val="90000"/>
              </a:lnSpc>
              <a:defRPr/>
            </a:pPr>
            <a:r>
              <a:rPr lang="zh-TW" altLang="en-US" kern="0" dirty="0">
                <a:solidFill>
                  <a:srgbClr val="FF0000"/>
                </a:solidFill>
                <a:latin typeface="Arial"/>
                <a:ea typeface="新細明體"/>
              </a:rPr>
              <a:t>承擔失敗的</a:t>
            </a:r>
            <a:r>
              <a:rPr lang="zh-TW" altLang="en-US" kern="0" dirty="0" smtClean="0">
                <a:solidFill>
                  <a:srgbClr val="FF0000"/>
                </a:solidFill>
                <a:latin typeface="Arial"/>
                <a:ea typeface="新細明體"/>
              </a:rPr>
              <a:t>勇氣</a:t>
            </a:r>
            <a:r>
              <a:rPr lang="en-US" altLang="zh-TW" kern="0" dirty="0" smtClean="0">
                <a:solidFill>
                  <a:schemeClr val="tx1"/>
                </a:solidFill>
                <a:latin typeface="Arial"/>
                <a:ea typeface="新細明體"/>
              </a:rPr>
              <a:t>---</a:t>
            </a:r>
            <a:r>
              <a:rPr lang="zh-TW" altLang="en-US" dirty="0" smtClean="0">
                <a:latin typeface="Arial"/>
                <a:ea typeface="新細明體"/>
              </a:rPr>
              <a:t>失敗沒關係，重要的是失敗後的改正和修正</a:t>
            </a:r>
            <a:endParaRPr lang="en-US" altLang="zh-TW" kern="0" dirty="0">
              <a:solidFill>
                <a:schemeClr val="tx1"/>
              </a:solidFill>
              <a:latin typeface="Arial"/>
              <a:ea typeface="新細明體"/>
            </a:endParaRPr>
          </a:p>
        </p:txBody>
      </p:sp>
      <p:pic>
        <p:nvPicPr>
          <p:cNvPr id="133124" name="Picture 4" descr="line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563" y="0"/>
            <a:ext cx="82296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5" name="Picture 5" descr="an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88" y="5591175"/>
            <a:ext cx="1223962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15697" y="743307"/>
            <a:ext cx="6243638" cy="900112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0070C0"/>
                </a:solidFill>
                <a:latin typeface="華康楷書體W7" pitchFamily="65" charset="-120"/>
                <a:ea typeface="華康楷書體W7" pitchFamily="65" charset="-120"/>
              </a:rPr>
              <a:t>我想對您說</a:t>
            </a:r>
            <a:r>
              <a:rPr lang="en-US" altLang="zh-TW" dirty="0" smtClean="0">
                <a:solidFill>
                  <a:srgbClr val="0070C0"/>
                </a:solidFill>
                <a:latin typeface="華康楷書體W7" pitchFamily="65" charset="-120"/>
                <a:ea typeface="華康楷書體W7" pitchFamily="65" charset="-120"/>
              </a:rPr>
              <a:t>……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1711354"/>
            <a:ext cx="7659148" cy="45636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dirty="0" smtClean="0">
                <a:latin typeface="Arial"/>
                <a:ea typeface="新細明體"/>
              </a:rPr>
              <a:t>寶貝</a:t>
            </a:r>
            <a:r>
              <a:rPr lang="zh-TW" altLang="en-US" kern="0" dirty="0" smtClean="0">
                <a:solidFill>
                  <a:schemeClr val="tx1"/>
                </a:solidFill>
                <a:latin typeface="Arial"/>
                <a:ea typeface="新細明體"/>
              </a:rPr>
              <a:t>從孩子變成少年和少女</a:t>
            </a:r>
            <a:r>
              <a:rPr lang="en-US" altLang="zh-TW" kern="0" dirty="0" smtClean="0">
                <a:solidFill>
                  <a:schemeClr val="tx1"/>
                </a:solidFill>
                <a:latin typeface="Arial"/>
                <a:ea typeface="新細明體"/>
              </a:rPr>
              <a:t>---</a:t>
            </a:r>
            <a:r>
              <a:rPr lang="zh-TW" altLang="en-US" kern="0" dirty="0" smtClean="0">
                <a:solidFill>
                  <a:srgbClr val="FF0000"/>
                </a:solidFill>
                <a:latin typeface="Arial"/>
                <a:ea typeface="新細明體"/>
              </a:rPr>
              <a:t>尊重自主性</a:t>
            </a:r>
            <a:r>
              <a:rPr lang="en-US" altLang="zh-TW" kern="0" dirty="0" smtClean="0">
                <a:solidFill>
                  <a:srgbClr val="FF0000"/>
                </a:solidFill>
                <a:latin typeface="Arial"/>
                <a:ea typeface="新細明體"/>
              </a:rPr>
              <a:t>!</a:t>
            </a:r>
            <a:endParaRPr lang="zh-TW" altLang="en-US" kern="0" dirty="0">
              <a:solidFill>
                <a:srgbClr val="FF0000"/>
              </a:solidFill>
              <a:latin typeface="Arial"/>
              <a:ea typeface="新細明體"/>
            </a:endParaRPr>
          </a:p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kern="0" dirty="0" smtClean="0">
                <a:solidFill>
                  <a:schemeClr val="tx1"/>
                </a:solidFill>
                <a:latin typeface="Arial"/>
                <a:ea typeface="新細明體"/>
              </a:rPr>
              <a:t>升學計畫</a:t>
            </a:r>
            <a:r>
              <a:rPr lang="en-US" altLang="zh-TW" kern="0" dirty="0" smtClean="0">
                <a:solidFill>
                  <a:schemeClr val="tx1"/>
                </a:solidFill>
                <a:latin typeface="Arial"/>
                <a:ea typeface="新細明體"/>
              </a:rPr>
              <a:t>~</a:t>
            </a:r>
            <a:r>
              <a:rPr lang="zh-TW" altLang="en-US" kern="0" dirty="0" smtClean="0">
                <a:solidFill>
                  <a:schemeClr val="tx1"/>
                </a:solidFill>
                <a:latin typeface="Arial"/>
                <a:ea typeface="新細明體"/>
              </a:rPr>
              <a:t>好朋友們開始要分道揚鑣了</a:t>
            </a:r>
            <a:r>
              <a:rPr lang="en-US" altLang="zh-TW" kern="0" dirty="0" smtClean="0">
                <a:solidFill>
                  <a:schemeClr val="tx1"/>
                </a:solidFill>
                <a:latin typeface="Arial"/>
                <a:ea typeface="新細明體"/>
              </a:rPr>
              <a:t>~</a:t>
            </a:r>
          </a:p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dirty="0" smtClean="0">
                <a:latin typeface="Arial"/>
                <a:ea typeface="新細明體"/>
              </a:rPr>
              <a:t>    考音樂班</a:t>
            </a:r>
            <a:r>
              <a:rPr lang="en-US" altLang="zh-TW" dirty="0" smtClean="0">
                <a:latin typeface="Arial"/>
                <a:ea typeface="新細明體"/>
              </a:rPr>
              <a:t>?</a:t>
            </a:r>
          </a:p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kern="0" dirty="0" smtClean="0">
                <a:solidFill>
                  <a:schemeClr val="tx1"/>
                </a:solidFill>
                <a:latin typeface="Arial"/>
                <a:ea typeface="新細明體"/>
              </a:rPr>
              <a:t>    考私中</a:t>
            </a:r>
            <a:r>
              <a:rPr lang="en-US" altLang="zh-TW" kern="0" dirty="0" smtClean="0">
                <a:solidFill>
                  <a:schemeClr val="tx1"/>
                </a:solidFill>
                <a:latin typeface="Arial"/>
                <a:ea typeface="新細明體"/>
              </a:rPr>
              <a:t>?</a:t>
            </a:r>
          </a:p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dirty="0" smtClean="0">
                <a:latin typeface="Arial"/>
                <a:ea typeface="新細明體"/>
              </a:rPr>
              <a:t>    直升光中</a:t>
            </a:r>
            <a:r>
              <a:rPr lang="en-US" altLang="zh-TW" dirty="0" smtClean="0">
                <a:latin typeface="Arial"/>
                <a:ea typeface="新細明體"/>
              </a:rPr>
              <a:t>?</a:t>
            </a:r>
          </a:p>
          <a:p>
            <a:pPr eaLnBrk="1" hangingPunct="1">
              <a:lnSpc>
                <a:spcPct val="90000"/>
              </a:lnSpc>
              <a:buClrTx/>
              <a:defRPr/>
            </a:pPr>
            <a:r>
              <a:rPr lang="zh-TW" altLang="en-US" kern="0" dirty="0" smtClean="0">
                <a:solidFill>
                  <a:schemeClr val="tx1"/>
                </a:solidFill>
                <a:latin typeface="Arial"/>
                <a:ea typeface="新細明體"/>
              </a:rPr>
              <a:t>    其他規劃</a:t>
            </a:r>
            <a:r>
              <a:rPr lang="en-US" altLang="zh-TW" kern="0" dirty="0" smtClean="0">
                <a:solidFill>
                  <a:schemeClr val="tx1"/>
                </a:solidFill>
                <a:latin typeface="Arial"/>
                <a:ea typeface="新細明體"/>
              </a:rPr>
              <a:t>?</a:t>
            </a:r>
          </a:p>
          <a:p>
            <a:pPr>
              <a:lnSpc>
                <a:spcPct val="90000"/>
              </a:lnSpc>
              <a:defRPr/>
            </a:pPr>
            <a:r>
              <a:rPr lang="zh-TW" altLang="en-US" dirty="0" smtClean="0">
                <a:latin typeface="Arial"/>
                <a:ea typeface="新細明體"/>
              </a:rPr>
              <a:t>請讓老師知道，也讓老師可以一起幫忙</a:t>
            </a:r>
            <a:endParaRPr lang="en-US" altLang="zh-TW" kern="0" dirty="0">
              <a:solidFill>
                <a:schemeClr val="tx1"/>
              </a:solidFill>
              <a:latin typeface="Arial"/>
              <a:ea typeface="新細明體"/>
            </a:endParaRPr>
          </a:p>
        </p:txBody>
      </p:sp>
      <p:pic>
        <p:nvPicPr>
          <p:cNvPr id="133124" name="Picture 4" descr="line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563" y="0"/>
            <a:ext cx="82296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5" name="Picture 5" descr="an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88" y="5591175"/>
            <a:ext cx="1223962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標題 1"/>
          <p:cNvSpPr>
            <a:spLocks noGrp="1"/>
          </p:cNvSpPr>
          <p:nvPr>
            <p:ph type="title"/>
          </p:nvPr>
        </p:nvSpPr>
        <p:spPr>
          <a:xfrm>
            <a:off x="650779" y="362534"/>
            <a:ext cx="7126287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kern="0" dirty="0" smtClean="0">
                <a:solidFill>
                  <a:srgbClr val="FF0000"/>
                </a:solidFill>
                <a:latin typeface="Arial"/>
                <a:ea typeface="新細明體"/>
              </a:rPr>
              <a:t>       </a:t>
            </a:r>
            <a:r>
              <a:rPr lang="en-US" altLang="zh-TW" kern="0" dirty="0" smtClean="0">
                <a:solidFill>
                  <a:srgbClr val="FF0000"/>
                </a:solidFill>
                <a:latin typeface="Arial"/>
                <a:ea typeface="新細明體"/>
              </a:rPr>
              <a:t>~</a:t>
            </a:r>
            <a:r>
              <a:rPr lang="zh-TW" altLang="en-US" kern="0" dirty="0" smtClean="0">
                <a:solidFill>
                  <a:srgbClr val="FF0000"/>
                </a:solidFill>
                <a:latin typeface="Arial"/>
                <a:ea typeface="新細明體"/>
              </a:rPr>
              <a:t>臨時動議</a:t>
            </a:r>
            <a:r>
              <a:rPr lang="en-US" altLang="zh-TW" kern="0" dirty="0" smtClean="0">
                <a:solidFill>
                  <a:srgbClr val="FF0000"/>
                </a:solidFill>
                <a:latin typeface="Arial"/>
                <a:ea typeface="新細明體"/>
              </a:rPr>
              <a:t>~</a:t>
            </a:r>
            <a:endParaRPr lang="zh-TW" altLang="en-US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US" altLang="zh-TW" kern="0" dirty="0" smtClean="0">
                <a:solidFill>
                  <a:srgbClr val="000099"/>
                </a:solidFill>
                <a:latin typeface="Arial"/>
                <a:ea typeface="新細明體"/>
              </a:rPr>
              <a:t>1.</a:t>
            </a:r>
            <a:r>
              <a:rPr lang="zh-TW" altLang="en-US" kern="0" dirty="0" smtClean="0">
                <a:solidFill>
                  <a:srgbClr val="000099"/>
                </a:solidFill>
                <a:latin typeface="Arial"/>
                <a:ea typeface="新細明體"/>
              </a:rPr>
              <a:t>推選兩位雙語班推動委員</a:t>
            </a:r>
            <a:r>
              <a:rPr lang="en-US" altLang="zh-TW" kern="0" dirty="0" smtClean="0">
                <a:solidFill>
                  <a:srgbClr val="000099"/>
                </a:solidFill>
                <a:latin typeface="Arial"/>
                <a:ea typeface="新細明體"/>
              </a:rPr>
              <a:t>—</a:t>
            </a:r>
            <a:r>
              <a:rPr lang="zh-TW" altLang="en-US" dirty="0" smtClean="0">
                <a:solidFill>
                  <a:srgbClr val="000099"/>
                </a:solidFill>
                <a:latin typeface="Arial"/>
                <a:ea typeface="新細明體"/>
              </a:rPr>
              <a:t>參與雙語</a:t>
            </a:r>
            <a:endParaRPr lang="en-US" altLang="zh-TW" dirty="0" smtClean="0">
              <a:solidFill>
                <a:srgbClr val="000099"/>
              </a:solidFill>
              <a:latin typeface="Arial"/>
              <a:ea typeface="新細明體"/>
            </a:endParaRPr>
          </a:p>
          <a:p>
            <a:pPr>
              <a:buNone/>
              <a:defRPr/>
            </a:pPr>
            <a:r>
              <a:rPr lang="en-US" altLang="zh-TW" dirty="0" smtClean="0">
                <a:solidFill>
                  <a:srgbClr val="000099"/>
                </a:solidFill>
                <a:latin typeface="Arial"/>
                <a:ea typeface="新細明體"/>
              </a:rPr>
              <a:t>   </a:t>
            </a:r>
            <a:r>
              <a:rPr lang="zh-TW" altLang="en-US" dirty="0" smtClean="0">
                <a:solidFill>
                  <a:srgbClr val="000099"/>
                </a:solidFill>
                <a:latin typeface="Arial"/>
                <a:ea typeface="新細明體"/>
              </a:rPr>
              <a:t>班會議，</a:t>
            </a:r>
            <a:r>
              <a:rPr lang="en-US" altLang="zh-TW" dirty="0" smtClean="0">
                <a:solidFill>
                  <a:srgbClr val="000099"/>
                </a:solidFill>
                <a:latin typeface="Arial"/>
                <a:ea typeface="新細明體"/>
              </a:rPr>
              <a:t>9/28</a:t>
            </a:r>
            <a:r>
              <a:rPr lang="zh-TW" altLang="en-US" dirty="0" smtClean="0">
                <a:solidFill>
                  <a:srgbClr val="000099"/>
                </a:solidFill>
                <a:latin typeface="Arial"/>
                <a:ea typeface="新細明體"/>
              </a:rPr>
              <a:t>、</a:t>
            </a:r>
            <a:r>
              <a:rPr lang="en-US" altLang="zh-TW" dirty="0" smtClean="0">
                <a:solidFill>
                  <a:srgbClr val="000099"/>
                </a:solidFill>
                <a:latin typeface="Arial"/>
                <a:ea typeface="新細明體"/>
              </a:rPr>
              <a:t>11/2</a:t>
            </a:r>
            <a:r>
              <a:rPr lang="zh-TW" altLang="en-US" dirty="0" smtClean="0">
                <a:solidFill>
                  <a:srgbClr val="000099"/>
                </a:solidFill>
                <a:latin typeface="Arial"/>
                <a:ea typeface="新細明體"/>
              </a:rPr>
              <a:t>、</a:t>
            </a:r>
            <a:r>
              <a:rPr lang="en-US" altLang="zh-TW" dirty="0" smtClean="0">
                <a:solidFill>
                  <a:srgbClr val="000099"/>
                </a:solidFill>
                <a:latin typeface="Arial"/>
                <a:ea typeface="新細明體"/>
              </a:rPr>
              <a:t>1/4 (9:00-10:30)</a:t>
            </a:r>
          </a:p>
          <a:p>
            <a:pPr>
              <a:buNone/>
              <a:defRPr/>
            </a:pPr>
            <a:r>
              <a:rPr lang="en-US" altLang="zh-TW" kern="0" dirty="0" smtClean="0">
                <a:solidFill>
                  <a:srgbClr val="000099"/>
                </a:solidFill>
                <a:latin typeface="Arial"/>
                <a:ea typeface="新細明體"/>
              </a:rPr>
              <a:t>2.</a:t>
            </a:r>
            <a:r>
              <a:rPr lang="zh-TW" altLang="en-US" kern="0" dirty="0" smtClean="0">
                <a:solidFill>
                  <a:srgbClr val="000099"/>
                </a:solidFill>
                <a:latin typeface="Arial"/>
                <a:ea typeface="新細明體"/>
              </a:rPr>
              <a:t>實習音樂會錄影方式討論</a:t>
            </a:r>
            <a:r>
              <a:rPr lang="en-US" altLang="zh-TW" dirty="0" smtClean="0">
                <a:solidFill>
                  <a:srgbClr val="000099"/>
                </a:solidFill>
                <a:latin typeface="Arial"/>
                <a:ea typeface="新細明體"/>
              </a:rPr>
              <a:t>(</a:t>
            </a:r>
            <a:r>
              <a:rPr lang="zh-TW" altLang="en-US" dirty="0" smtClean="0">
                <a:solidFill>
                  <a:srgbClr val="000099"/>
                </a:solidFill>
                <a:latin typeface="Arial"/>
                <a:ea typeface="新細明體"/>
              </a:rPr>
              <a:t>單機</a:t>
            </a:r>
            <a:r>
              <a:rPr lang="en-US" altLang="zh-TW" dirty="0" smtClean="0">
                <a:solidFill>
                  <a:srgbClr val="000099"/>
                </a:solidFill>
                <a:latin typeface="Arial"/>
                <a:ea typeface="新細明體"/>
              </a:rPr>
              <a:t>?</a:t>
            </a:r>
            <a:r>
              <a:rPr lang="zh-TW" altLang="en-US" dirty="0" smtClean="0">
                <a:solidFill>
                  <a:srgbClr val="000099"/>
                </a:solidFill>
                <a:latin typeface="Arial"/>
                <a:ea typeface="新細明體"/>
              </a:rPr>
              <a:t>雙機</a:t>
            </a:r>
            <a:r>
              <a:rPr lang="en-US" altLang="zh-TW" dirty="0" smtClean="0">
                <a:solidFill>
                  <a:srgbClr val="000099"/>
                </a:solidFill>
                <a:latin typeface="Arial"/>
                <a:ea typeface="新細明體"/>
              </a:rPr>
              <a:t>?)</a:t>
            </a:r>
            <a:endParaRPr lang="en-US" altLang="zh-TW" kern="0" dirty="0" smtClean="0">
              <a:solidFill>
                <a:srgbClr val="000099"/>
              </a:solidFill>
              <a:latin typeface="Arial"/>
              <a:ea typeface="新細明體"/>
            </a:endParaRPr>
          </a:p>
          <a:p>
            <a:pPr eaLnBrk="1" hangingPunct="1">
              <a:buClrTx/>
              <a:defRPr/>
            </a:pPr>
            <a:endParaRPr lang="en-US" altLang="zh-TW" sz="2000" dirty="0" smtClean="0">
              <a:solidFill>
                <a:srgbClr val="000099"/>
              </a:solidFill>
              <a:latin typeface="Arial"/>
              <a:ea typeface="新細明體"/>
            </a:endParaRPr>
          </a:p>
          <a:p>
            <a:pPr eaLnBrk="1" hangingPunct="1">
              <a:buClrTx/>
              <a:buNone/>
              <a:defRPr/>
            </a:pPr>
            <a:endParaRPr lang="en-US" altLang="zh-TW" sz="2000" kern="0" dirty="0" smtClean="0">
              <a:solidFill>
                <a:srgbClr val="000099"/>
              </a:solidFill>
              <a:latin typeface="Arial"/>
              <a:ea typeface="新細明體"/>
            </a:endParaRPr>
          </a:p>
          <a:p>
            <a:pPr eaLnBrk="1" hangingPunct="1">
              <a:buClrTx/>
              <a:buNone/>
              <a:defRPr/>
            </a:pPr>
            <a:r>
              <a:rPr lang="zh-TW" altLang="en-US" sz="2400" kern="0" dirty="0" smtClean="0">
                <a:solidFill>
                  <a:srgbClr val="FF0000"/>
                </a:solidFill>
                <a:latin typeface="Arial"/>
                <a:ea typeface="新細明體"/>
              </a:rPr>
              <a:t>    您</a:t>
            </a:r>
            <a:r>
              <a:rPr lang="zh-TW" altLang="en-US" sz="2400" kern="0" dirty="0">
                <a:solidFill>
                  <a:srgbClr val="FF0000"/>
                </a:solidFill>
                <a:latin typeface="Arial"/>
                <a:ea typeface="新細明體"/>
              </a:rPr>
              <a:t>的意見是我最寶貴的資源</a:t>
            </a:r>
            <a:r>
              <a:rPr lang="en-US" altLang="zh-TW" sz="2400" kern="0" dirty="0">
                <a:solidFill>
                  <a:srgbClr val="FF0000"/>
                </a:solidFill>
                <a:latin typeface="Arial"/>
                <a:ea typeface="新細明體"/>
              </a:rPr>
              <a:t>….</a:t>
            </a:r>
          </a:p>
          <a:p>
            <a:pPr eaLnBrk="1" hangingPunct="1">
              <a:buClrTx/>
              <a:defRPr/>
            </a:pPr>
            <a:r>
              <a:rPr lang="zh-TW" altLang="en-US" sz="2400" kern="0" dirty="0" smtClean="0">
                <a:solidFill>
                  <a:srgbClr val="FF0000"/>
                </a:solidFill>
                <a:latin typeface="Arial"/>
                <a:ea typeface="新細明體"/>
              </a:rPr>
              <a:t>            有</a:t>
            </a:r>
            <a:r>
              <a:rPr lang="zh-TW" altLang="en-US" sz="2400" kern="0" dirty="0">
                <a:solidFill>
                  <a:srgbClr val="FF0000"/>
                </a:solidFill>
                <a:latin typeface="Arial"/>
                <a:ea typeface="新細明體"/>
              </a:rPr>
              <a:t>任何問題及建議都歡迎您隨時提出</a:t>
            </a:r>
            <a:r>
              <a:rPr lang="en-US" altLang="zh-TW" sz="2400" kern="0" dirty="0" smtClean="0">
                <a:solidFill>
                  <a:srgbClr val="FF0000"/>
                </a:solidFill>
                <a:latin typeface="Arial"/>
                <a:ea typeface="新細明體"/>
              </a:rPr>
              <a:t>~</a:t>
            </a:r>
            <a:endParaRPr lang="en-US" altLang="zh-TW" sz="2400" kern="0" dirty="0">
              <a:solidFill>
                <a:srgbClr val="FF0000"/>
              </a:solidFill>
              <a:latin typeface="Arial"/>
              <a:ea typeface="新細明體"/>
            </a:endParaRPr>
          </a:p>
          <a:p>
            <a:pPr eaLnBrk="1" hangingPunct="1">
              <a:buClrTx/>
              <a:buFontTx/>
              <a:buNone/>
              <a:defRPr/>
            </a:pPr>
            <a:r>
              <a:rPr lang="zh-TW" altLang="en-US" sz="2400" kern="0" dirty="0" smtClean="0">
                <a:solidFill>
                  <a:srgbClr val="FF0000"/>
                </a:solidFill>
                <a:latin typeface="Arial"/>
                <a:ea typeface="新細明體"/>
              </a:rPr>
              <a:t>  </a:t>
            </a:r>
            <a:r>
              <a:rPr lang="en-US" altLang="zh-TW" sz="2400" kern="0" dirty="0" smtClean="0">
                <a:solidFill>
                  <a:srgbClr val="FF0000"/>
                </a:solidFill>
                <a:latin typeface="Arial"/>
                <a:ea typeface="新細明體"/>
              </a:rPr>
              <a:t>               </a:t>
            </a:r>
            <a:r>
              <a:rPr lang="zh-TW" altLang="en-US" sz="2400" kern="0" dirty="0">
                <a:solidFill>
                  <a:srgbClr val="FF0000"/>
                </a:solidFill>
                <a:latin typeface="Arial"/>
                <a:ea typeface="新細明體"/>
              </a:rPr>
              <a:t>請不吝指教</a:t>
            </a:r>
            <a:r>
              <a:rPr lang="en-US" altLang="zh-TW" sz="2400" kern="0" dirty="0">
                <a:solidFill>
                  <a:srgbClr val="FF0000"/>
                </a:solidFill>
                <a:latin typeface="Arial"/>
                <a:ea typeface="新細明體"/>
              </a:rPr>
              <a:t>!!!</a:t>
            </a:r>
          </a:p>
          <a:p>
            <a:pPr eaLnBrk="1" hangingPunct="1">
              <a:defRPr/>
            </a:pPr>
            <a:endParaRPr lang="zh-TW" altLang="en-US" dirty="0"/>
          </a:p>
        </p:txBody>
      </p:sp>
      <p:sp>
        <p:nvSpPr>
          <p:cNvPr id="135172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D9A82CC-8C1E-4AD9-B9A8-7CBD96B353A1}" type="slidenum">
              <a:rPr lang="ja-JP" altLang="en-US" smtClean="0"/>
              <a:pPr/>
              <a:t>31</a:t>
            </a:fld>
            <a:endParaRPr lang="en-US" altLang="ja-JP" smtClean="0"/>
          </a:p>
        </p:txBody>
      </p:sp>
      <p:pic>
        <p:nvPicPr>
          <p:cNvPr id="135173" name="圖片 5" descr="19 (1)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448" y="4348642"/>
            <a:ext cx="18732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單機</a:t>
            </a:r>
            <a:r>
              <a:rPr lang="en-US" altLang="zh-TW" dirty="0" smtClean="0"/>
              <a:t>/</a:t>
            </a:r>
            <a:r>
              <a:rPr lang="zh-TW" altLang="en-US" dirty="0" smtClean="0"/>
              <a:t>雙機攝影費用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5312-4382-42F3-A9A6-CC598C13EC38}" type="slidenum">
              <a:rPr lang="ja-JP" altLang="en-US" smtClean="0"/>
              <a:pPr/>
              <a:t>32</a:t>
            </a:fld>
            <a:endParaRPr lang="en-US" altLang="ja-JP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620" y="1772435"/>
            <a:ext cx="3814174" cy="508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152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772400" cy="7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400" b="1" dirty="0" smtClean="0">
                <a:solidFill>
                  <a:srgbClr val="00009E"/>
                </a:solidFill>
                <a:latin typeface="標楷體" pitchFamily="65" charset="-120"/>
                <a:ea typeface="標楷體" pitchFamily="65" charset="-120"/>
              </a:rPr>
              <a:t>結語</a:t>
            </a:r>
            <a:endParaRPr lang="zh-TW" altLang="en-US" sz="4400" b="1" dirty="0">
              <a:solidFill>
                <a:srgbClr val="00009E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464496"/>
          </a:xfrm>
        </p:spPr>
        <p:txBody>
          <a:bodyPr>
            <a:normAutofit lnSpcReduction="10000"/>
          </a:bodyPr>
          <a:lstStyle/>
          <a:p>
            <a:r>
              <a:rPr lang="zh-TW" altLang="en-US" sz="3500" dirty="0">
                <a:latin typeface="標楷體" pitchFamily="65" charset="-120"/>
                <a:ea typeface="標楷體" pitchFamily="65" charset="-120"/>
              </a:rPr>
              <a:t>孩子的童年只有一次，稍縱即逝，希望您能陪孩子一起成長</a:t>
            </a:r>
          </a:p>
          <a:p>
            <a:r>
              <a:rPr lang="zh-TW" altLang="en-US" sz="3500" dirty="0">
                <a:latin typeface="標楷體" pitchFamily="65" charset="-120"/>
                <a:ea typeface="標楷體" pitchFamily="65" charset="-120"/>
              </a:rPr>
              <a:t>盼</a:t>
            </a:r>
            <a:r>
              <a:rPr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家長、老師、孩子</a:t>
            </a:r>
            <a:r>
              <a:rPr lang="zh-TW" altLang="en-US" sz="3500" dirty="0">
                <a:latin typeface="標楷體" pitchFamily="65" charset="-120"/>
                <a:ea typeface="標楷體" pitchFamily="65" charset="-120"/>
              </a:rPr>
              <a:t>一同用</a:t>
            </a:r>
            <a:r>
              <a:rPr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心</a:t>
            </a:r>
            <a:r>
              <a:rPr lang="zh-TW" altLang="en-US" sz="3500" dirty="0">
                <a:latin typeface="標楷體" pitchFamily="65" charset="-120"/>
                <a:ea typeface="標楷體" pitchFamily="65" charset="-120"/>
              </a:rPr>
              <a:t>，用我們彼此的</a:t>
            </a:r>
            <a:r>
              <a:rPr lang="zh-TW" altLang="en-US" sz="3500" dirty="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誠意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500" dirty="0" smtClean="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心意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3500" dirty="0">
                <a:latin typeface="標楷體" pitchFamily="65" charset="-120"/>
                <a:ea typeface="標楷體" pitchFamily="65" charset="-120"/>
              </a:rPr>
              <a:t>用此</a:t>
            </a:r>
            <a:r>
              <a:rPr lang="zh-TW" altLang="en-US" sz="35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三心</a:t>
            </a:r>
            <a:r>
              <a:rPr lang="zh-TW" altLang="en-US" sz="3500" b="1" dirty="0">
                <a:solidFill>
                  <a:srgbClr val="006600"/>
                </a:solidFill>
                <a:latin typeface="標楷體" pitchFamily="65" charset="-120"/>
                <a:ea typeface="標楷體" pitchFamily="65" charset="-120"/>
              </a:rPr>
              <a:t>二意</a:t>
            </a:r>
            <a:r>
              <a:rPr lang="zh-TW" altLang="en-US" sz="3500" dirty="0">
                <a:latin typeface="標楷體" pitchFamily="65" charset="-120"/>
                <a:ea typeface="標楷體" pitchFamily="65" charset="-120"/>
              </a:rPr>
              <a:t>來成就每位孩子。</a:t>
            </a:r>
          </a:p>
          <a:p>
            <a:r>
              <a:rPr lang="zh-TW" altLang="en-US" sz="3500" dirty="0">
                <a:latin typeface="標楷體" pitchFamily="65" charset="-120"/>
                <a:ea typeface="標楷體" pitchFamily="65" charset="-120"/>
              </a:rPr>
              <a:t>親師聯繫可利用聯絡簿、面談、電話、</a:t>
            </a:r>
            <a:r>
              <a:rPr lang="en-US" altLang="zh-TW" sz="3500" dirty="0">
                <a:latin typeface="標楷體" pitchFamily="65" charset="-120"/>
                <a:ea typeface="標楷體" pitchFamily="65" charset="-120"/>
              </a:rPr>
              <a:t>e-mail</a:t>
            </a:r>
          </a:p>
          <a:p>
            <a:r>
              <a:rPr lang="en-US" altLang="zh-TW" sz="3500" dirty="0">
                <a:hlinkClick r:id="rId3"/>
              </a:rPr>
              <a:t>Stephen Curry</a:t>
            </a:r>
            <a:r>
              <a:rPr lang="zh-TW" altLang="en-US" sz="3500" dirty="0">
                <a:hlinkClick r:id="rId3"/>
              </a:rPr>
              <a:t>為何</a:t>
            </a:r>
            <a:r>
              <a:rPr lang="en-US" altLang="zh-TW" sz="3500" dirty="0">
                <a:hlinkClick r:id="rId3"/>
              </a:rPr>
              <a:t>3</a:t>
            </a:r>
            <a:r>
              <a:rPr lang="zh-TW" altLang="en-US" sz="3500" dirty="0">
                <a:hlinkClick r:id="rId3"/>
              </a:rPr>
              <a:t>分變態準？</a:t>
            </a:r>
            <a:endParaRPr lang="zh-TW" altLang="en-US" sz="3500" dirty="0"/>
          </a:p>
          <a:p>
            <a:endParaRPr lang="en-US" altLang="zh-TW" dirty="0"/>
          </a:p>
          <a:p>
            <a:pPr eaLnBrk="1" hangingPunct="1"/>
            <a:endParaRPr lang="en-US" altLang="zh-TW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13700" y="967598"/>
            <a:ext cx="7772400" cy="2008188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FF0000"/>
                </a:solidFill>
                <a:ea typeface="標楷體" pitchFamily="65" charset="-120"/>
              </a:rPr>
              <a:t>感謝您的蒞臨與參與</a:t>
            </a:r>
            <a: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  <a:t/>
            </a:r>
            <a:b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</a:br>
            <a: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  <a:t/>
            </a:r>
            <a:br>
              <a:rPr lang="en-US" altLang="zh-TW" dirty="0" smtClean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 smtClean="0">
                <a:solidFill>
                  <a:srgbClr val="FF0000"/>
                </a:solidFill>
                <a:ea typeface="標楷體" pitchFamily="65" charset="-120"/>
                <a:hlinkClick r:id="rId3"/>
              </a:rPr>
              <a:t>五年信班班級網頁</a:t>
            </a:r>
            <a:r>
              <a:rPr lang="en-US" altLang="zh-TW" dirty="0" smtClean="0">
                <a:solidFill>
                  <a:srgbClr val="FF0000"/>
                </a:solidFill>
                <a:ea typeface="標楷體" pitchFamily="65" charset="-120"/>
                <a:hlinkClick r:id="rId3"/>
              </a:rPr>
              <a:t/>
            </a:r>
            <a:br>
              <a:rPr lang="en-US" altLang="zh-TW" dirty="0" smtClean="0">
                <a:solidFill>
                  <a:srgbClr val="FF0000"/>
                </a:solidFill>
                <a:ea typeface="標楷體" pitchFamily="65" charset="-120"/>
                <a:hlinkClick r:id="rId3"/>
              </a:rPr>
            </a:br>
            <a:r>
              <a:rPr lang="zh-TW" altLang="en-US" dirty="0" smtClean="0">
                <a:solidFill>
                  <a:srgbClr val="00B0F0"/>
                </a:solidFill>
                <a:ea typeface="標楷體" pitchFamily="65" charset="-120"/>
                <a:hlinkClick r:id="rId4"/>
              </a:rPr>
              <a:t>雙語班網頁</a:t>
            </a:r>
            <a:endParaRPr lang="zh-TW" altLang="en-US" dirty="0" smtClean="0">
              <a:solidFill>
                <a:srgbClr val="00B0F0"/>
              </a:solidFill>
              <a:ea typeface="標楷體" pitchFamily="65" charset="-120"/>
            </a:endParaRPr>
          </a:p>
        </p:txBody>
      </p:sp>
      <p:sp>
        <p:nvSpPr>
          <p:cNvPr id="137220" name="內容版面配置區 2"/>
          <p:cNvSpPr txBox="1">
            <a:spLocks/>
          </p:cNvSpPr>
          <p:nvPr/>
        </p:nvSpPr>
        <p:spPr bwMode="auto">
          <a:xfrm>
            <a:off x="1128713" y="5141913"/>
            <a:ext cx="6846887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  <a:buClr>
                <a:srgbClr val="20301E"/>
              </a:buClr>
            </a:pPr>
            <a:r>
              <a:rPr lang="zh-TW" altLang="en-US" sz="3200">
                <a:solidFill>
                  <a:srgbClr val="20301E"/>
                </a:solidFill>
              </a:rPr>
              <a:t>桌上的零食和飲料都可帶走</a:t>
            </a:r>
            <a:r>
              <a:rPr lang="en-US" altLang="zh-TW" sz="3200">
                <a:solidFill>
                  <a:srgbClr val="20301E"/>
                </a:solidFill>
              </a:rPr>
              <a:t>~</a:t>
            </a:r>
            <a:r>
              <a:rPr lang="zh-TW" altLang="en-US" sz="3200">
                <a:solidFill>
                  <a:srgbClr val="20301E"/>
                </a:solidFill>
              </a:rPr>
              <a:t>若有垃圾也請您順手丟進後方垃圾桶</a:t>
            </a:r>
            <a:r>
              <a:rPr lang="en-US" altLang="zh-TW" sz="3200">
                <a:solidFill>
                  <a:srgbClr val="20301E"/>
                </a:solidFill>
              </a:rPr>
              <a:t>,</a:t>
            </a:r>
            <a:r>
              <a:rPr lang="zh-TW" altLang="en-US" sz="3200">
                <a:solidFill>
                  <a:srgbClr val="20301E"/>
                </a:solidFill>
              </a:rPr>
              <a:t>寶貝都把教室維護得很乾淨喔</a:t>
            </a:r>
            <a:r>
              <a:rPr lang="en-US" altLang="zh-TW" sz="3200">
                <a:solidFill>
                  <a:srgbClr val="20301E"/>
                </a:solidFill>
              </a:rPr>
              <a:t>!!</a:t>
            </a:r>
            <a:endParaRPr lang="zh-TW" altLang="en-US" sz="3200">
              <a:solidFill>
                <a:srgbClr val="20301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ndaplate0.5-black-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あくあフォント"/>
        <a:ea typeface="あくあフォント"/>
        <a:cs typeface=""/>
      </a:majorFont>
      <a:minorFont>
        <a:latin typeface="あくあフォント"/>
        <a:ea typeface="あくあフォント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pandaplate0.5-black-</Template>
  <TotalTime>753</TotalTime>
  <Words>2660</Words>
  <Application>Microsoft Office PowerPoint</Application>
  <PresentationFormat>如螢幕大小 (4:3)</PresentationFormat>
  <Paragraphs>493</Paragraphs>
  <Slides>34</Slides>
  <Notes>10</Notes>
  <HiddenSlides>0</HiddenSlides>
  <MMClips>1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35" baseType="lpstr">
      <vt:lpstr>pandaplate0.5-black-</vt:lpstr>
      <vt:lpstr>PowerPoint 簡報</vt:lpstr>
      <vt:lpstr>~感謝您的蒞臨~</vt:lpstr>
      <vt:lpstr>邱老師的班級經營要求</vt:lpstr>
      <vt:lpstr>本學期需要您幫忙的地方</vt:lpstr>
      <vt:lpstr>本學期課程需要注意的地方</vt:lpstr>
      <vt:lpstr>本學期游泳課程時間說明</vt:lpstr>
      <vt:lpstr>校外教學連繫事項</vt:lpstr>
      <vt:lpstr>導師報告事項</vt:lpstr>
      <vt:lpstr>數學科</vt:lpstr>
      <vt:lpstr>PowerPoint 簡報</vt:lpstr>
      <vt:lpstr>國語科特別要求</vt:lpstr>
      <vt:lpstr>PowerPoint 簡報</vt:lpstr>
      <vt:lpstr>定期評量時間</vt:lpstr>
      <vt:lpstr>本學期重要活動</vt:lpstr>
      <vt:lpstr>本學期重要活動</vt:lpstr>
      <vt:lpstr>本學期重要活動</vt:lpstr>
      <vt:lpstr>本學期重要活動</vt:lpstr>
      <vt:lpstr>本學期重要活動</vt:lpstr>
      <vt:lpstr>需要家長配合與協助事項 </vt:lpstr>
      <vt:lpstr>PowerPoint 簡報</vt:lpstr>
      <vt:lpstr>PowerPoint 簡報</vt:lpstr>
      <vt:lpstr>請家長配合事項  「態度決定高度」</vt:lpstr>
      <vt:lpstr>培養孩子 「對作業負責」的責任心</vt:lpstr>
      <vt:lpstr>班費使用說明 </vt:lpstr>
      <vt:lpstr>四上班費收支錯誤說明</vt:lpstr>
      <vt:lpstr>四下班費收支說明</vt:lpstr>
      <vt:lpstr>音樂班活動費</vt:lpstr>
      <vt:lpstr>音樂班動費收支明細</vt:lpstr>
      <vt:lpstr>我想對您說……</vt:lpstr>
      <vt:lpstr>我想對您說……</vt:lpstr>
      <vt:lpstr>       ~臨時動議~</vt:lpstr>
      <vt:lpstr>單機/雙機攝影費用</vt:lpstr>
      <vt:lpstr>結語</vt:lpstr>
      <vt:lpstr>感謝您的蒞臨與參與  五年信班班級網頁 雙語班網頁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光仁小學106學年度下學期 班親會活動</dc:title>
  <dc:creator>hido7</dc:creator>
  <cp:lastModifiedBy>user</cp:lastModifiedBy>
  <cp:revision>38</cp:revision>
  <dcterms:created xsi:type="dcterms:W3CDTF">2018-03-04T14:12:53Z</dcterms:created>
  <dcterms:modified xsi:type="dcterms:W3CDTF">2018-09-08T00:34:16Z</dcterms:modified>
</cp:coreProperties>
</file>