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38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-29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F653DC83-37C9-4607-93CF-64EA9C361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CA"/>
          </a:p>
        </p:txBody>
      </p:sp>
      <p:sp>
        <p:nvSpPr>
          <p:cNvPr id="3" name="副標題 2">
            <a:extLst>
              <a:ext uri="{FF2B5EF4-FFF2-40B4-BE49-F238E27FC236}">
                <a16:creationId xmlns="" xmlns:a16="http://schemas.microsoft.com/office/drawing/2014/main" id="{F8FEB9A9-B230-40AD-8251-2D74D95B4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CA"/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D507072F-C638-40B9-B5B4-4C0E883F8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247E-A7D8-414D-8154-25A15759343A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16C36861-3BE9-46D9-9A14-77AF72944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C3515A69-2116-47AD-AA05-B3F76B788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346C-5FAF-4121-B168-796D155BDD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6500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4764800C-9CD9-43AD-920C-EBFD33C57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CA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9E031511-2DC4-4C23-84F6-2B006AB26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CA"/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353FF953-0E0F-458A-A49C-AA2265739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247E-A7D8-414D-8154-25A15759343A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562A3400-7D7E-42D8-BD68-AFEE0B05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9669E9A6-1288-48FD-9933-1353C1EDC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346C-5FAF-4121-B168-796D155BDD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8772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8AADA396-3D87-419A-A219-65BB8EBDB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CA"/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D2711DD2-B067-4E1B-BA81-3B513B52B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C752C101-C352-47F5-AF67-2B049DCA5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247E-A7D8-414D-8154-25A15759343A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CF0505EE-912C-4AAC-BC7C-18E826E81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3962ADBB-5E26-4129-A419-F5178BDC6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346C-5FAF-4121-B168-796D155BDD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9160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AE7D1B7E-3CED-4AB0-942C-5177B10F7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CA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793972F0-C65D-41FC-A839-E992513D5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CA"/>
          </a:p>
        </p:txBody>
      </p:sp>
      <p:sp>
        <p:nvSpPr>
          <p:cNvPr id="4" name="內容版面配置區 3">
            <a:extLst>
              <a:ext uri="{FF2B5EF4-FFF2-40B4-BE49-F238E27FC236}">
                <a16:creationId xmlns="" xmlns:a16="http://schemas.microsoft.com/office/drawing/2014/main" id="{177F3350-6A41-41F4-9420-321FD8230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CA"/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81A21EAE-67DA-480F-81D1-7CFD4AA6C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247E-A7D8-414D-8154-25A15759343A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F90CA995-EC55-4FE4-97CA-ECF2C6A24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854F5900-FE0D-4B82-AF15-7E70CC9E7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346C-5FAF-4121-B168-796D155BDD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611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9433FDAE-7E36-4825-B31D-31221ABAA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CA"/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E6E1D7D5-D89C-42B0-B77A-BEC880D6A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="" xmlns:a16="http://schemas.microsoft.com/office/drawing/2014/main" id="{771BE359-06E3-472B-98F5-C27AD1A0B4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CA"/>
          </a:p>
        </p:txBody>
      </p:sp>
      <p:sp>
        <p:nvSpPr>
          <p:cNvPr id="5" name="文字版面配置區 4">
            <a:extLst>
              <a:ext uri="{FF2B5EF4-FFF2-40B4-BE49-F238E27FC236}">
                <a16:creationId xmlns="" xmlns:a16="http://schemas.microsoft.com/office/drawing/2014/main" id="{6A247196-D48E-4F1F-90AB-963766F421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="" xmlns:a16="http://schemas.microsoft.com/office/drawing/2014/main" id="{531895BD-8AF8-47A6-8D47-C51025DBE7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CA"/>
          </a:p>
        </p:txBody>
      </p:sp>
      <p:sp>
        <p:nvSpPr>
          <p:cNvPr id="7" name="日期版面配置區 6">
            <a:extLst>
              <a:ext uri="{FF2B5EF4-FFF2-40B4-BE49-F238E27FC236}">
                <a16:creationId xmlns="" xmlns:a16="http://schemas.microsoft.com/office/drawing/2014/main" id="{D078F466-F4E5-4FF9-A465-EAD49CF55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247E-A7D8-414D-8154-25A15759343A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8" name="頁尾版面配置區 7">
            <a:extLst>
              <a:ext uri="{FF2B5EF4-FFF2-40B4-BE49-F238E27FC236}">
                <a16:creationId xmlns="" xmlns:a16="http://schemas.microsoft.com/office/drawing/2014/main" id="{B02B6780-DD21-4331-B5B3-047042688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="" xmlns:a16="http://schemas.microsoft.com/office/drawing/2014/main" id="{788FEF4E-B068-4FFE-98EE-669D46821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346C-5FAF-4121-B168-796D155BDD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461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00900F4B-4A11-4110-B869-7DB15127D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CA"/>
          </a:p>
        </p:txBody>
      </p:sp>
      <p:sp>
        <p:nvSpPr>
          <p:cNvPr id="3" name="日期版面配置區 2">
            <a:extLst>
              <a:ext uri="{FF2B5EF4-FFF2-40B4-BE49-F238E27FC236}">
                <a16:creationId xmlns="" xmlns:a16="http://schemas.microsoft.com/office/drawing/2014/main" id="{6D00844E-580A-4102-80C3-C111A6C86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247E-A7D8-414D-8154-25A15759343A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4" name="頁尾版面配置區 3">
            <a:extLst>
              <a:ext uri="{FF2B5EF4-FFF2-40B4-BE49-F238E27FC236}">
                <a16:creationId xmlns="" xmlns:a16="http://schemas.microsoft.com/office/drawing/2014/main" id="{4D523749-B5BA-4FA4-BD9D-CEA42DF78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="" xmlns:a16="http://schemas.microsoft.com/office/drawing/2014/main" id="{4FC62990-776C-4C88-B3C7-8FFED885C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346C-5FAF-4121-B168-796D155BDD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6949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="" xmlns:a16="http://schemas.microsoft.com/office/drawing/2014/main" id="{DCDD53C0-F9E4-430D-B558-9D1ECB04A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247E-A7D8-414D-8154-25A15759343A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70E609C6-9927-4E90-9126-9949AAFF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FBF2E8E4-F6AD-4CAC-A0B5-1F2811B3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346C-5FAF-4121-B168-796D155BDD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0138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99CCDCD4-2E19-4AA7-AAF0-DD3DA9513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CA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F79F975F-3EA4-4A33-91D4-23724AE3D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CA"/>
          </a:p>
        </p:txBody>
      </p:sp>
      <p:sp>
        <p:nvSpPr>
          <p:cNvPr id="4" name="文字版面配置區 3">
            <a:extLst>
              <a:ext uri="{FF2B5EF4-FFF2-40B4-BE49-F238E27FC236}">
                <a16:creationId xmlns="" xmlns:a16="http://schemas.microsoft.com/office/drawing/2014/main" id="{620FE0C7-D5B7-41C8-8D78-0E906B575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2F1C5FDC-4199-4680-A8E5-1BC7F7AA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247E-A7D8-414D-8154-25A15759343A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8A344BFD-C09A-442C-A99A-3F0B5A5D7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7A79D46D-C61F-4D72-AF0D-72A7FA04A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346C-5FAF-4121-B168-796D155BDD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9250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CE12080F-0024-4829-AC44-F31AFFD32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CA"/>
          </a:p>
        </p:txBody>
      </p:sp>
      <p:sp>
        <p:nvSpPr>
          <p:cNvPr id="3" name="圖片版面配置區 2">
            <a:extLst>
              <a:ext uri="{FF2B5EF4-FFF2-40B4-BE49-F238E27FC236}">
                <a16:creationId xmlns="" xmlns:a16="http://schemas.microsoft.com/office/drawing/2014/main" id="{FB6BB9CA-E11D-4BAE-9F95-2967155AD9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文字版面配置區 3">
            <a:extLst>
              <a:ext uri="{FF2B5EF4-FFF2-40B4-BE49-F238E27FC236}">
                <a16:creationId xmlns="" xmlns:a16="http://schemas.microsoft.com/office/drawing/2014/main" id="{E23AA3D5-178F-4034-8907-4D0DF22C1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D870B9A5-50F6-4249-9CFB-6A7B4F4C9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247E-A7D8-414D-8154-25A15759343A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882524B0-DE4A-4373-976F-55D76ED5D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4555E68B-7FB1-4F4F-8BAA-5DD42677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346C-5FAF-4121-B168-796D155BDD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274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9F37EAF-8893-41E1-8BB5-822467B12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CA"/>
          </a:p>
        </p:txBody>
      </p:sp>
      <p:sp>
        <p:nvSpPr>
          <p:cNvPr id="3" name="直排文字版面配置區 2">
            <a:extLst>
              <a:ext uri="{FF2B5EF4-FFF2-40B4-BE49-F238E27FC236}">
                <a16:creationId xmlns="" xmlns:a16="http://schemas.microsoft.com/office/drawing/2014/main" id="{70B32560-0EF2-48CD-8DCB-6C7340C5B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CA"/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DCC6CCE0-BF91-4AA7-895D-C3C39E6F8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247E-A7D8-414D-8154-25A15759343A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1B48F9F3-7B44-43E5-A8B1-399982F85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1FB23DA8-CA28-45D7-9D26-C194894C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346C-5FAF-4121-B168-796D155BDD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3850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="" xmlns:a16="http://schemas.microsoft.com/office/drawing/2014/main" id="{E7CCA561-250C-41D3-8853-BAEF22514C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CA"/>
          </a:p>
        </p:txBody>
      </p:sp>
      <p:sp>
        <p:nvSpPr>
          <p:cNvPr id="3" name="直排文字版面配置區 2">
            <a:extLst>
              <a:ext uri="{FF2B5EF4-FFF2-40B4-BE49-F238E27FC236}">
                <a16:creationId xmlns="" xmlns:a16="http://schemas.microsoft.com/office/drawing/2014/main" id="{4E0F9D10-78C0-479A-A2B5-84D874CAE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CA"/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5BD06A7A-D2C3-42A6-A396-98CB211DC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247E-A7D8-414D-8154-25A15759343A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72034E60-EA75-4043-9B07-4C989C4CE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6979FE08-8717-4FA4-ADB3-43764E46F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346C-5FAF-4121-B168-796D155BDD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333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="" xmlns:a16="http://schemas.microsoft.com/office/drawing/2014/main" id="{4B504208-E04D-4C10-A925-A2D76F679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CA"/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ACC1FB00-99BA-4592-B200-C748F8DB7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CA"/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B3C16729-02CE-41D1-ACC6-4B45ACAC8D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F247E-A7D8-414D-8154-25A15759343A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12060763-298B-4075-823B-39DDDE0045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80D6550D-80C8-420D-9B8B-27EDE959E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5346C-5FAF-4121-B168-796D155BDD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556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492125"/>
            <a:ext cx="9412288" cy="587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9229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238125"/>
            <a:ext cx="8440738" cy="574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6454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330200"/>
            <a:ext cx="8374062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271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534988"/>
            <a:ext cx="8450262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220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128588"/>
            <a:ext cx="8374062" cy="596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64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0</Words>
  <Application>Microsoft Office PowerPoint</Application>
  <PresentationFormat>自訂</PresentationFormat>
  <Paragraphs>0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Ching Chi</dc:creator>
  <cp:lastModifiedBy>Windows User</cp:lastModifiedBy>
  <cp:revision>63</cp:revision>
  <dcterms:created xsi:type="dcterms:W3CDTF">2021-10-25T08:44:54Z</dcterms:created>
  <dcterms:modified xsi:type="dcterms:W3CDTF">2024-06-26T02:03:25Z</dcterms:modified>
</cp:coreProperties>
</file>