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1" r:id="rId3"/>
    <p:sldId id="258" r:id="rId4"/>
    <p:sldId id="260" r:id="rId5"/>
    <p:sldId id="263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660033"/>
    <a:srgbClr val="FF66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71934" y="2852936"/>
            <a:ext cx="7416824" cy="160134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b="1" dirty="0" smtClean="0">
                <a:solidFill>
                  <a:srgbClr val="FF6600"/>
                </a:solidFill>
              </a:rPr>
              <a:t>114</a:t>
            </a:r>
            <a:r>
              <a:rPr lang="zh-TW" altLang="en-US" sz="4000" b="1" dirty="0" smtClean="0">
                <a:solidFill>
                  <a:srgbClr val="FF6600"/>
                </a:solidFill>
              </a:rPr>
              <a:t>上學校日報告</a:t>
            </a: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7200" dirty="0" smtClean="0">
                <a:solidFill>
                  <a:srgbClr val="FF6600"/>
                </a:solidFill>
              </a:rPr>
              <a:t/>
            </a:r>
            <a:br>
              <a:rPr lang="en-US" altLang="zh-TW" sz="7200" dirty="0" smtClean="0">
                <a:solidFill>
                  <a:srgbClr val="FF6600"/>
                </a:solidFill>
              </a:rPr>
            </a:br>
            <a:r>
              <a:rPr lang="zh-TW" altLang="en-US" sz="7200" dirty="0">
                <a:solidFill>
                  <a:srgbClr val="FF6600"/>
                </a:solidFill>
              </a:rPr>
              <a:t>五</a:t>
            </a:r>
            <a:r>
              <a:rPr lang="zh-TW" altLang="en-US" sz="7200" dirty="0" smtClean="0">
                <a:solidFill>
                  <a:srgbClr val="FF6600"/>
                </a:solidFill>
              </a:rPr>
              <a:t>年級</a:t>
            </a:r>
            <a:r>
              <a:rPr lang="en-US" altLang="zh-TW" sz="7300" dirty="0">
                <a:solidFill>
                  <a:srgbClr val="FF6600"/>
                </a:solidFill>
              </a:rPr>
              <a:t/>
            </a:r>
            <a:br>
              <a:rPr lang="en-US" altLang="zh-TW" sz="7300" dirty="0">
                <a:solidFill>
                  <a:srgbClr val="FF6600"/>
                </a:solidFill>
              </a:rPr>
            </a:br>
            <a:r>
              <a:rPr lang="zh-TW" altLang="en-US" sz="7300" dirty="0" smtClean="0">
                <a:solidFill>
                  <a:srgbClr val="FF6600"/>
                </a:solidFill>
              </a:rPr>
              <a:t>美術課程</a:t>
            </a:r>
            <a:endParaRPr lang="zh-TW" altLang="en-US" sz="7300" dirty="0">
              <a:solidFill>
                <a:srgbClr val="FF66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96136" y="537321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教師 </a:t>
            </a:r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 秦志潔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86" y="1196752"/>
            <a:ext cx="1855470" cy="2448272"/>
          </a:xfrm>
          <a:prstGeom prst="rect">
            <a:avLst/>
          </a:prstGeom>
        </p:spPr>
      </p:pic>
      <p:sp>
        <p:nvSpPr>
          <p:cNvPr id="5" name="副標題 2"/>
          <p:cNvSpPr txBox="1">
            <a:spLocks/>
          </p:cNvSpPr>
          <p:nvPr/>
        </p:nvSpPr>
        <p:spPr>
          <a:xfrm>
            <a:off x="3995936" y="2132856"/>
            <a:ext cx="4534272" cy="393604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marL="82296" indent="0">
              <a:lnSpc>
                <a:spcPts val="4500"/>
              </a:lnSpc>
              <a:buNone/>
            </a:pPr>
            <a:r>
              <a:rPr lang="zh-TW" altLang="en-US" sz="12800" dirty="0" smtClean="0">
                <a:latin typeface="標楷體" pitchFamily="65" charset="-120"/>
                <a:ea typeface="標楷體" pitchFamily="65" charset="-120"/>
              </a:rPr>
              <a:t>大家好</a:t>
            </a:r>
            <a:r>
              <a:rPr lang="en-US" altLang="zh-TW" sz="12800" dirty="0" smtClean="0">
                <a:latin typeface="標楷體" pitchFamily="65" charset="-120"/>
                <a:ea typeface="標楷體" pitchFamily="65" charset="-120"/>
              </a:rPr>
              <a:t>!</a:t>
            </a:r>
          </a:p>
          <a:p>
            <a:pPr marL="82296" indent="0">
              <a:lnSpc>
                <a:spcPts val="4500"/>
              </a:lnSpc>
              <a:buNone/>
            </a:pPr>
            <a:r>
              <a:rPr lang="zh-TW" altLang="en-US" sz="12800" dirty="0" smtClean="0">
                <a:latin typeface="標楷體" pitchFamily="65" charset="-120"/>
                <a:ea typeface="標楷體" pitchFamily="65" charset="-120"/>
              </a:rPr>
              <a:t>秦老師今天去參加國中兒子的學校日，若有任何疑問可請導師代為轉達，我會再為大家解答喔</a:t>
            </a:r>
            <a:r>
              <a:rPr lang="en-US" altLang="zh-TW" sz="12800" dirty="0" smtClean="0">
                <a:latin typeface="標楷體" pitchFamily="65" charset="-120"/>
                <a:ea typeface="標楷體" pitchFamily="65" charset="-120"/>
              </a:rPr>
              <a:t>!</a:t>
            </a:r>
          </a:p>
          <a:p>
            <a:pPr>
              <a:lnSpc>
                <a:spcPts val="6500"/>
              </a:lnSpc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3003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87624" y="692696"/>
            <a:ext cx="7488832" cy="5400600"/>
          </a:xfrm>
        </p:spPr>
        <p:txBody>
          <a:bodyPr>
            <a:normAutofit fontScale="25000" lnSpcReduction="20000"/>
          </a:bodyPr>
          <a:lstStyle/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◎美術</a:t>
            </a:r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自備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用具紙本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已貼在聯絡簿，電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子檔亦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放置校網中的</a:t>
            </a:r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藝文學習網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提供 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家長查詢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。</a:t>
            </a:r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◎若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前一學年的用具無損壞，可以不必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重新購買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，但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請協助孩子檢查用具是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否需要汰換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fontAlgn="base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書法用具請先放在家中，老師通知</a:t>
            </a:r>
            <a:r>
              <a:rPr lang="zh-TW" altLang="en-US" sz="1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再</a:t>
            </a:r>
            <a:endParaRPr lang="en-US" altLang="zh-TW" sz="128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fontAlgn="base"/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1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帶</a:t>
            </a:r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到</a:t>
            </a:r>
            <a:r>
              <a:rPr lang="zh-TW" altLang="en-US" sz="1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學校</a:t>
            </a:r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128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40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en-US" altLang="zh-TW" sz="7200" kern="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endParaRPr lang="en-US" altLang="zh-TW" sz="7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endParaRPr lang="en-US" altLang="zh-TW" sz="8000" b="1" dirty="0" smtClean="0"/>
          </a:p>
          <a:p>
            <a:pPr marL="304800" indent="-152400" algn="just"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tx1"/>
                </a:solidFill>
                <a:latin typeface="Times New Roman"/>
              </a:rPr>
              <a:t>  </a:t>
            </a:r>
            <a:endParaRPr lang="en-US" altLang="zh-TW" sz="3200" kern="100" dirty="0" smtClean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39952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114</a:t>
            </a:r>
            <a:r>
              <a:rPr lang="zh-TW" altLang="en-US" dirty="0" smtClean="0"/>
              <a:t>上</a:t>
            </a:r>
            <a:r>
              <a:rPr lang="zh-TW" altLang="en-US" dirty="0"/>
              <a:t>學期</a:t>
            </a:r>
            <a:r>
              <a:rPr lang="zh-TW" altLang="en-US" dirty="0" smtClean="0"/>
              <a:t>美術科學校日報告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5359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548680"/>
            <a:ext cx="7498733" cy="5616624"/>
          </a:xfrm>
        </p:spPr>
        <p:txBody>
          <a:bodyPr>
            <a:normAutofit fontScale="25000" lnSpcReduction="20000"/>
          </a:bodyPr>
          <a:lstStyle/>
          <a:p>
            <a:pPr indent="152400" algn="l">
              <a:spcAft>
                <a:spcPts val="0"/>
              </a:spcAft>
            </a:pPr>
            <a:endParaRPr lang="en-US" altLang="zh-TW" sz="36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r>
              <a:rPr lang="zh-TW" altLang="zh-TW" sz="192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評量方式</a:t>
            </a:r>
            <a:endParaRPr lang="en-US" altLang="zh-TW" sz="192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創作表現佔總成績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﹪。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學習態度、上課秩序佔總成績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﹪。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自備用具未帶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者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，累積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每滿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三次，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扣學期總平均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美術作品成績最高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95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分，統一下學期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期末發回，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93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分以上作品老師暫不發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回。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endParaRPr lang="en-US" altLang="zh-TW" sz="3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149853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114</a:t>
            </a:r>
            <a:r>
              <a:rPr lang="zh-TW" altLang="en-US" dirty="0" smtClean="0"/>
              <a:t>上</a:t>
            </a:r>
            <a:r>
              <a:rPr lang="zh-TW" altLang="en-US" dirty="0"/>
              <a:t>學期美術科學校日報告</a:t>
            </a:r>
          </a:p>
        </p:txBody>
      </p:sp>
    </p:spTree>
    <p:extLst>
      <p:ext uri="{BB962C8B-B14F-4D97-AF65-F5344CB8AC3E}">
        <p14:creationId xmlns:p14="http://schemas.microsoft.com/office/powerpoint/2010/main" val="14954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2132856"/>
            <a:ext cx="7846640" cy="3384376"/>
          </a:xfrm>
        </p:spPr>
        <p:txBody>
          <a:bodyPr>
            <a:normAutofit fontScale="85000" lnSpcReduction="10000"/>
          </a:bodyPr>
          <a:lstStyle/>
          <a:p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9600" dirty="0">
                <a:latin typeface="標楷體" pitchFamily="65" charset="-120"/>
                <a:ea typeface="標楷體" pitchFamily="65" charset="-120"/>
              </a:rPr>
              <a:t>感謝大家的配合</a:t>
            </a:r>
            <a:endParaRPr lang="en-US" altLang="zh-TW" sz="9600" dirty="0"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6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899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1478</TotalTime>
  <Words>198</Words>
  <Application>Microsoft Office PowerPoint</Application>
  <PresentationFormat>如螢幕大小 (4:3)</PresentationFormat>
  <Paragraphs>39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夏至</vt:lpstr>
      <vt:lpstr>        114上學校日報告  五年級 美術課程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9/1學校日視覺藝術報告</dc:title>
  <dc:creator>user</dc:creator>
  <cp:lastModifiedBy>User</cp:lastModifiedBy>
  <cp:revision>130</cp:revision>
  <dcterms:created xsi:type="dcterms:W3CDTF">2012-08-28T06:17:29Z</dcterms:created>
  <dcterms:modified xsi:type="dcterms:W3CDTF">2025-09-03T02:13:48Z</dcterms:modified>
</cp:coreProperties>
</file>