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slideLayouts/slideLayout15.xml" ContentType="application/vnd.openxmlformats-officedocument.presentationml.slideLayout+xml"/>
  <Override PartName="/ppt/theme/theme6.xml" ContentType="application/vnd.openxmlformats-officedocument.theme+xml"/>
  <Override PartName="/ppt/slideLayouts/slideLayout16.xml" ContentType="application/vnd.openxmlformats-officedocument.presentationml.slideLayout+xml"/>
  <Override PartName="/ppt/theme/theme7.xml" ContentType="application/vnd.openxmlformats-officedocument.theme+xml"/>
  <Override PartName="/ppt/slideLayouts/slideLayout17.xml" ContentType="application/vnd.openxmlformats-officedocument.presentationml.slideLayout+xml"/>
  <Override PartName="/ppt/theme/theme8.xml" ContentType="application/vnd.openxmlformats-officedocument.theme+xml"/>
  <Override PartName="/ppt/slideLayouts/slideLayout18.xml" ContentType="application/vnd.openxmlformats-officedocument.presentationml.slideLayout+xml"/>
  <Override PartName="/ppt/theme/theme9.xml" ContentType="application/vnd.openxmlformats-officedocument.theme+xml"/>
  <Override PartName="/ppt/slideLayouts/slideLayout19.xml" ContentType="application/vnd.openxmlformats-officedocument.presentationml.slideLayout+xml"/>
  <Override PartName="/ppt/theme/theme10.xml" ContentType="application/vnd.openxmlformats-officedocument.theme+xml"/>
  <Override PartName="/ppt/slideLayouts/slideLayout20.xml" ContentType="application/vnd.openxmlformats-officedocument.presentationml.slideLayout+xml"/>
  <Override PartName="/ppt/theme/theme11.xml" ContentType="application/vnd.openxmlformats-officedocument.theme+xml"/>
  <Override PartName="/ppt/slideLayouts/slideLayout21.xml" ContentType="application/vnd.openxmlformats-officedocument.presentationml.slideLayout+xml"/>
  <Override PartName="/ppt/theme/theme12.xml" ContentType="application/vnd.openxmlformats-officedocument.theme+xml"/>
  <Override PartName="/ppt/slideLayouts/slideLayout22.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1" r:id="rId2"/>
    <p:sldMasterId id="2147483663" r:id="rId3"/>
    <p:sldMasterId id="2147483665" r:id="rId4"/>
    <p:sldMasterId id="2147483666" r:id="rId5"/>
    <p:sldMasterId id="2147483668" r:id="rId6"/>
    <p:sldMasterId id="2147483670" r:id="rId7"/>
    <p:sldMasterId id="2147483672" r:id="rId8"/>
    <p:sldMasterId id="2147483674" r:id="rId9"/>
    <p:sldMasterId id="2147483676" r:id="rId10"/>
    <p:sldMasterId id="2147483678" r:id="rId11"/>
    <p:sldMasterId id="2147483680" r:id="rId12"/>
    <p:sldMasterId id="2147483682" r:id="rId13"/>
  </p:sldMasterIdLst>
  <p:notesMasterIdLst>
    <p:notesMasterId r:id="rId64"/>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6" r:id="rId33"/>
    <p:sldId id="277" r:id="rId34"/>
    <p:sldId id="278"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308" r:id="rId53"/>
    <p:sldId id="298" r:id="rId54"/>
    <p:sldId id="299" r:id="rId55"/>
    <p:sldId id="300" r:id="rId56"/>
    <p:sldId id="301" r:id="rId57"/>
    <p:sldId id="302" r:id="rId58"/>
    <p:sldId id="303" r:id="rId59"/>
    <p:sldId id="304" r:id="rId60"/>
    <p:sldId id="305" r:id="rId61"/>
    <p:sldId id="306" r:id="rId62"/>
    <p:sldId id="307" r:id="rId63"/>
  </p:sldIdLst>
  <p:sldSz cx="9144000" cy="6858000" type="screen4x3"/>
  <p:notesSz cx="6889750" cy="1002188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 xmlns:p15="http://schemas.microsoft.com/office/powerpoint/2012/main">
        <p15:guide id="1" orient="horz" pos="2160" userDrawn="1">
          <p15:clr>
            <a:srgbClr val="000000"/>
          </p15:clr>
        </p15:guide>
        <p15:guide id="2" pos="2880" userDrawn="1">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E528C24-916D-4E7C-9E7A-24299CA67230}" styleName="Table_0">
    <a:wholeTbl>
      <a:tcTxStyle>
        <a:font>
          <a:latin typeface="Arial"/>
          <a:ea typeface="Arial"/>
          <a:cs typeface="Arial"/>
        </a:font>
        <a:srgbClr val="000000"/>
      </a:tcTxStyle>
      <a:tcStyle>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94" d="100"/>
          <a:sy n="94" d="100"/>
        </p:scale>
        <p:origin x="-1114"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48.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theme" Target="theme/theme1.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86087" cy="501650"/>
          </a:xfrm>
          <a:prstGeom prst="rect">
            <a:avLst/>
          </a:prstGeom>
          <a:noFill/>
          <a:ln>
            <a:noFill/>
          </a:ln>
        </p:spPr>
        <p:txBody>
          <a:bodyPr spcFirstLastPara="1" wrap="square" lIns="96625" tIns="48300" rIns="96625" bIns="48300" anchor="t"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a:p>
        </p:txBody>
      </p:sp>
      <p:sp>
        <p:nvSpPr>
          <p:cNvPr id="4" name="Google Shape;4;n"/>
          <p:cNvSpPr txBox="1">
            <a:spLocks noGrp="1"/>
          </p:cNvSpPr>
          <p:nvPr>
            <p:ph type="dt" idx="10"/>
          </p:nvPr>
        </p:nvSpPr>
        <p:spPr>
          <a:xfrm>
            <a:off x="3902075" y="0"/>
            <a:ext cx="2986087" cy="501650"/>
          </a:xfrm>
          <a:prstGeom prst="rect">
            <a:avLst/>
          </a:prstGeom>
          <a:noFill/>
          <a:ln>
            <a:noFill/>
          </a:ln>
        </p:spPr>
        <p:txBody>
          <a:bodyPr spcFirstLastPara="1" wrap="square" lIns="96625" tIns="48300" rIns="96625" bIns="48300" anchor="t"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a:p>
        </p:txBody>
      </p:sp>
      <p:sp>
        <p:nvSpPr>
          <p:cNvPr id="5" name="Google Shape;5;n"/>
          <p:cNvSpPr>
            <a:spLocks noGrp="1" noRot="1" noChangeAspect="1"/>
          </p:cNvSpPr>
          <p:nvPr>
            <p:ph type="sldImg" idx="3"/>
          </p:nvPr>
        </p:nvSpPr>
        <p:spPr>
          <a:xfrm>
            <a:off x="939800" y="750887"/>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lvl1pPr marL="457200" marR="0" lvl="0"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914400" marR="0" lvl="1"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1371600" marR="0" lvl="2"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828800" marR="0" lvl="3"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2286000" marR="0" lvl="4"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743200" marR="0" lvl="5"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3200400" marR="0" lvl="6"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657600" marR="0" lvl="7"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4114800" marR="0" lvl="8" indent="-22860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a:p>
        </p:txBody>
      </p:sp>
      <p:sp>
        <p:nvSpPr>
          <p:cNvPr id="7" name="Google Shape;7;n"/>
          <p:cNvSpPr txBox="1">
            <a:spLocks noGrp="1"/>
          </p:cNvSpPr>
          <p:nvPr>
            <p:ph type="ftr" idx="11"/>
          </p:nvPr>
        </p:nvSpPr>
        <p:spPr>
          <a:xfrm>
            <a:off x="0" y="9518650"/>
            <a:ext cx="2986087" cy="501650"/>
          </a:xfrm>
          <a:prstGeom prst="rect">
            <a:avLst/>
          </a:prstGeom>
          <a:noFill/>
          <a:ln>
            <a:noFill/>
          </a:ln>
        </p:spPr>
        <p:txBody>
          <a:bodyPr spcFirstLastPara="1" wrap="square" lIns="96625" tIns="48300" rIns="96625" bIns="483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a:p>
        </p:txBody>
      </p:sp>
      <p:sp>
        <p:nvSpPr>
          <p:cNvPr id="8" name="Google Shape;8;n"/>
          <p:cNvSpPr txBox="1">
            <a:spLocks noGrp="1"/>
          </p:cNvSpPr>
          <p:nvPr>
            <p:ph type="sldNum" idx="12"/>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extLst>
      <p:ext uri="{BB962C8B-B14F-4D97-AF65-F5344CB8AC3E}">
        <p14:creationId xmlns:p14="http://schemas.microsoft.com/office/powerpoint/2010/main" val="3636068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278" name="Google Shape;278;p1: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285" name="Google Shape;285;p2: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3: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292" name="Google Shape;292;p3: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4: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300" name="Google Shape;300;p4: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5: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309" name="Google Shape;309;p5: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6: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6</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17" name="Google Shape;317;p6: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8" name="Google Shape;318;p6:notes"/>
          <p:cNvSpPr txBox="1">
            <a:spLocks noGrp="1"/>
          </p:cNvSpPr>
          <p:nvPr>
            <p:ph type="body" idx="1"/>
          </p:nvPr>
        </p:nvSpPr>
        <p:spPr>
          <a:xfrm>
            <a:off x="919162" y="4760912"/>
            <a:ext cx="5051425"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7: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7</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24" name="Google Shape;324;p7: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5" name="Google Shape;325;p7:notes"/>
          <p:cNvSpPr txBox="1">
            <a:spLocks noGrp="1"/>
          </p:cNvSpPr>
          <p:nvPr>
            <p:ph type="body" idx="1"/>
          </p:nvPr>
        </p:nvSpPr>
        <p:spPr>
          <a:xfrm>
            <a:off x="919162" y="4760912"/>
            <a:ext cx="5051425"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8: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8</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34" name="Google Shape;334;p8: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5" name="Google Shape;335;p8:notes"/>
          <p:cNvSpPr txBox="1">
            <a:spLocks noGrp="1"/>
          </p:cNvSpPr>
          <p:nvPr>
            <p:ph type="body" idx="1"/>
          </p:nvPr>
        </p:nvSpPr>
        <p:spPr>
          <a:xfrm>
            <a:off x="919162" y="4760912"/>
            <a:ext cx="5051425"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9: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9</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43" name="Google Shape;343;p9: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4" name="Google Shape;344;p9: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10: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10</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52" name="Google Shape;352;p10: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3" name="Google Shape;353;p10: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1: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361" name="Google Shape;361;p11: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12: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368" name="Google Shape;368;p12: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13: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13</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75" name="Google Shape;375;p13: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76" name="Google Shape;376;p13:notes"/>
          <p:cNvSpPr txBox="1">
            <a:spLocks noGrp="1"/>
          </p:cNvSpPr>
          <p:nvPr>
            <p:ph type="body" idx="1"/>
          </p:nvPr>
        </p:nvSpPr>
        <p:spPr>
          <a:xfrm>
            <a:off x="919162" y="4760912"/>
            <a:ext cx="5051425"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14: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14</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85" name="Google Shape;385;p14: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6" name="Google Shape;386;p14:notes"/>
          <p:cNvSpPr txBox="1">
            <a:spLocks noGrp="1"/>
          </p:cNvSpPr>
          <p:nvPr>
            <p:ph type="body" idx="1"/>
          </p:nvPr>
        </p:nvSpPr>
        <p:spPr>
          <a:xfrm>
            <a:off x="919162" y="4760912"/>
            <a:ext cx="5051425"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15: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395" name="Google Shape;395;p15: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16: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403" name="Google Shape;403;p16: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17: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17</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11" name="Google Shape;411;p17: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12" name="Google Shape;412;p17: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18: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420" name="Google Shape;420;p18: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9: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19</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26" name="Google Shape;426;p19: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7" name="Google Shape;427;p19: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21: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20</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42" name="Google Shape;442;p21: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3" name="Google Shape;443;p21: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22: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21</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51" name="Google Shape;451;p22: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2" name="Google Shape;452;p22: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23: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460" name="Google Shape;460;p23: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28: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23</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89" name="Google Shape;489;p28: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90" name="Google Shape;490;p28: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29: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29: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30: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05" name="Google Shape;505;p30: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31: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26</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13" name="Google Shape;513;p31: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4" name="Google Shape;514;p31: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32: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27</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22" name="Google Shape;522;p32: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23" name="Google Shape;523;p32: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33: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28</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31" name="Google Shape;531;p33: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2" name="Google Shape;532;p33: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34: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39" name="Google Shape;539;p34: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35: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46" name="Google Shape;546;p35: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36: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53" name="Google Shape;553;p36: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37: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59" name="Google Shape;559;p37: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38: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66" name="Google Shape;566;p38: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92: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72" name="Google Shape;572;p92: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p39: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79" name="Google Shape;579;p39: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40: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86" name="Google Shape;586;p40: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41: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593" name="Google Shape;593;p41: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42: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00" name="Google Shape;600;p42: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43: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07" name="Google Shape;607;p43: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43: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07" name="Google Shape;607;p43: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p44: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14" name="Google Shape;614;p44: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45: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21" name="Google Shape;621;p45: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46: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28" name="Google Shape;628;p46: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47: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36" name="Google Shape;636;p47: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48: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43" name="Google Shape;643;p48: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50: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46</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50" name="Google Shape;650;p50:notes"/>
          <p:cNvSpPr>
            <a:spLocks noGrp="1" noRot="1" noChangeAspect="1"/>
          </p:cNvSpPr>
          <p:nvPr>
            <p:ph type="sldImg" idx="2"/>
          </p:nvPr>
        </p:nvSpPr>
        <p:spPr>
          <a:xfrm>
            <a:off x="939800"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51" name="Google Shape;651;p50: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52:notes"/>
          <p:cNvSpPr txBox="1"/>
          <p:nvPr/>
        </p:nvSpPr>
        <p:spPr>
          <a:xfrm>
            <a:off x="3902075" y="9518650"/>
            <a:ext cx="2986087" cy="501650"/>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panose="020B0604020202020204"/>
              <a:buNone/>
            </a:pPr>
            <a:fld id="{00000000-1234-1234-1234-123412341234}" type="slidenum">
              <a:rPr lang="en-US" sz="1300" b="0" i="0" u="none" strike="noStrike" cap="none">
                <a:solidFill>
                  <a:srgbClr val="000000"/>
                </a:solidFill>
                <a:latin typeface="Arial" panose="020B0604020202020204"/>
                <a:ea typeface="Arial" panose="020B0604020202020204"/>
                <a:cs typeface="Arial" panose="020B0604020202020204"/>
                <a:sym typeface="Arial" panose="020B0604020202020204"/>
              </a:rPr>
              <a:t>47</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59" name="Google Shape;659;p52:notes"/>
          <p:cNvSpPr>
            <a:spLocks noGrp="1" noRot="1" noChangeAspect="1"/>
          </p:cNvSpPr>
          <p:nvPr>
            <p:ph type="sldImg" idx="2"/>
          </p:nvPr>
        </p:nvSpPr>
        <p:spPr>
          <a:xfrm>
            <a:off x="938213" y="750888"/>
            <a:ext cx="5013325"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0" name="Google Shape;660;p52: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53: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69" name="Google Shape;669;p53: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54: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54: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55:notes"/>
          <p:cNvSpPr txBox="1">
            <a:spLocks noGrp="1"/>
          </p:cNvSpPr>
          <p:nvPr>
            <p:ph type="body" idx="1"/>
          </p:nvPr>
        </p:nvSpPr>
        <p:spPr>
          <a:xfrm>
            <a:off x="688975" y="4760912"/>
            <a:ext cx="5511800" cy="4510087"/>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681" name="Google Shape;681;p55:notes"/>
          <p:cNvSpPr>
            <a:spLocks noGrp="1" noRot="1" noChangeAspect="1"/>
          </p:cNvSpPr>
          <p:nvPr>
            <p:ph type="sldImg" idx="2"/>
          </p:nvPr>
        </p:nvSpPr>
        <p:spPr>
          <a:xfrm>
            <a:off x="939800" y="750888"/>
            <a:ext cx="5010150" cy="3759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標題投影片" type="title">
  <p:cSld name="TITLE">
    <p:spTree>
      <p:nvGrpSpPr>
        <p:cNvPr id="1" name="Shape 15"/>
        <p:cNvGrpSpPr/>
        <p:nvPr/>
      </p:nvGrpSpPr>
      <p:grpSpPr>
        <a:xfrm>
          <a:off x="0" y="0"/>
          <a:ext cx="0" cy="0"/>
          <a:chOff x="0" y="0"/>
          <a:chExt cx="0" cy="0"/>
        </a:xfrm>
      </p:grpSpPr>
      <p:sp>
        <p:nvSpPr>
          <p:cNvPr id="16" name="Google Shape;16;p57"/>
          <p:cNvSpPr txBox="1">
            <a:spLocks noGrp="1"/>
          </p:cNvSpPr>
          <p:nvPr>
            <p:ph type="ctrTitle"/>
          </p:nvPr>
        </p:nvSpPr>
        <p:spPr>
          <a:xfrm>
            <a:off x="685800" y="22860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 name="Google Shape;17;p5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SzPts val="2400"/>
              <a:buFont typeface="Noto Sans Symbols"/>
              <a:buNone/>
              <a:defRPr/>
            </a:lvl1pPr>
            <a:lvl2pPr lvl="1" algn="l">
              <a:lnSpc>
                <a:spcPct val="100000"/>
              </a:lnSpc>
              <a:spcBef>
                <a:spcPts val="360"/>
              </a:spcBef>
              <a:spcAft>
                <a:spcPts val="0"/>
              </a:spcAft>
              <a:buSzPts val="1530"/>
              <a:buChar char="?"/>
              <a:defRPr/>
            </a:lvl2pPr>
            <a:lvl3pPr lvl="2" algn="l">
              <a:lnSpc>
                <a:spcPct val="100000"/>
              </a:lnSpc>
              <a:spcBef>
                <a:spcPts val="360"/>
              </a:spcBef>
              <a:spcAft>
                <a:spcPts val="0"/>
              </a:spcAft>
              <a:buSzPts val="1530"/>
              <a:buChar char="❖"/>
              <a:defRPr/>
            </a:lvl3pPr>
            <a:lvl4pPr lvl="3" algn="l">
              <a:lnSpc>
                <a:spcPct val="100000"/>
              </a:lnSpc>
              <a:spcBef>
                <a:spcPts val="360"/>
              </a:spcBef>
              <a:spcAft>
                <a:spcPts val="0"/>
              </a:spcAft>
              <a:buSzPts val="1620"/>
              <a:buChar char="?"/>
              <a:defRPr/>
            </a:lvl4pPr>
            <a:lvl5pPr lvl="4" algn="l">
              <a:lnSpc>
                <a:spcPct val="100000"/>
              </a:lnSpc>
              <a:spcBef>
                <a:spcPts val="360"/>
              </a:spcBef>
              <a:spcAft>
                <a:spcPts val="0"/>
              </a:spcAft>
              <a:buSzPts val="1530"/>
              <a:buChar char="❖"/>
              <a:defRPr/>
            </a:lvl5pPr>
            <a:lvl6pPr lvl="5" algn="l">
              <a:lnSpc>
                <a:spcPct val="100000"/>
              </a:lnSpc>
              <a:spcBef>
                <a:spcPts val="360"/>
              </a:spcBef>
              <a:spcAft>
                <a:spcPts val="0"/>
              </a:spcAft>
              <a:buSzPts val="1530"/>
              <a:buChar char="❖"/>
              <a:defRPr/>
            </a:lvl6pPr>
            <a:lvl7pPr lvl="6" algn="l">
              <a:lnSpc>
                <a:spcPct val="100000"/>
              </a:lnSpc>
              <a:spcBef>
                <a:spcPts val="360"/>
              </a:spcBef>
              <a:spcAft>
                <a:spcPts val="0"/>
              </a:spcAft>
              <a:buSzPts val="1530"/>
              <a:buChar char="❖"/>
              <a:defRPr/>
            </a:lvl7pPr>
            <a:lvl8pPr lvl="7" algn="l">
              <a:lnSpc>
                <a:spcPct val="100000"/>
              </a:lnSpc>
              <a:spcBef>
                <a:spcPts val="360"/>
              </a:spcBef>
              <a:spcAft>
                <a:spcPts val="0"/>
              </a:spcAft>
              <a:buSzPts val="1530"/>
              <a:buChar char="❖"/>
              <a:defRPr/>
            </a:lvl8pPr>
            <a:lvl9pPr lvl="8" algn="l">
              <a:lnSpc>
                <a:spcPct val="100000"/>
              </a:lnSpc>
              <a:spcBef>
                <a:spcPts val="360"/>
              </a:spcBef>
              <a:spcAft>
                <a:spcPts val="0"/>
              </a:spcAft>
              <a:buSzPts val="1530"/>
              <a:buChar char="❖"/>
              <a:defRPr/>
            </a:lvl9pPr>
          </a:lstStyle>
          <a:p>
            <a:endParaRPr/>
          </a:p>
        </p:txBody>
      </p:sp>
      <p:sp>
        <p:nvSpPr>
          <p:cNvPr id="18" name="Google Shape;18;p57"/>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57"/>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標題及物件" type="obj">
  <p:cSld name="OBJECT">
    <p:spTree>
      <p:nvGrpSpPr>
        <p:cNvPr id="1" name="Shape 21"/>
        <p:cNvGrpSpPr/>
        <p:nvPr/>
      </p:nvGrpSpPr>
      <p:grpSpPr>
        <a:xfrm>
          <a:off x="0" y="0"/>
          <a:ext cx="0" cy="0"/>
          <a:chOff x="0" y="0"/>
          <a:chExt cx="0" cy="0"/>
        </a:xfrm>
      </p:grpSpPr>
      <p:sp>
        <p:nvSpPr>
          <p:cNvPr id="22" name="Google Shape;22;p58"/>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 name="Google Shape;23;p58"/>
          <p:cNvSpPr txBox="1">
            <a:spLocks noGrp="1"/>
          </p:cNvSpPr>
          <p:nvPr>
            <p:ph type="body" idx="1"/>
          </p:nvPr>
        </p:nvSpPr>
        <p:spPr>
          <a:xfrm>
            <a:off x="301625" y="1905000"/>
            <a:ext cx="8540750" cy="4194175"/>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360"/>
              </a:spcBef>
              <a:spcAft>
                <a:spcPts val="0"/>
              </a:spcAft>
              <a:buSzPts val="1350"/>
              <a:buChar char="❖"/>
              <a:defRPr/>
            </a:lvl1pPr>
            <a:lvl2pPr marL="914400" lvl="1" indent="-325755" algn="l">
              <a:lnSpc>
                <a:spcPct val="100000"/>
              </a:lnSpc>
              <a:spcBef>
                <a:spcPts val="360"/>
              </a:spcBef>
              <a:spcAft>
                <a:spcPts val="0"/>
              </a:spcAft>
              <a:buSzPts val="1530"/>
              <a:buChar char="?"/>
              <a:defRPr/>
            </a:lvl2pPr>
            <a:lvl3pPr marL="1371600" lvl="2" indent="-325755" algn="l">
              <a:lnSpc>
                <a:spcPct val="100000"/>
              </a:lnSpc>
              <a:spcBef>
                <a:spcPts val="360"/>
              </a:spcBef>
              <a:spcAft>
                <a:spcPts val="0"/>
              </a:spcAft>
              <a:buSzPts val="1530"/>
              <a:buChar char="❖"/>
              <a:defRPr/>
            </a:lvl3pPr>
            <a:lvl4pPr marL="1828800" lvl="3" indent="-331470" algn="l">
              <a:lnSpc>
                <a:spcPct val="100000"/>
              </a:lnSpc>
              <a:spcBef>
                <a:spcPts val="360"/>
              </a:spcBef>
              <a:spcAft>
                <a:spcPts val="0"/>
              </a:spcAft>
              <a:buSzPts val="1620"/>
              <a:buChar char="?"/>
              <a:defRPr/>
            </a:lvl4pPr>
            <a:lvl5pPr marL="2286000" lvl="4" indent="-325755" algn="l">
              <a:lnSpc>
                <a:spcPct val="100000"/>
              </a:lnSpc>
              <a:spcBef>
                <a:spcPts val="360"/>
              </a:spcBef>
              <a:spcAft>
                <a:spcPts val="0"/>
              </a:spcAft>
              <a:buSzPts val="1530"/>
              <a:buChar char="❖"/>
              <a:defRPr/>
            </a:lvl5pPr>
            <a:lvl6pPr marL="2743200" lvl="5" indent="-325755" algn="l">
              <a:lnSpc>
                <a:spcPct val="100000"/>
              </a:lnSpc>
              <a:spcBef>
                <a:spcPts val="360"/>
              </a:spcBef>
              <a:spcAft>
                <a:spcPts val="0"/>
              </a:spcAft>
              <a:buSzPts val="1530"/>
              <a:buChar char="❖"/>
              <a:defRPr/>
            </a:lvl6pPr>
            <a:lvl7pPr marL="3200400" lvl="6" indent="-325755" algn="l">
              <a:lnSpc>
                <a:spcPct val="100000"/>
              </a:lnSpc>
              <a:spcBef>
                <a:spcPts val="360"/>
              </a:spcBef>
              <a:spcAft>
                <a:spcPts val="0"/>
              </a:spcAft>
              <a:buSzPts val="1530"/>
              <a:buChar char="❖"/>
              <a:defRPr/>
            </a:lvl7pPr>
            <a:lvl8pPr marL="3657600" lvl="7" indent="-325755" algn="l">
              <a:lnSpc>
                <a:spcPct val="100000"/>
              </a:lnSpc>
              <a:spcBef>
                <a:spcPts val="360"/>
              </a:spcBef>
              <a:spcAft>
                <a:spcPts val="0"/>
              </a:spcAft>
              <a:buSzPts val="1530"/>
              <a:buChar char="❖"/>
              <a:defRPr/>
            </a:lvl8pPr>
            <a:lvl9pPr marL="4114800" lvl="8" indent="-325755" algn="l">
              <a:lnSpc>
                <a:spcPct val="100000"/>
              </a:lnSpc>
              <a:spcBef>
                <a:spcPts val="360"/>
              </a:spcBef>
              <a:spcAft>
                <a:spcPts val="0"/>
              </a:spcAft>
              <a:buSzPts val="1530"/>
              <a:buChar char="❖"/>
              <a:defRPr/>
            </a:lvl9pPr>
          </a:lstStyle>
          <a:p>
            <a:endParaRPr/>
          </a:p>
        </p:txBody>
      </p:sp>
      <p:sp>
        <p:nvSpPr>
          <p:cNvPr id="24" name="Google Shape;24;p58"/>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58"/>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兩項物件" type="twoObj">
  <p:cSld name="TWO_OBJECTS">
    <p:spTree>
      <p:nvGrpSpPr>
        <p:cNvPr id="1" name="Shape 27"/>
        <p:cNvGrpSpPr/>
        <p:nvPr/>
      </p:nvGrpSpPr>
      <p:grpSpPr>
        <a:xfrm>
          <a:off x="0" y="0"/>
          <a:ext cx="0" cy="0"/>
          <a:chOff x="0" y="0"/>
          <a:chExt cx="0" cy="0"/>
        </a:xfrm>
      </p:grpSpPr>
      <p:sp>
        <p:nvSpPr>
          <p:cNvPr id="28" name="Google Shape;28;p59"/>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59"/>
          <p:cNvSpPr txBox="1">
            <a:spLocks noGrp="1"/>
          </p:cNvSpPr>
          <p:nvPr>
            <p:ph type="body" idx="1"/>
          </p:nvPr>
        </p:nvSpPr>
        <p:spPr>
          <a:xfrm>
            <a:off x="301625" y="1905000"/>
            <a:ext cx="4194175" cy="4194175"/>
          </a:xfrm>
          <a:prstGeom prst="rect">
            <a:avLst/>
          </a:prstGeom>
          <a:noFill/>
          <a:ln>
            <a:noFill/>
          </a:ln>
        </p:spPr>
        <p:txBody>
          <a:bodyPr spcFirstLastPara="1" wrap="square" lIns="91425" tIns="45700" rIns="91425" bIns="45700" anchor="t" anchorCtr="0">
            <a:noAutofit/>
          </a:bodyPr>
          <a:lstStyle>
            <a:lvl1pPr marL="457200" lvl="0" indent="-361950" algn="l">
              <a:lnSpc>
                <a:spcPct val="100000"/>
              </a:lnSpc>
              <a:spcBef>
                <a:spcPts val="560"/>
              </a:spcBef>
              <a:spcAft>
                <a:spcPts val="0"/>
              </a:spcAft>
              <a:buSzPts val="2100"/>
              <a:buChar char="❖"/>
              <a:defRPr sz="2800"/>
            </a:lvl1pPr>
            <a:lvl2pPr marL="914400" lvl="1" indent="-358140" algn="l">
              <a:lnSpc>
                <a:spcPct val="100000"/>
              </a:lnSpc>
              <a:spcBef>
                <a:spcPts val="480"/>
              </a:spcBef>
              <a:spcAft>
                <a:spcPts val="0"/>
              </a:spcAft>
              <a:buSzPts val="2040"/>
              <a:buChar char="?"/>
              <a:defRPr sz="2400"/>
            </a:lvl2pPr>
            <a:lvl3pPr marL="1371600" lvl="2" indent="-336550" algn="l">
              <a:lnSpc>
                <a:spcPct val="100000"/>
              </a:lnSpc>
              <a:spcBef>
                <a:spcPts val="400"/>
              </a:spcBef>
              <a:spcAft>
                <a:spcPts val="0"/>
              </a:spcAft>
              <a:buSzPts val="1700"/>
              <a:buChar char="❖"/>
              <a:defRPr sz="2000"/>
            </a:lvl3pPr>
            <a:lvl4pPr marL="1828800" lvl="3" indent="-331470" algn="l">
              <a:lnSpc>
                <a:spcPct val="100000"/>
              </a:lnSpc>
              <a:spcBef>
                <a:spcPts val="360"/>
              </a:spcBef>
              <a:spcAft>
                <a:spcPts val="0"/>
              </a:spcAft>
              <a:buSzPts val="1620"/>
              <a:buChar char="?"/>
              <a:defRPr sz="1800"/>
            </a:lvl4pPr>
            <a:lvl5pPr marL="2286000" lvl="4" indent="-325755" algn="l">
              <a:lnSpc>
                <a:spcPct val="100000"/>
              </a:lnSpc>
              <a:spcBef>
                <a:spcPts val="360"/>
              </a:spcBef>
              <a:spcAft>
                <a:spcPts val="0"/>
              </a:spcAft>
              <a:buSzPts val="1530"/>
              <a:buChar char="❖"/>
              <a:defRPr sz="1800"/>
            </a:lvl5pPr>
            <a:lvl6pPr marL="2743200" lvl="5" indent="-325755" algn="l">
              <a:lnSpc>
                <a:spcPct val="100000"/>
              </a:lnSpc>
              <a:spcBef>
                <a:spcPts val="360"/>
              </a:spcBef>
              <a:spcAft>
                <a:spcPts val="0"/>
              </a:spcAft>
              <a:buSzPts val="1530"/>
              <a:buChar char="❖"/>
              <a:defRPr sz="1800"/>
            </a:lvl6pPr>
            <a:lvl7pPr marL="3200400" lvl="6" indent="-325755" algn="l">
              <a:lnSpc>
                <a:spcPct val="100000"/>
              </a:lnSpc>
              <a:spcBef>
                <a:spcPts val="360"/>
              </a:spcBef>
              <a:spcAft>
                <a:spcPts val="0"/>
              </a:spcAft>
              <a:buSzPts val="1530"/>
              <a:buChar char="❖"/>
              <a:defRPr sz="1800"/>
            </a:lvl7pPr>
            <a:lvl8pPr marL="3657600" lvl="7" indent="-325755" algn="l">
              <a:lnSpc>
                <a:spcPct val="100000"/>
              </a:lnSpc>
              <a:spcBef>
                <a:spcPts val="360"/>
              </a:spcBef>
              <a:spcAft>
                <a:spcPts val="0"/>
              </a:spcAft>
              <a:buSzPts val="1530"/>
              <a:buChar char="❖"/>
              <a:defRPr sz="1800"/>
            </a:lvl8pPr>
            <a:lvl9pPr marL="4114800" lvl="8" indent="-325755" algn="l">
              <a:lnSpc>
                <a:spcPct val="100000"/>
              </a:lnSpc>
              <a:spcBef>
                <a:spcPts val="360"/>
              </a:spcBef>
              <a:spcAft>
                <a:spcPts val="0"/>
              </a:spcAft>
              <a:buSzPts val="1530"/>
              <a:buChar char="❖"/>
              <a:defRPr sz="1800"/>
            </a:lvl9pPr>
          </a:lstStyle>
          <a:p>
            <a:endParaRPr/>
          </a:p>
        </p:txBody>
      </p:sp>
      <p:sp>
        <p:nvSpPr>
          <p:cNvPr id="30" name="Google Shape;30;p59"/>
          <p:cNvSpPr txBox="1">
            <a:spLocks noGrp="1"/>
          </p:cNvSpPr>
          <p:nvPr>
            <p:ph type="body" idx="2"/>
          </p:nvPr>
        </p:nvSpPr>
        <p:spPr>
          <a:xfrm>
            <a:off x="4648200" y="1905000"/>
            <a:ext cx="4194175" cy="4194175"/>
          </a:xfrm>
          <a:prstGeom prst="rect">
            <a:avLst/>
          </a:prstGeom>
          <a:noFill/>
          <a:ln>
            <a:noFill/>
          </a:ln>
        </p:spPr>
        <p:txBody>
          <a:bodyPr spcFirstLastPara="1" wrap="square" lIns="91425" tIns="45700" rIns="91425" bIns="45700" anchor="t" anchorCtr="0">
            <a:noAutofit/>
          </a:bodyPr>
          <a:lstStyle>
            <a:lvl1pPr marL="457200" lvl="0" indent="-361950" algn="l">
              <a:lnSpc>
                <a:spcPct val="100000"/>
              </a:lnSpc>
              <a:spcBef>
                <a:spcPts val="560"/>
              </a:spcBef>
              <a:spcAft>
                <a:spcPts val="0"/>
              </a:spcAft>
              <a:buSzPts val="2100"/>
              <a:buChar char="❖"/>
              <a:defRPr sz="2800"/>
            </a:lvl1pPr>
            <a:lvl2pPr marL="914400" lvl="1" indent="-358140" algn="l">
              <a:lnSpc>
                <a:spcPct val="100000"/>
              </a:lnSpc>
              <a:spcBef>
                <a:spcPts val="480"/>
              </a:spcBef>
              <a:spcAft>
                <a:spcPts val="0"/>
              </a:spcAft>
              <a:buSzPts val="2040"/>
              <a:buChar char="?"/>
              <a:defRPr sz="2400"/>
            </a:lvl2pPr>
            <a:lvl3pPr marL="1371600" lvl="2" indent="-336550" algn="l">
              <a:lnSpc>
                <a:spcPct val="100000"/>
              </a:lnSpc>
              <a:spcBef>
                <a:spcPts val="400"/>
              </a:spcBef>
              <a:spcAft>
                <a:spcPts val="0"/>
              </a:spcAft>
              <a:buSzPts val="1700"/>
              <a:buChar char="❖"/>
              <a:defRPr sz="2000"/>
            </a:lvl3pPr>
            <a:lvl4pPr marL="1828800" lvl="3" indent="-331470" algn="l">
              <a:lnSpc>
                <a:spcPct val="100000"/>
              </a:lnSpc>
              <a:spcBef>
                <a:spcPts val="360"/>
              </a:spcBef>
              <a:spcAft>
                <a:spcPts val="0"/>
              </a:spcAft>
              <a:buSzPts val="1620"/>
              <a:buChar char="?"/>
              <a:defRPr sz="1800"/>
            </a:lvl4pPr>
            <a:lvl5pPr marL="2286000" lvl="4" indent="-325755" algn="l">
              <a:lnSpc>
                <a:spcPct val="100000"/>
              </a:lnSpc>
              <a:spcBef>
                <a:spcPts val="360"/>
              </a:spcBef>
              <a:spcAft>
                <a:spcPts val="0"/>
              </a:spcAft>
              <a:buSzPts val="1530"/>
              <a:buChar char="❖"/>
              <a:defRPr sz="1800"/>
            </a:lvl5pPr>
            <a:lvl6pPr marL="2743200" lvl="5" indent="-325755" algn="l">
              <a:lnSpc>
                <a:spcPct val="100000"/>
              </a:lnSpc>
              <a:spcBef>
                <a:spcPts val="360"/>
              </a:spcBef>
              <a:spcAft>
                <a:spcPts val="0"/>
              </a:spcAft>
              <a:buSzPts val="1530"/>
              <a:buChar char="❖"/>
              <a:defRPr sz="1800"/>
            </a:lvl6pPr>
            <a:lvl7pPr marL="3200400" lvl="6" indent="-325755" algn="l">
              <a:lnSpc>
                <a:spcPct val="100000"/>
              </a:lnSpc>
              <a:spcBef>
                <a:spcPts val="360"/>
              </a:spcBef>
              <a:spcAft>
                <a:spcPts val="0"/>
              </a:spcAft>
              <a:buSzPts val="1530"/>
              <a:buChar char="❖"/>
              <a:defRPr sz="1800"/>
            </a:lvl7pPr>
            <a:lvl8pPr marL="3657600" lvl="7" indent="-325755" algn="l">
              <a:lnSpc>
                <a:spcPct val="100000"/>
              </a:lnSpc>
              <a:spcBef>
                <a:spcPts val="360"/>
              </a:spcBef>
              <a:spcAft>
                <a:spcPts val="0"/>
              </a:spcAft>
              <a:buSzPts val="1530"/>
              <a:buChar char="❖"/>
              <a:defRPr sz="1800"/>
            </a:lvl8pPr>
            <a:lvl9pPr marL="4114800" lvl="8" indent="-325755" algn="l">
              <a:lnSpc>
                <a:spcPct val="100000"/>
              </a:lnSpc>
              <a:spcBef>
                <a:spcPts val="360"/>
              </a:spcBef>
              <a:spcAft>
                <a:spcPts val="0"/>
              </a:spcAft>
              <a:buSzPts val="1530"/>
              <a:buChar char="❖"/>
              <a:defRPr sz="1800"/>
            </a:lvl9pPr>
          </a:lstStyle>
          <a:p>
            <a:endParaRPr/>
          </a:p>
        </p:txBody>
      </p:sp>
      <p:sp>
        <p:nvSpPr>
          <p:cNvPr id="31" name="Google Shape;31;p59"/>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9"/>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標題及表格" type="tbl">
  <p:cSld name="TABLE">
    <p:spTree>
      <p:nvGrpSpPr>
        <p:cNvPr id="1" name="Shape 38"/>
        <p:cNvGrpSpPr/>
        <p:nvPr/>
      </p:nvGrpSpPr>
      <p:grpSpPr>
        <a:xfrm>
          <a:off x="0" y="0"/>
          <a:ext cx="0" cy="0"/>
          <a:chOff x="0" y="0"/>
          <a:chExt cx="0" cy="0"/>
        </a:xfrm>
      </p:grpSpPr>
      <p:sp>
        <p:nvSpPr>
          <p:cNvPr id="39" name="Google Shape;39;p61"/>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 name="Google Shape;40;p61"/>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6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1"/>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直排標題及文字" type="vertTitleAndTx">
  <p:cSld name="VERTICAL_TITLE_AND_VERTICAL_TEXT">
    <p:spTree>
      <p:nvGrpSpPr>
        <p:cNvPr id="1" name="Shape 43"/>
        <p:cNvGrpSpPr/>
        <p:nvPr/>
      </p:nvGrpSpPr>
      <p:grpSpPr>
        <a:xfrm>
          <a:off x="0" y="0"/>
          <a:ext cx="0" cy="0"/>
          <a:chOff x="0" y="0"/>
          <a:chExt cx="0" cy="0"/>
        </a:xfrm>
      </p:grpSpPr>
      <p:sp>
        <p:nvSpPr>
          <p:cNvPr id="44" name="Google Shape;44;p66"/>
          <p:cNvSpPr txBox="1">
            <a:spLocks noGrp="1"/>
          </p:cNvSpPr>
          <p:nvPr>
            <p:ph type="title"/>
          </p:nvPr>
        </p:nvSpPr>
        <p:spPr>
          <a:xfrm rot="5400000">
            <a:off x="5029994" y="2286794"/>
            <a:ext cx="5489575" cy="213518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5" name="Google Shape;45;p66"/>
          <p:cNvSpPr txBox="1">
            <a:spLocks noGrp="1"/>
          </p:cNvSpPr>
          <p:nvPr>
            <p:ph type="body" idx="1"/>
          </p:nvPr>
        </p:nvSpPr>
        <p:spPr>
          <a:xfrm rot="5400000">
            <a:off x="683419" y="227806"/>
            <a:ext cx="5489575" cy="6253163"/>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360"/>
              </a:spcBef>
              <a:spcAft>
                <a:spcPts val="0"/>
              </a:spcAft>
              <a:buSzPts val="1350"/>
              <a:buChar char="❖"/>
              <a:defRPr/>
            </a:lvl1pPr>
            <a:lvl2pPr marL="914400" lvl="1" indent="-325755" algn="l">
              <a:lnSpc>
                <a:spcPct val="100000"/>
              </a:lnSpc>
              <a:spcBef>
                <a:spcPts val="360"/>
              </a:spcBef>
              <a:spcAft>
                <a:spcPts val="0"/>
              </a:spcAft>
              <a:buSzPts val="1530"/>
              <a:buChar char="?"/>
              <a:defRPr/>
            </a:lvl2pPr>
            <a:lvl3pPr marL="1371600" lvl="2" indent="-325755" algn="l">
              <a:lnSpc>
                <a:spcPct val="100000"/>
              </a:lnSpc>
              <a:spcBef>
                <a:spcPts val="360"/>
              </a:spcBef>
              <a:spcAft>
                <a:spcPts val="0"/>
              </a:spcAft>
              <a:buSzPts val="1530"/>
              <a:buChar char="❖"/>
              <a:defRPr/>
            </a:lvl3pPr>
            <a:lvl4pPr marL="1828800" lvl="3" indent="-331470" algn="l">
              <a:lnSpc>
                <a:spcPct val="100000"/>
              </a:lnSpc>
              <a:spcBef>
                <a:spcPts val="360"/>
              </a:spcBef>
              <a:spcAft>
                <a:spcPts val="0"/>
              </a:spcAft>
              <a:buSzPts val="1620"/>
              <a:buChar char="?"/>
              <a:defRPr/>
            </a:lvl4pPr>
            <a:lvl5pPr marL="2286000" lvl="4" indent="-325755" algn="l">
              <a:lnSpc>
                <a:spcPct val="100000"/>
              </a:lnSpc>
              <a:spcBef>
                <a:spcPts val="360"/>
              </a:spcBef>
              <a:spcAft>
                <a:spcPts val="0"/>
              </a:spcAft>
              <a:buSzPts val="1530"/>
              <a:buChar char="❖"/>
              <a:defRPr/>
            </a:lvl5pPr>
            <a:lvl6pPr marL="2743200" lvl="5" indent="-325755" algn="l">
              <a:lnSpc>
                <a:spcPct val="100000"/>
              </a:lnSpc>
              <a:spcBef>
                <a:spcPts val="360"/>
              </a:spcBef>
              <a:spcAft>
                <a:spcPts val="0"/>
              </a:spcAft>
              <a:buSzPts val="1530"/>
              <a:buChar char="❖"/>
              <a:defRPr/>
            </a:lvl6pPr>
            <a:lvl7pPr marL="3200400" lvl="6" indent="-325755" algn="l">
              <a:lnSpc>
                <a:spcPct val="100000"/>
              </a:lnSpc>
              <a:spcBef>
                <a:spcPts val="360"/>
              </a:spcBef>
              <a:spcAft>
                <a:spcPts val="0"/>
              </a:spcAft>
              <a:buSzPts val="1530"/>
              <a:buChar char="❖"/>
              <a:defRPr/>
            </a:lvl7pPr>
            <a:lvl8pPr marL="3657600" lvl="7" indent="-325755" algn="l">
              <a:lnSpc>
                <a:spcPct val="100000"/>
              </a:lnSpc>
              <a:spcBef>
                <a:spcPts val="360"/>
              </a:spcBef>
              <a:spcAft>
                <a:spcPts val="0"/>
              </a:spcAft>
              <a:buSzPts val="1530"/>
              <a:buChar char="❖"/>
              <a:defRPr/>
            </a:lvl8pPr>
            <a:lvl9pPr marL="4114800" lvl="8" indent="-325755" algn="l">
              <a:lnSpc>
                <a:spcPct val="100000"/>
              </a:lnSpc>
              <a:spcBef>
                <a:spcPts val="360"/>
              </a:spcBef>
              <a:spcAft>
                <a:spcPts val="0"/>
              </a:spcAft>
              <a:buSzPts val="1530"/>
              <a:buChar char="❖"/>
              <a:defRPr/>
            </a:lvl9pPr>
          </a:lstStyle>
          <a:p>
            <a:endParaRPr/>
          </a:p>
        </p:txBody>
      </p:sp>
      <p:sp>
        <p:nvSpPr>
          <p:cNvPr id="46" name="Google Shape;46;p66"/>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6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6"/>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標題及直排文字" type="vertTx">
  <p:cSld name="VERTICAL_TEXT">
    <p:spTree>
      <p:nvGrpSpPr>
        <p:cNvPr id="1" name="Shape 49"/>
        <p:cNvGrpSpPr/>
        <p:nvPr/>
      </p:nvGrpSpPr>
      <p:grpSpPr>
        <a:xfrm>
          <a:off x="0" y="0"/>
          <a:ext cx="0" cy="0"/>
          <a:chOff x="0" y="0"/>
          <a:chExt cx="0" cy="0"/>
        </a:xfrm>
      </p:grpSpPr>
      <p:sp>
        <p:nvSpPr>
          <p:cNvPr id="50" name="Google Shape;50;p67"/>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1" name="Google Shape;51;p67"/>
          <p:cNvSpPr txBox="1">
            <a:spLocks noGrp="1"/>
          </p:cNvSpPr>
          <p:nvPr>
            <p:ph type="body" idx="1"/>
          </p:nvPr>
        </p:nvSpPr>
        <p:spPr>
          <a:xfrm rot="5400000">
            <a:off x="2474913" y="-268287"/>
            <a:ext cx="4194175" cy="854075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360"/>
              </a:spcBef>
              <a:spcAft>
                <a:spcPts val="0"/>
              </a:spcAft>
              <a:buSzPts val="1350"/>
              <a:buChar char="❖"/>
              <a:defRPr/>
            </a:lvl1pPr>
            <a:lvl2pPr marL="914400" lvl="1" indent="-325755" algn="l">
              <a:lnSpc>
                <a:spcPct val="100000"/>
              </a:lnSpc>
              <a:spcBef>
                <a:spcPts val="360"/>
              </a:spcBef>
              <a:spcAft>
                <a:spcPts val="0"/>
              </a:spcAft>
              <a:buSzPts val="1530"/>
              <a:buChar char="?"/>
              <a:defRPr/>
            </a:lvl2pPr>
            <a:lvl3pPr marL="1371600" lvl="2" indent="-325755" algn="l">
              <a:lnSpc>
                <a:spcPct val="100000"/>
              </a:lnSpc>
              <a:spcBef>
                <a:spcPts val="360"/>
              </a:spcBef>
              <a:spcAft>
                <a:spcPts val="0"/>
              </a:spcAft>
              <a:buSzPts val="1530"/>
              <a:buChar char="❖"/>
              <a:defRPr/>
            </a:lvl3pPr>
            <a:lvl4pPr marL="1828800" lvl="3" indent="-331470" algn="l">
              <a:lnSpc>
                <a:spcPct val="100000"/>
              </a:lnSpc>
              <a:spcBef>
                <a:spcPts val="360"/>
              </a:spcBef>
              <a:spcAft>
                <a:spcPts val="0"/>
              </a:spcAft>
              <a:buSzPts val="1620"/>
              <a:buChar char="?"/>
              <a:defRPr/>
            </a:lvl4pPr>
            <a:lvl5pPr marL="2286000" lvl="4" indent="-325755" algn="l">
              <a:lnSpc>
                <a:spcPct val="100000"/>
              </a:lnSpc>
              <a:spcBef>
                <a:spcPts val="360"/>
              </a:spcBef>
              <a:spcAft>
                <a:spcPts val="0"/>
              </a:spcAft>
              <a:buSzPts val="1530"/>
              <a:buChar char="❖"/>
              <a:defRPr/>
            </a:lvl5pPr>
            <a:lvl6pPr marL="2743200" lvl="5" indent="-325755" algn="l">
              <a:lnSpc>
                <a:spcPct val="100000"/>
              </a:lnSpc>
              <a:spcBef>
                <a:spcPts val="360"/>
              </a:spcBef>
              <a:spcAft>
                <a:spcPts val="0"/>
              </a:spcAft>
              <a:buSzPts val="1530"/>
              <a:buChar char="❖"/>
              <a:defRPr/>
            </a:lvl6pPr>
            <a:lvl7pPr marL="3200400" lvl="6" indent="-325755" algn="l">
              <a:lnSpc>
                <a:spcPct val="100000"/>
              </a:lnSpc>
              <a:spcBef>
                <a:spcPts val="360"/>
              </a:spcBef>
              <a:spcAft>
                <a:spcPts val="0"/>
              </a:spcAft>
              <a:buSzPts val="1530"/>
              <a:buChar char="❖"/>
              <a:defRPr/>
            </a:lvl7pPr>
            <a:lvl8pPr marL="3657600" lvl="7" indent="-325755" algn="l">
              <a:lnSpc>
                <a:spcPct val="100000"/>
              </a:lnSpc>
              <a:spcBef>
                <a:spcPts val="360"/>
              </a:spcBef>
              <a:spcAft>
                <a:spcPts val="0"/>
              </a:spcAft>
              <a:buSzPts val="1530"/>
              <a:buChar char="❖"/>
              <a:defRPr/>
            </a:lvl8pPr>
            <a:lvl9pPr marL="4114800" lvl="8" indent="-325755" algn="l">
              <a:lnSpc>
                <a:spcPct val="100000"/>
              </a:lnSpc>
              <a:spcBef>
                <a:spcPts val="360"/>
              </a:spcBef>
              <a:spcAft>
                <a:spcPts val="0"/>
              </a:spcAft>
              <a:buSzPts val="1530"/>
              <a:buChar char="❖"/>
              <a:defRPr/>
            </a:lvl9pPr>
          </a:lstStyle>
          <a:p>
            <a:endParaRPr/>
          </a:p>
        </p:txBody>
      </p:sp>
      <p:sp>
        <p:nvSpPr>
          <p:cNvPr id="52" name="Google Shape;52;p67"/>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6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67"/>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含標題的圖片" type="picTx">
  <p:cSld name="PICTURE_WITH_CAPTION_TEXT">
    <p:spTree>
      <p:nvGrpSpPr>
        <p:cNvPr id="1" name="Shape 55"/>
        <p:cNvGrpSpPr/>
        <p:nvPr/>
      </p:nvGrpSpPr>
      <p:grpSpPr>
        <a:xfrm>
          <a:off x="0" y="0"/>
          <a:ext cx="0" cy="0"/>
          <a:chOff x="0" y="0"/>
          <a:chExt cx="0" cy="0"/>
        </a:xfrm>
      </p:grpSpPr>
      <p:sp>
        <p:nvSpPr>
          <p:cNvPr id="56" name="Google Shape;56;p68"/>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7" name="Google Shape;57;p68"/>
          <p:cNvSpPr>
            <a:spLocks noGrp="1"/>
          </p:cNvSpPr>
          <p:nvPr>
            <p:ph type="pic" idx="2"/>
          </p:nvPr>
        </p:nvSpPr>
        <p:spPr>
          <a:xfrm>
            <a:off x="1792288" y="612775"/>
            <a:ext cx="5486400" cy="4114800"/>
          </a:xfrm>
          <a:prstGeom prst="rect">
            <a:avLst/>
          </a:prstGeom>
          <a:noFill/>
          <a:ln>
            <a:noFill/>
          </a:ln>
        </p:spPr>
      </p:sp>
      <p:sp>
        <p:nvSpPr>
          <p:cNvPr id="58" name="Google Shape;58;p68"/>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SzPts val="1050"/>
              <a:buNone/>
              <a:defRPr sz="1400"/>
            </a:lvl1pPr>
            <a:lvl2pPr marL="914400" lvl="1" indent="-228600" algn="l">
              <a:lnSpc>
                <a:spcPct val="100000"/>
              </a:lnSpc>
              <a:spcBef>
                <a:spcPts val="240"/>
              </a:spcBef>
              <a:spcAft>
                <a:spcPts val="0"/>
              </a:spcAft>
              <a:buSzPts val="1020"/>
              <a:buNone/>
              <a:defRPr sz="1200"/>
            </a:lvl2pPr>
            <a:lvl3pPr marL="1371600" lvl="2" indent="-228600" algn="l">
              <a:lnSpc>
                <a:spcPct val="100000"/>
              </a:lnSpc>
              <a:spcBef>
                <a:spcPts val="200"/>
              </a:spcBef>
              <a:spcAft>
                <a:spcPts val="0"/>
              </a:spcAft>
              <a:buSzPts val="850"/>
              <a:buNone/>
              <a:defRPr sz="1000"/>
            </a:lvl3pPr>
            <a:lvl4pPr marL="1828800" lvl="3" indent="-228600" algn="l">
              <a:lnSpc>
                <a:spcPct val="100000"/>
              </a:lnSpc>
              <a:spcBef>
                <a:spcPts val="180"/>
              </a:spcBef>
              <a:spcAft>
                <a:spcPts val="0"/>
              </a:spcAft>
              <a:buSzPts val="810"/>
              <a:buNone/>
              <a:defRPr sz="900"/>
            </a:lvl4pPr>
            <a:lvl5pPr marL="2286000" lvl="4" indent="-228600" algn="l">
              <a:lnSpc>
                <a:spcPct val="100000"/>
              </a:lnSpc>
              <a:spcBef>
                <a:spcPts val="180"/>
              </a:spcBef>
              <a:spcAft>
                <a:spcPts val="0"/>
              </a:spcAft>
              <a:buSzPts val="765"/>
              <a:buNone/>
              <a:defRPr sz="900"/>
            </a:lvl5pPr>
            <a:lvl6pPr marL="2743200" lvl="5" indent="-228600" algn="l">
              <a:lnSpc>
                <a:spcPct val="100000"/>
              </a:lnSpc>
              <a:spcBef>
                <a:spcPts val="180"/>
              </a:spcBef>
              <a:spcAft>
                <a:spcPts val="0"/>
              </a:spcAft>
              <a:buSzPts val="765"/>
              <a:buNone/>
              <a:defRPr sz="900"/>
            </a:lvl6pPr>
            <a:lvl7pPr marL="3200400" lvl="6" indent="-228600" algn="l">
              <a:lnSpc>
                <a:spcPct val="100000"/>
              </a:lnSpc>
              <a:spcBef>
                <a:spcPts val="180"/>
              </a:spcBef>
              <a:spcAft>
                <a:spcPts val="0"/>
              </a:spcAft>
              <a:buSzPts val="765"/>
              <a:buNone/>
              <a:defRPr sz="900"/>
            </a:lvl7pPr>
            <a:lvl8pPr marL="3657600" lvl="7" indent="-228600" algn="l">
              <a:lnSpc>
                <a:spcPct val="100000"/>
              </a:lnSpc>
              <a:spcBef>
                <a:spcPts val="180"/>
              </a:spcBef>
              <a:spcAft>
                <a:spcPts val="0"/>
              </a:spcAft>
              <a:buSzPts val="765"/>
              <a:buNone/>
              <a:defRPr sz="900"/>
            </a:lvl8pPr>
            <a:lvl9pPr marL="4114800" lvl="8" indent="-228600" algn="l">
              <a:lnSpc>
                <a:spcPct val="100000"/>
              </a:lnSpc>
              <a:spcBef>
                <a:spcPts val="180"/>
              </a:spcBef>
              <a:spcAft>
                <a:spcPts val="0"/>
              </a:spcAft>
              <a:buSzPts val="765"/>
              <a:buNone/>
              <a:defRPr sz="900"/>
            </a:lvl9pPr>
          </a:lstStyle>
          <a:p>
            <a:endParaRPr/>
          </a:p>
        </p:txBody>
      </p:sp>
      <p:sp>
        <p:nvSpPr>
          <p:cNvPr id="59" name="Google Shape;59;p68"/>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6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68"/>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含標題的內容" type="objTx">
  <p:cSld name="OBJECT_WITH_CAPTION_TEXT">
    <p:spTree>
      <p:nvGrpSpPr>
        <p:cNvPr id="1" name="Shape 62"/>
        <p:cNvGrpSpPr/>
        <p:nvPr/>
      </p:nvGrpSpPr>
      <p:grpSpPr>
        <a:xfrm>
          <a:off x="0" y="0"/>
          <a:ext cx="0" cy="0"/>
          <a:chOff x="0" y="0"/>
          <a:chExt cx="0" cy="0"/>
        </a:xfrm>
      </p:grpSpPr>
      <p:sp>
        <p:nvSpPr>
          <p:cNvPr id="63" name="Google Shape;63;p6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4" name="Google Shape;64;p6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40"/>
              </a:spcBef>
              <a:spcAft>
                <a:spcPts val="0"/>
              </a:spcAft>
              <a:buSzPts val="2400"/>
              <a:buChar char="❖"/>
              <a:defRPr sz="3200"/>
            </a:lvl1pPr>
            <a:lvl2pPr marL="914400" lvl="1" indent="-379730" algn="l">
              <a:lnSpc>
                <a:spcPct val="100000"/>
              </a:lnSpc>
              <a:spcBef>
                <a:spcPts val="560"/>
              </a:spcBef>
              <a:spcAft>
                <a:spcPts val="0"/>
              </a:spcAft>
              <a:buSzPts val="2380"/>
              <a:buChar char="?"/>
              <a:defRPr sz="2800"/>
            </a:lvl2pPr>
            <a:lvl3pPr marL="1371600" lvl="2" indent="-358140" algn="l">
              <a:lnSpc>
                <a:spcPct val="100000"/>
              </a:lnSpc>
              <a:spcBef>
                <a:spcPts val="480"/>
              </a:spcBef>
              <a:spcAft>
                <a:spcPts val="0"/>
              </a:spcAft>
              <a:buSzPts val="2040"/>
              <a:buChar char="❖"/>
              <a:defRPr sz="2400"/>
            </a:lvl3pPr>
            <a:lvl4pPr marL="1828800" lvl="3" indent="-342900" algn="l">
              <a:lnSpc>
                <a:spcPct val="100000"/>
              </a:lnSpc>
              <a:spcBef>
                <a:spcPts val="400"/>
              </a:spcBef>
              <a:spcAft>
                <a:spcPts val="0"/>
              </a:spcAft>
              <a:buSzPts val="1800"/>
              <a:buChar char="?"/>
              <a:defRPr sz="2000"/>
            </a:lvl4pPr>
            <a:lvl5pPr marL="2286000" lvl="4" indent="-336550" algn="l">
              <a:lnSpc>
                <a:spcPct val="100000"/>
              </a:lnSpc>
              <a:spcBef>
                <a:spcPts val="400"/>
              </a:spcBef>
              <a:spcAft>
                <a:spcPts val="0"/>
              </a:spcAft>
              <a:buSzPts val="1700"/>
              <a:buChar char="❖"/>
              <a:defRPr sz="2000"/>
            </a:lvl5pPr>
            <a:lvl6pPr marL="2743200" lvl="5" indent="-336550" algn="l">
              <a:lnSpc>
                <a:spcPct val="100000"/>
              </a:lnSpc>
              <a:spcBef>
                <a:spcPts val="400"/>
              </a:spcBef>
              <a:spcAft>
                <a:spcPts val="0"/>
              </a:spcAft>
              <a:buSzPts val="1700"/>
              <a:buChar char="❖"/>
              <a:defRPr sz="2000"/>
            </a:lvl6pPr>
            <a:lvl7pPr marL="3200400" lvl="6" indent="-336550" algn="l">
              <a:lnSpc>
                <a:spcPct val="100000"/>
              </a:lnSpc>
              <a:spcBef>
                <a:spcPts val="400"/>
              </a:spcBef>
              <a:spcAft>
                <a:spcPts val="0"/>
              </a:spcAft>
              <a:buSzPts val="1700"/>
              <a:buChar char="❖"/>
              <a:defRPr sz="2000"/>
            </a:lvl7pPr>
            <a:lvl8pPr marL="3657600" lvl="7" indent="-336550" algn="l">
              <a:lnSpc>
                <a:spcPct val="100000"/>
              </a:lnSpc>
              <a:spcBef>
                <a:spcPts val="400"/>
              </a:spcBef>
              <a:spcAft>
                <a:spcPts val="0"/>
              </a:spcAft>
              <a:buSzPts val="1700"/>
              <a:buChar char="❖"/>
              <a:defRPr sz="2000"/>
            </a:lvl8pPr>
            <a:lvl9pPr marL="4114800" lvl="8" indent="-336550" algn="l">
              <a:lnSpc>
                <a:spcPct val="100000"/>
              </a:lnSpc>
              <a:spcBef>
                <a:spcPts val="400"/>
              </a:spcBef>
              <a:spcAft>
                <a:spcPts val="0"/>
              </a:spcAft>
              <a:buSzPts val="1700"/>
              <a:buChar char="❖"/>
              <a:defRPr sz="2000"/>
            </a:lvl9pPr>
          </a:lstStyle>
          <a:p>
            <a:endParaRPr/>
          </a:p>
        </p:txBody>
      </p:sp>
      <p:sp>
        <p:nvSpPr>
          <p:cNvPr id="65" name="Google Shape;65;p6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SzPts val="1050"/>
              <a:buNone/>
              <a:defRPr sz="1400"/>
            </a:lvl1pPr>
            <a:lvl2pPr marL="914400" lvl="1" indent="-228600" algn="l">
              <a:lnSpc>
                <a:spcPct val="100000"/>
              </a:lnSpc>
              <a:spcBef>
                <a:spcPts val="240"/>
              </a:spcBef>
              <a:spcAft>
                <a:spcPts val="0"/>
              </a:spcAft>
              <a:buSzPts val="1020"/>
              <a:buNone/>
              <a:defRPr sz="1200"/>
            </a:lvl2pPr>
            <a:lvl3pPr marL="1371600" lvl="2" indent="-228600" algn="l">
              <a:lnSpc>
                <a:spcPct val="100000"/>
              </a:lnSpc>
              <a:spcBef>
                <a:spcPts val="200"/>
              </a:spcBef>
              <a:spcAft>
                <a:spcPts val="0"/>
              </a:spcAft>
              <a:buSzPts val="850"/>
              <a:buNone/>
              <a:defRPr sz="1000"/>
            </a:lvl3pPr>
            <a:lvl4pPr marL="1828800" lvl="3" indent="-228600" algn="l">
              <a:lnSpc>
                <a:spcPct val="100000"/>
              </a:lnSpc>
              <a:spcBef>
                <a:spcPts val="180"/>
              </a:spcBef>
              <a:spcAft>
                <a:spcPts val="0"/>
              </a:spcAft>
              <a:buSzPts val="810"/>
              <a:buNone/>
              <a:defRPr sz="900"/>
            </a:lvl4pPr>
            <a:lvl5pPr marL="2286000" lvl="4" indent="-228600" algn="l">
              <a:lnSpc>
                <a:spcPct val="100000"/>
              </a:lnSpc>
              <a:spcBef>
                <a:spcPts val="180"/>
              </a:spcBef>
              <a:spcAft>
                <a:spcPts val="0"/>
              </a:spcAft>
              <a:buSzPts val="765"/>
              <a:buNone/>
              <a:defRPr sz="900"/>
            </a:lvl5pPr>
            <a:lvl6pPr marL="2743200" lvl="5" indent="-228600" algn="l">
              <a:lnSpc>
                <a:spcPct val="100000"/>
              </a:lnSpc>
              <a:spcBef>
                <a:spcPts val="180"/>
              </a:spcBef>
              <a:spcAft>
                <a:spcPts val="0"/>
              </a:spcAft>
              <a:buSzPts val="765"/>
              <a:buNone/>
              <a:defRPr sz="900"/>
            </a:lvl6pPr>
            <a:lvl7pPr marL="3200400" lvl="6" indent="-228600" algn="l">
              <a:lnSpc>
                <a:spcPct val="100000"/>
              </a:lnSpc>
              <a:spcBef>
                <a:spcPts val="180"/>
              </a:spcBef>
              <a:spcAft>
                <a:spcPts val="0"/>
              </a:spcAft>
              <a:buSzPts val="765"/>
              <a:buNone/>
              <a:defRPr sz="900"/>
            </a:lvl7pPr>
            <a:lvl8pPr marL="3657600" lvl="7" indent="-228600" algn="l">
              <a:lnSpc>
                <a:spcPct val="100000"/>
              </a:lnSpc>
              <a:spcBef>
                <a:spcPts val="180"/>
              </a:spcBef>
              <a:spcAft>
                <a:spcPts val="0"/>
              </a:spcAft>
              <a:buSzPts val="765"/>
              <a:buNone/>
              <a:defRPr sz="900"/>
            </a:lvl8pPr>
            <a:lvl9pPr marL="4114800" lvl="8" indent="-228600" algn="l">
              <a:lnSpc>
                <a:spcPct val="100000"/>
              </a:lnSpc>
              <a:spcBef>
                <a:spcPts val="180"/>
              </a:spcBef>
              <a:spcAft>
                <a:spcPts val="0"/>
              </a:spcAft>
              <a:buSzPts val="765"/>
              <a:buNone/>
              <a:defRPr sz="900"/>
            </a:lvl9pPr>
          </a:lstStyle>
          <a:p>
            <a:endParaRPr/>
          </a:p>
        </p:txBody>
      </p:sp>
      <p:sp>
        <p:nvSpPr>
          <p:cNvPr id="66" name="Google Shape;66;p69"/>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6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69"/>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只有標題" type="titleOnly">
  <p:cSld name="TITLE_ONLY">
    <p:spTree>
      <p:nvGrpSpPr>
        <p:cNvPr id="1" name="Shape 69"/>
        <p:cNvGrpSpPr/>
        <p:nvPr/>
      </p:nvGrpSpPr>
      <p:grpSpPr>
        <a:xfrm>
          <a:off x="0" y="0"/>
          <a:ext cx="0" cy="0"/>
          <a:chOff x="0" y="0"/>
          <a:chExt cx="0" cy="0"/>
        </a:xfrm>
      </p:grpSpPr>
      <p:sp>
        <p:nvSpPr>
          <p:cNvPr id="70" name="Google Shape;70;p70"/>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1" name="Google Shape;71;p70"/>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7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70"/>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比對" type="twoTxTwoObj">
  <p:cSld name="TWO_OBJECTS_WITH_TEXT">
    <p:spTree>
      <p:nvGrpSpPr>
        <p:cNvPr id="1" name="Shape 74"/>
        <p:cNvGrpSpPr/>
        <p:nvPr/>
      </p:nvGrpSpPr>
      <p:grpSpPr>
        <a:xfrm>
          <a:off x="0" y="0"/>
          <a:ext cx="0" cy="0"/>
          <a:chOff x="0" y="0"/>
          <a:chExt cx="0" cy="0"/>
        </a:xfrm>
      </p:grpSpPr>
      <p:sp>
        <p:nvSpPr>
          <p:cNvPr id="75" name="Google Shape;75;p7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6" name="Google Shape;76;p7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SzPts val="1800"/>
              <a:buNone/>
              <a:defRPr sz="2400" b="1"/>
            </a:lvl1pPr>
            <a:lvl2pPr marL="914400" lvl="1" indent="-228600" algn="l">
              <a:lnSpc>
                <a:spcPct val="100000"/>
              </a:lnSpc>
              <a:spcBef>
                <a:spcPts val="400"/>
              </a:spcBef>
              <a:spcAft>
                <a:spcPts val="0"/>
              </a:spcAft>
              <a:buSzPts val="1700"/>
              <a:buNone/>
              <a:defRPr sz="2000" b="1"/>
            </a:lvl2pPr>
            <a:lvl3pPr marL="1371600" lvl="2" indent="-228600" algn="l">
              <a:lnSpc>
                <a:spcPct val="100000"/>
              </a:lnSpc>
              <a:spcBef>
                <a:spcPts val="360"/>
              </a:spcBef>
              <a:spcAft>
                <a:spcPts val="0"/>
              </a:spcAft>
              <a:buSzPts val="1530"/>
              <a:buNone/>
              <a:defRPr sz="1800" b="1"/>
            </a:lvl3pPr>
            <a:lvl4pPr marL="1828800" lvl="3" indent="-228600" algn="l">
              <a:lnSpc>
                <a:spcPct val="100000"/>
              </a:lnSpc>
              <a:spcBef>
                <a:spcPts val="320"/>
              </a:spcBef>
              <a:spcAft>
                <a:spcPts val="0"/>
              </a:spcAft>
              <a:buSzPts val="1440"/>
              <a:buNone/>
              <a:defRPr sz="1600" b="1"/>
            </a:lvl4pPr>
            <a:lvl5pPr marL="2286000" lvl="4" indent="-228600" algn="l">
              <a:lnSpc>
                <a:spcPct val="100000"/>
              </a:lnSpc>
              <a:spcBef>
                <a:spcPts val="320"/>
              </a:spcBef>
              <a:spcAft>
                <a:spcPts val="0"/>
              </a:spcAft>
              <a:buSzPts val="1360"/>
              <a:buNone/>
              <a:defRPr sz="1600" b="1"/>
            </a:lvl5pPr>
            <a:lvl6pPr marL="2743200" lvl="5" indent="-228600" algn="l">
              <a:lnSpc>
                <a:spcPct val="100000"/>
              </a:lnSpc>
              <a:spcBef>
                <a:spcPts val="320"/>
              </a:spcBef>
              <a:spcAft>
                <a:spcPts val="0"/>
              </a:spcAft>
              <a:buSzPts val="1360"/>
              <a:buNone/>
              <a:defRPr sz="1600" b="1"/>
            </a:lvl6pPr>
            <a:lvl7pPr marL="3200400" lvl="6" indent="-228600" algn="l">
              <a:lnSpc>
                <a:spcPct val="100000"/>
              </a:lnSpc>
              <a:spcBef>
                <a:spcPts val="320"/>
              </a:spcBef>
              <a:spcAft>
                <a:spcPts val="0"/>
              </a:spcAft>
              <a:buSzPts val="1360"/>
              <a:buNone/>
              <a:defRPr sz="1600" b="1"/>
            </a:lvl7pPr>
            <a:lvl8pPr marL="3657600" lvl="7" indent="-228600" algn="l">
              <a:lnSpc>
                <a:spcPct val="100000"/>
              </a:lnSpc>
              <a:spcBef>
                <a:spcPts val="320"/>
              </a:spcBef>
              <a:spcAft>
                <a:spcPts val="0"/>
              </a:spcAft>
              <a:buSzPts val="1360"/>
              <a:buNone/>
              <a:defRPr sz="1600" b="1"/>
            </a:lvl8pPr>
            <a:lvl9pPr marL="4114800" lvl="8" indent="-228600" algn="l">
              <a:lnSpc>
                <a:spcPct val="100000"/>
              </a:lnSpc>
              <a:spcBef>
                <a:spcPts val="320"/>
              </a:spcBef>
              <a:spcAft>
                <a:spcPts val="0"/>
              </a:spcAft>
              <a:buSzPts val="1360"/>
              <a:buNone/>
              <a:defRPr sz="1600" b="1"/>
            </a:lvl9pPr>
          </a:lstStyle>
          <a:p>
            <a:endParaRPr/>
          </a:p>
        </p:txBody>
      </p:sp>
      <p:sp>
        <p:nvSpPr>
          <p:cNvPr id="77" name="Google Shape;77;p7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480"/>
              </a:spcBef>
              <a:spcAft>
                <a:spcPts val="0"/>
              </a:spcAft>
              <a:buSzPts val="1800"/>
              <a:buChar char="❖"/>
              <a:defRPr sz="2400"/>
            </a:lvl1pPr>
            <a:lvl2pPr marL="914400" lvl="1" indent="-336550" algn="l">
              <a:lnSpc>
                <a:spcPct val="100000"/>
              </a:lnSpc>
              <a:spcBef>
                <a:spcPts val="400"/>
              </a:spcBef>
              <a:spcAft>
                <a:spcPts val="0"/>
              </a:spcAft>
              <a:buSzPts val="1700"/>
              <a:buChar char="?"/>
              <a:defRPr sz="2000"/>
            </a:lvl2pPr>
            <a:lvl3pPr marL="1371600" lvl="2" indent="-325755" algn="l">
              <a:lnSpc>
                <a:spcPct val="100000"/>
              </a:lnSpc>
              <a:spcBef>
                <a:spcPts val="360"/>
              </a:spcBef>
              <a:spcAft>
                <a:spcPts val="0"/>
              </a:spcAft>
              <a:buSzPts val="1530"/>
              <a:buChar char="❖"/>
              <a:defRPr sz="1800"/>
            </a:lvl3pPr>
            <a:lvl4pPr marL="1828800" lvl="3" indent="-320040" algn="l">
              <a:lnSpc>
                <a:spcPct val="100000"/>
              </a:lnSpc>
              <a:spcBef>
                <a:spcPts val="320"/>
              </a:spcBef>
              <a:spcAft>
                <a:spcPts val="0"/>
              </a:spcAft>
              <a:buSzPts val="1440"/>
              <a:buChar char="?"/>
              <a:defRPr sz="1600"/>
            </a:lvl4pPr>
            <a:lvl5pPr marL="2286000" lvl="4" indent="-314960" algn="l">
              <a:lnSpc>
                <a:spcPct val="100000"/>
              </a:lnSpc>
              <a:spcBef>
                <a:spcPts val="320"/>
              </a:spcBef>
              <a:spcAft>
                <a:spcPts val="0"/>
              </a:spcAft>
              <a:buSzPts val="1360"/>
              <a:buChar char="❖"/>
              <a:defRPr sz="1600"/>
            </a:lvl5pPr>
            <a:lvl6pPr marL="2743200" lvl="5" indent="-314960" algn="l">
              <a:lnSpc>
                <a:spcPct val="100000"/>
              </a:lnSpc>
              <a:spcBef>
                <a:spcPts val="320"/>
              </a:spcBef>
              <a:spcAft>
                <a:spcPts val="0"/>
              </a:spcAft>
              <a:buSzPts val="1360"/>
              <a:buChar char="❖"/>
              <a:defRPr sz="1600"/>
            </a:lvl6pPr>
            <a:lvl7pPr marL="3200400" lvl="6" indent="-314960" algn="l">
              <a:lnSpc>
                <a:spcPct val="100000"/>
              </a:lnSpc>
              <a:spcBef>
                <a:spcPts val="320"/>
              </a:spcBef>
              <a:spcAft>
                <a:spcPts val="0"/>
              </a:spcAft>
              <a:buSzPts val="1360"/>
              <a:buChar char="❖"/>
              <a:defRPr sz="1600"/>
            </a:lvl7pPr>
            <a:lvl8pPr marL="3657600" lvl="7" indent="-314960" algn="l">
              <a:lnSpc>
                <a:spcPct val="100000"/>
              </a:lnSpc>
              <a:spcBef>
                <a:spcPts val="320"/>
              </a:spcBef>
              <a:spcAft>
                <a:spcPts val="0"/>
              </a:spcAft>
              <a:buSzPts val="1360"/>
              <a:buChar char="❖"/>
              <a:defRPr sz="1600"/>
            </a:lvl8pPr>
            <a:lvl9pPr marL="4114800" lvl="8" indent="-314960" algn="l">
              <a:lnSpc>
                <a:spcPct val="100000"/>
              </a:lnSpc>
              <a:spcBef>
                <a:spcPts val="320"/>
              </a:spcBef>
              <a:spcAft>
                <a:spcPts val="0"/>
              </a:spcAft>
              <a:buSzPts val="1360"/>
              <a:buChar char="❖"/>
              <a:defRPr sz="1600"/>
            </a:lvl9pPr>
          </a:lstStyle>
          <a:p>
            <a:endParaRPr/>
          </a:p>
        </p:txBody>
      </p:sp>
      <p:sp>
        <p:nvSpPr>
          <p:cNvPr id="78" name="Google Shape;78;p7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SzPts val="1800"/>
              <a:buNone/>
              <a:defRPr sz="2400" b="1"/>
            </a:lvl1pPr>
            <a:lvl2pPr marL="914400" lvl="1" indent="-228600" algn="l">
              <a:lnSpc>
                <a:spcPct val="100000"/>
              </a:lnSpc>
              <a:spcBef>
                <a:spcPts val="400"/>
              </a:spcBef>
              <a:spcAft>
                <a:spcPts val="0"/>
              </a:spcAft>
              <a:buSzPts val="1700"/>
              <a:buNone/>
              <a:defRPr sz="2000" b="1"/>
            </a:lvl2pPr>
            <a:lvl3pPr marL="1371600" lvl="2" indent="-228600" algn="l">
              <a:lnSpc>
                <a:spcPct val="100000"/>
              </a:lnSpc>
              <a:spcBef>
                <a:spcPts val="360"/>
              </a:spcBef>
              <a:spcAft>
                <a:spcPts val="0"/>
              </a:spcAft>
              <a:buSzPts val="1530"/>
              <a:buNone/>
              <a:defRPr sz="1800" b="1"/>
            </a:lvl3pPr>
            <a:lvl4pPr marL="1828800" lvl="3" indent="-228600" algn="l">
              <a:lnSpc>
                <a:spcPct val="100000"/>
              </a:lnSpc>
              <a:spcBef>
                <a:spcPts val="320"/>
              </a:spcBef>
              <a:spcAft>
                <a:spcPts val="0"/>
              </a:spcAft>
              <a:buSzPts val="1440"/>
              <a:buNone/>
              <a:defRPr sz="1600" b="1"/>
            </a:lvl4pPr>
            <a:lvl5pPr marL="2286000" lvl="4" indent="-228600" algn="l">
              <a:lnSpc>
                <a:spcPct val="100000"/>
              </a:lnSpc>
              <a:spcBef>
                <a:spcPts val="320"/>
              </a:spcBef>
              <a:spcAft>
                <a:spcPts val="0"/>
              </a:spcAft>
              <a:buSzPts val="1360"/>
              <a:buNone/>
              <a:defRPr sz="1600" b="1"/>
            </a:lvl5pPr>
            <a:lvl6pPr marL="2743200" lvl="5" indent="-228600" algn="l">
              <a:lnSpc>
                <a:spcPct val="100000"/>
              </a:lnSpc>
              <a:spcBef>
                <a:spcPts val="320"/>
              </a:spcBef>
              <a:spcAft>
                <a:spcPts val="0"/>
              </a:spcAft>
              <a:buSzPts val="1360"/>
              <a:buNone/>
              <a:defRPr sz="1600" b="1"/>
            </a:lvl6pPr>
            <a:lvl7pPr marL="3200400" lvl="6" indent="-228600" algn="l">
              <a:lnSpc>
                <a:spcPct val="100000"/>
              </a:lnSpc>
              <a:spcBef>
                <a:spcPts val="320"/>
              </a:spcBef>
              <a:spcAft>
                <a:spcPts val="0"/>
              </a:spcAft>
              <a:buSzPts val="1360"/>
              <a:buNone/>
              <a:defRPr sz="1600" b="1"/>
            </a:lvl7pPr>
            <a:lvl8pPr marL="3657600" lvl="7" indent="-228600" algn="l">
              <a:lnSpc>
                <a:spcPct val="100000"/>
              </a:lnSpc>
              <a:spcBef>
                <a:spcPts val="320"/>
              </a:spcBef>
              <a:spcAft>
                <a:spcPts val="0"/>
              </a:spcAft>
              <a:buSzPts val="1360"/>
              <a:buNone/>
              <a:defRPr sz="1600" b="1"/>
            </a:lvl8pPr>
            <a:lvl9pPr marL="4114800" lvl="8" indent="-228600" algn="l">
              <a:lnSpc>
                <a:spcPct val="100000"/>
              </a:lnSpc>
              <a:spcBef>
                <a:spcPts val="320"/>
              </a:spcBef>
              <a:spcAft>
                <a:spcPts val="0"/>
              </a:spcAft>
              <a:buSzPts val="1360"/>
              <a:buNone/>
              <a:defRPr sz="1600" b="1"/>
            </a:lvl9pPr>
          </a:lstStyle>
          <a:p>
            <a:endParaRPr/>
          </a:p>
        </p:txBody>
      </p:sp>
      <p:sp>
        <p:nvSpPr>
          <p:cNvPr id="79" name="Google Shape;79;p7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480"/>
              </a:spcBef>
              <a:spcAft>
                <a:spcPts val="0"/>
              </a:spcAft>
              <a:buSzPts val="1800"/>
              <a:buChar char="❖"/>
              <a:defRPr sz="2400"/>
            </a:lvl1pPr>
            <a:lvl2pPr marL="914400" lvl="1" indent="-336550" algn="l">
              <a:lnSpc>
                <a:spcPct val="100000"/>
              </a:lnSpc>
              <a:spcBef>
                <a:spcPts val="400"/>
              </a:spcBef>
              <a:spcAft>
                <a:spcPts val="0"/>
              </a:spcAft>
              <a:buSzPts val="1700"/>
              <a:buChar char="?"/>
              <a:defRPr sz="2000"/>
            </a:lvl2pPr>
            <a:lvl3pPr marL="1371600" lvl="2" indent="-325755" algn="l">
              <a:lnSpc>
                <a:spcPct val="100000"/>
              </a:lnSpc>
              <a:spcBef>
                <a:spcPts val="360"/>
              </a:spcBef>
              <a:spcAft>
                <a:spcPts val="0"/>
              </a:spcAft>
              <a:buSzPts val="1530"/>
              <a:buChar char="❖"/>
              <a:defRPr sz="1800"/>
            </a:lvl3pPr>
            <a:lvl4pPr marL="1828800" lvl="3" indent="-320040" algn="l">
              <a:lnSpc>
                <a:spcPct val="100000"/>
              </a:lnSpc>
              <a:spcBef>
                <a:spcPts val="320"/>
              </a:spcBef>
              <a:spcAft>
                <a:spcPts val="0"/>
              </a:spcAft>
              <a:buSzPts val="1440"/>
              <a:buChar char="?"/>
              <a:defRPr sz="1600"/>
            </a:lvl4pPr>
            <a:lvl5pPr marL="2286000" lvl="4" indent="-314960" algn="l">
              <a:lnSpc>
                <a:spcPct val="100000"/>
              </a:lnSpc>
              <a:spcBef>
                <a:spcPts val="320"/>
              </a:spcBef>
              <a:spcAft>
                <a:spcPts val="0"/>
              </a:spcAft>
              <a:buSzPts val="1360"/>
              <a:buChar char="❖"/>
              <a:defRPr sz="1600"/>
            </a:lvl5pPr>
            <a:lvl6pPr marL="2743200" lvl="5" indent="-314960" algn="l">
              <a:lnSpc>
                <a:spcPct val="100000"/>
              </a:lnSpc>
              <a:spcBef>
                <a:spcPts val="320"/>
              </a:spcBef>
              <a:spcAft>
                <a:spcPts val="0"/>
              </a:spcAft>
              <a:buSzPts val="1360"/>
              <a:buChar char="❖"/>
              <a:defRPr sz="1600"/>
            </a:lvl6pPr>
            <a:lvl7pPr marL="3200400" lvl="6" indent="-314960" algn="l">
              <a:lnSpc>
                <a:spcPct val="100000"/>
              </a:lnSpc>
              <a:spcBef>
                <a:spcPts val="320"/>
              </a:spcBef>
              <a:spcAft>
                <a:spcPts val="0"/>
              </a:spcAft>
              <a:buSzPts val="1360"/>
              <a:buChar char="❖"/>
              <a:defRPr sz="1600"/>
            </a:lvl7pPr>
            <a:lvl8pPr marL="3657600" lvl="7" indent="-314960" algn="l">
              <a:lnSpc>
                <a:spcPct val="100000"/>
              </a:lnSpc>
              <a:spcBef>
                <a:spcPts val="320"/>
              </a:spcBef>
              <a:spcAft>
                <a:spcPts val="0"/>
              </a:spcAft>
              <a:buSzPts val="1360"/>
              <a:buChar char="❖"/>
              <a:defRPr sz="1600"/>
            </a:lvl8pPr>
            <a:lvl9pPr marL="4114800" lvl="8" indent="-314960" algn="l">
              <a:lnSpc>
                <a:spcPct val="100000"/>
              </a:lnSpc>
              <a:spcBef>
                <a:spcPts val="320"/>
              </a:spcBef>
              <a:spcAft>
                <a:spcPts val="0"/>
              </a:spcAft>
              <a:buSzPts val="1360"/>
              <a:buChar char="❖"/>
              <a:defRPr sz="1600"/>
            </a:lvl9pPr>
          </a:lstStyle>
          <a:p>
            <a:endParaRPr/>
          </a:p>
        </p:txBody>
      </p:sp>
      <p:sp>
        <p:nvSpPr>
          <p:cNvPr id="80" name="Google Shape;80;p71"/>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7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71"/>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章節標題" type="secHead">
  <p:cSld name="SECTION_HEADER">
    <p:spTree>
      <p:nvGrpSpPr>
        <p:cNvPr id="1" name="Shape 83"/>
        <p:cNvGrpSpPr/>
        <p:nvPr/>
      </p:nvGrpSpPr>
      <p:grpSpPr>
        <a:xfrm>
          <a:off x="0" y="0"/>
          <a:ext cx="0" cy="0"/>
          <a:chOff x="0" y="0"/>
          <a:chExt cx="0" cy="0"/>
        </a:xfrm>
      </p:grpSpPr>
      <p:sp>
        <p:nvSpPr>
          <p:cNvPr id="84" name="Google Shape;84;p7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5" name="Google Shape;85;p7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SzPts val="1500"/>
              <a:buNone/>
              <a:defRPr sz="2000"/>
            </a:lvl1pPr>
            <a:lvl2pPr marL="914400" lvl="1" indent="-228600" algn="l">
              <a:lnSpc>
                <a:spcPct val="100000"/>
              </a:lnSpc>
              <a:spcBef>
                <a:spcPts val="360"/>
              </a:spcBef>
              <a:spcAft>
                <a:spcPts val="0"/>
              </a:spcAft>
              <a:buSzPts val="1530"/>
              <a:buNone/>
              <a:defRPr sz="1800"/>
            </a:lvl2pPr>
            <a:lvl3pPr marL="1371600" lvl="2" indent="-228600" algn="l">
              <a:lnSpc>
                <a:spcPct val="100000"/>
              </a:lnSpc>
              <a:spcBef>
                <a:spcPts val="320"/>
              </a:spcBef>
              <a:spcAft>
                <a:spcPts val="0"/>
              </a:spcAft>
              <a:buSzPts val="1360"/>
              <a:buNone/>
              <a:defRPr sz="1600"/>
            </a:lvl3pPr>
            <a:lvl4pPr marL="1828800" lvl="3" indent="-228600" algn="l">
              <a:lnSpc>
                <a:spcPct val="100000"/>
              </a:lnSpc>
              <a:spcBef>
                <a:spcPts val="280"/>
              </a:spcBef>
              <a:spcAft>
                <a:spcPts val="0"/>
              </a:spcAft>
              <a:buSzPts val="1260"/>
              <a:buNone/>
              <a:defRPr sz="1400"/>
            </a:lvl4pPr>
            <a:lvl5pPr marL="2286000" lvl="4" indent="-228600" algn="l">
              <a:lnSpc>
                <a:spcPct val="100000"/>
              </a:lnSpc>
              <a:spcBef>
                <a:spcPts val="280"/>
              </a:spcBef>
              <a:spcAft>
                <a:spcPts val="0"/>
              </a:spcAft>
              <a:buSzPts val="1190"/>
              <a:buNone/>
              <a:defRPr sz="1400"/>
            </a:lvl5pPr>
            <a:lvl6pPr marL="2743200" lvl="5" indent="-228600" algn="l">
              <a:lnSpc>
                <a:spcPct val="100000"/>
              </a:lnSpc>
              <a:spcBef>
                <a:spcPts val="280"/>
              </a:spcBef>
              <a:spcAft>
                <a:spcPts val="0"/>
              </a:spcAft>
              <a:buSzPts val="1190"/>
              <a:buNone/>
              <a:defRPr sz="1400"/>
            </a:lvl6pPr>
            <a:lvl7pPr marL="3200400" lvl="6" indent="-228600" algn="l">
              <a:lnSpc>
                <a:spcPct val="100000"/>
              </a:lnSpc>
              <a:spcBef>
                <a:spcPts val="280"/>
              </a:spcBef>
              <a:spcAft>
                <a:spcPts val="0"/>
              </a:spcAft>
              <a:buSzPts val="1190"/>
              <a:buNone/>
              <a:defRPr sz="1400"/>
            </a:lvl7pPr>
            <a:lvl8pPr marL="3657600" lvl="7" indent="-228600" algn="l">
              <a:lnSpc>
                <a:spcPct val="100000"/>
              </a:lnSpc>
              <a:spcBef>
                <a:spcPts val="280"/>
              </a:spcBef>
              <a:spcAft>
                <a:spcPts val="0"/>
              </a:spcAft>
              <a:buSzPts val="1190"/>
              <a:buNone/>
              <a:defRPr sz="1400"/>
            </a:lvl8pPr>
            <a:lvl9pPr marL="4114800" lvl="8" indent="-228600" algn="l">
              <a:lnSpc>
                <a:spcPct val="100000"/>
              </a:lnSpc>
              <a:spcBef>
                <a:spcPts val="280"/>
              </a:spcBef>
              <a:spcAft>
                <a:spcPts val="0"/>
              </a:spcAft>
              <a:buSzPts val="1190"/>
              <a:buNone/>
              <a:defRPr sz="1400"/>
            </a:lvl9pPr>
          </a:lstStyle>
          <a:p>
            <a:endParaRPr/>
          </a:p>
        </p:txBody>
      </p:sp>
      <p:sp>
        <p:nvSpPr>
          <p:cNvPr id="86" name="Google Shape;86;p72"/>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7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72"/>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標題投影片" type="title">
  <p:cSld name="TITLE">
    <p:spTree>
      <p:nvGrpSpPr>
        <p:cNvPr id="1" name="Shape 101"/>
        <p:cNvGrpSpPr/>
        <p:nvPr/>
      </p:nvGrpSpPr>
      <p:grpSpPr>
        <a:xfrm>
          <a:off x="0" y="0"/>
          <a:ext cx="0" cy="0"/>
          <a:chOff x="0" y="0"/>
          <a:chExt cx="0" cy="0"/>
        </a:xfrm>
      </p:grpSpPr>
      <p:sp>
        <p:nvSpPr>
          <p:cNvPr id="102" name="Google Shape;102;p63"/>
          <p:cNvSpPr txBox="1">
            <a:spLocks noGrp="1"/>
          </p:cNvSpPr>
          <p:nvPr>
            <p:ph type="ctrTitle"/>
          </p:nvPr>
        </p:nvSpPr>
        <p:spPr>
          <a:xfrm>
            <a:off x="685800" y="1752601"/>
            <a:ext cx="7772400" cy="1829761"/>
          </a:xfrm>
          <a:prstGeom prst="rect">
            <a:avLst/>
          </a:prstGeom>
          <a:noFill/>
          <a:ln>
            <a:noFill/>
          </a:ln>
        </p:spPr>
        <p:txBody>
          <a:bodyPr spcFirstLastPara="1" wrap="square" lIns="91425" tIns="45700" rIns="91425" bIns="45700" anchor="b" anchorCtr="0">
            <a:normAutofit/>
          </a:bodyPr>
          <a:lstStyle>
            <a:lvl1pPr lvl="0" algn="r">
              <a:lnSpc>
                <a:spcPct val="100000"/>
              </a:lnSpc>
              <a:spcBef>
                <a:spcPts val="0"/>
              </a:spcBef>
              <a:spcAft>
                <a:spcPts val="0"/>
              </a:spcAft>
              <a:buSzPts val="1400"/>
              <a:buNone/>
              <a:defRPr sz="4800"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63"/>
          <p:cNvSpPr txBox="1">
            <a:spLocks noGrp="1"/>
          </p:cNvSpPr>
          <p:nvPr>
            <p:ph type="subTitle" idx="1"/>
          </p:nvPr>
        </p:nvSpPr>
        <p:spPr>
          <a:xfrm>
            <a:off x="685800" y="3611607"/>
            <a:ext cx="7772400" cy="1199704"/>
          </a:xfrm>
          <a:prstGeom prst="rect">
            <a:avLst/>
          </a:prstGeom>
          <a:noFill/>
          <a:ln>
            <a:noFill/>
          </a:ln>
        </p:spPr>
        <p:txBody>
          <a:bodyPr spcFirstLastPara="1" wrap="square" lIns="45700" tIns="45700" rIns="45700" bIns="45700" anchor="t" anchorCtr="0">
            <a:noAutofit/>
          </a:bodyPr>
          <a:lstStyle>
            <a:lvl1pPr marR="64135" lvl="0" algn="r">
              <a:lnSpc>
                <a:spcPct val="100000"/>
              </a:lnSpc>
              <a:spcBef>
                <a:spcPts val="400"/>
              </a:spcBef>
              <a:spcAft>
                <a:spcPts val="0"/>
              </a:spcAft>
              <a:buSzPts val="1836"/>
              <a:buNone/>
              <a:defRPr>
                <a:solidFill>
                  <a:schemeClr val="dk2"/>
                </a:solidFill>
              </a:defRPr>
            </a:lvl1pPr>
            <a:lvl2pPr lvl="1" algn="ctr">
              <a:lnSpc>
                <a:spcPct val="100000"/>
              </a:lnSpc>
              <a:spcBef>
                <a:spcPts val="325"/>
              </a:spcBef>
              <a:spcAft>
                <a:spcPts val="0"/>
              </a:spcAft>
              <a:buSzPts val="1800"/>
              <a:buNone/>
              <a:defRPr/>
            </a:lvl2pPr>
            <a:lvl3pPr lvl="2" algn="ctr">
              <a:lnSpc>
                <a:spcPct val="100000"/>
              </a:lnSpc>
              <a:spcBef>
                <a:spcPts val="350"/>
              </a:spcBef>
              <a:spcAft>
                <a:spcPts val="0"/>
              </a:spcAft>
              <a:buSzPts val="1800"/>
              <a:buNone/>
              <a:defRPr/>
            </a:lvl3pPr>
            <a:lvl4pPr lvl="3" algn="ctr">
              <a:lnSpc>
                <a:spcPct val="100000"/>
              </a:lnSpc>
              <a:spcBef>
                <a:spcPts val="350"/>
              </a:spcBef>
              <a:spcAft>
                <a:spcPts val="0"/>
              </a:spcAft>
              <a:buSzPts val="1800"/>
              <a:buNone/>
              <a:defRPr/>
            </a:lvl4pPr>
            <a:lvl5pPr lvl="4" algn="ctr">
              <a:lnSpc>
                <a:spcPct val="100000"/>
              </a:lnSpc>
              <a:spcBef>
                <a:spcPts val="350"/>
              </a:spcBef>
              <a:spcAft>
                <a:spcPts val="0"/>
              </a:spcAft>
              <a:buSzPts val="1800"/>
              <a:buNone/>
              <a:defRPr/>
            </a:lvl5pPr>
            <a:lvl6pPr lvl="5" algn="ctr">
              <a:lnSpc>
                <a:spcPct val="100000"/>
              </a:lnSpc>
              <a:spcBef>
                <a:spcPts val="350"/>
              </a:spcBef>
              <a:spcAft>
                <a:spcPts val="0"/>
              </a:spcAft>
              <a:buSzPts val="1800"/>
              <a:buNone/>
              <a:defRPr/>
            </a:lvl6pPr>
            <a:lvl7pPr lvl="6" algn="ctr">
              <a:lnSpc>
                <a:spcPct val="100000"/>
              </a:lnSpc>
              <a:spcBef>
                <a:spcPts val="350"/>
              </a:spcBef>
              <a:spcAft>
                <a:spcPts val="0"/>
              </a:spcAft>
              <a:buSzPts val="1800"/>
              <a:buNone/>
              <a:defRPr/>
            </a:lvl7pPr>
            <a:lvl8pPr lvl="7" algn="ctr">
              <a:lnSpc>
                <a:spcPct val="100000"/>
              </a:lnSpc>
              <a:spcBef>
                <a:spcPts val="350"/>
              </a:spcBef>
              <a:spcAft>
                <a:spcPts val="0"/>
              </a:spcAft>
              <a:buSzPts val="1800"/>
              <a:buNone/>
              <a:defRPr/>
            </a:lvl8pPr>
            <a:lvl9pPr lvl="8" algn="ctr">
              <a:lnSpc>
                <a:spcPct val="100000"/>
              </a:lnSpc>
              <a:spcBef>
                <a:spcPts val="350"/>
              </a:spcBef>
              <a:spcAft>
                <a:spcPts val="0"/>
              </a:spcAft>
              <a:buSzPts val="1800"/>
              <a:buNone/>
              <a:defRPr/>
            </a:lvl9pPr>
          </a:lstStyle>
          <a:p>
            <a:endParaRPr/>
          </a:p>
        </p:txBody>
      </p:sp>
      <p:sp>
        <p:nvSpPr>
          <p:cNvPr id="104" name="Google Shape;104;p63"/>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0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63"/>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63"/>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標題及物件" type="obj">
  <p:cSld name="OBJECT">
    <p:spTree>
      <p:nvGrpSpPr>
        <p:cNvPr id="1" name="Shape 117"/>
        <p:cNvGrpSpPr/>
        <p:nvPr/>
      </p:nvGrpSpPr>
      <p:grpSpPr>
        <a:xfrm>
          <a:off x="0" y="0"/>
          <a:ext cx="0" cy="0"/>
          <a:chOff x="0" y="0"/>
          <a:chExt cx="0" cy="0"/>
        </a:xfrm>
      </p:grpSpPr>
      <p:sp>
        <p:nvSpPr>
          <p:cNvPr id="118" name="Google Shape;118;p65"/>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rmAutofit/>
          </a:bodyPr>
          <a:lstStyle>
            <a:lvl1pPr marL="457200" lvl="0" indent="-401320" algn="l">
              <a:lnSpc>
                <a:spcPct val="100000"/>
              </a:lnSpc>
              <a:spcBef>
                <a:spcPts val="400"/>
              </a:spcBef>
              <a:spcAft>
                <a:spcPts val="0"/>
              </a:spcAft>
              <a:buSzPts val="2720"/>
              <a:buChar char="?"/>
              <a:defRPr sz="4000">
                <a:latin typeface="Times New Roman" panose="02020603050405020304"/>
                <a:ea typeface="Times New Roman" panose="02020603050405020304"/>
                <a:cs typeface="Times New Roman" panose="02020603050405020304"/>
                <a:sym typeface="Times New Roman" panose="02020603050405020304"/>
              </a:defRPr>
            </a:lvl1pPr>
            <a:lvl2pPr marL="914400" lvl="1" indent="-457200" algn="l">
              <a:lnSpc>
                <a:spcPct val="100000"/>
              </a:lnSpc>
              <a:spcBef>
                <a:spcPts val="325"/>
              </a:spcBef>
              <a:spcAft>
                <a:spcPts val="0"/>
              </a:spcAft>
              <a:buSzPts val="3600"/>
              <a:buChar char="◦"/>
              <a:defRPr sz="3600">
                <a:latin typeface="Times New Roman" panose="02020603050405020304"/>
                <a:ea typeface="Times New Roman" panose="02020603050405020304"/>
                <a:cs typeface="Times New Roman" panose="02020603050405020304"/>
                <a:sym typeface="Times New Roman" panose="02020603050405020304"/>
              </a:defRPr>
            </a:lvl2pPr>
            <a:lvl3pPr marL="1371600" lvl="2" indent="-457200" algn="l">
              <a:lnSpc>
                <a:spcPct val="100000"/>
              </a:lnSpc>
              <a:spcBef>
                <a:spcPts val="350"/>
              </a:spcBef>
              <a:spcAft>
                <a:spcPts val="0"/>
              </a:spcAft>
              <a:buSzPts val="3600"/>
              <a:buChar char="●"/>
              <a:defRPr sz="3600">
                <a:latin typeface="Times New Roman" panose="02020603050405020304"/>
                <a:ea typeface="Times New Roman" panose="02020603050405020304"/>
                <a:cs typeface="Times New Roman" panose="02020603050405020304"/>
                <a:sym typeface="Times New Roman" panose="02020603050405020304"/>
              </a:defRPr>
            </a:lvl3pPr>
            <a:lvl4pPr marL="1828800" lvl="3" indent="-431800" algn="l">
              <a:lnSpc>
                <a:spcPct val="100000"/>
              </a:lnSpc>
              <a:spcBef>
                <a:spcPts val="350"/>
              </a:spcBef>
              <a:spcAft>
                <a:spcPts val="0"/>
              </a:spcAft>
              <a:buSzPts val="3200"/>
              <a:buChar char="●"/>
              <a:defRPr sz="3200">
                <a:latin typeface="Times New Roman" panose="02020603050405020304"/>
                <a:ea typeface="Times New Roman" panose="02020603050405020304"/>
                <a:cs typeface="Times New Roman" panose="02020603050405020304"/>
                <a:sym typeface="Times New Roman" panose="02020603050405020304"/>
              </a:defRPr>
            </a:lvl4pPr>
            <a:lvl5pPr marL="2286000" lvl="4" indent="-431800" algn="l">
              <a:lnSpc>
                <a:spcPct val="100000"/>
              </a:lnSpc>
              <a:spcBef>
                <a:spcPts val="350"/>
              </a:spcBef>
              <a:spcAft>
                <a:spcPts val="0"/>
              </a:spcAft>
              <a:buSzPts val="3200"/>
              <a:buChar char="●"/>
              <a:defRPr sz="3200">
                <a:latin typeface="Times New Roman" panose="02020603050405020304"/>
                <a:ea typeface="Times New Roman" panose="02020603050405020304"/>
                <a:cs typeface="Times New Roman" panose="02020603050405020304"/>
                <a:sym typeface="Times New Roman" panose="02020603050405020304"/>
              </a:defRPr>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119" name="Google Shape;119;p6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4800">
                <a:solidFill>
                  <a:srgbClr val="FF0000"/>
                </a:solidFill>
                <a:latin typeface="Times New Roman" panose="02020603050405020304"/>
                <a:ea typeface="Times New Roman" panose="02020603050405020304"/>
                <a:cs typeface="Times New Roman" panose="02020603050405020304"/>
                <a:sym typeface="Times New Roman" panose="02020603050405020304"/>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65"/>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65"/>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65"/>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區段標題" type="secHead">
  <p:cSld name="SECTION_HEADER">
    <p:spTree>
      <p:nvGrpSpPr>
        <p:cNvPr id="1" name="Shape 145"/>
        <p:cNvGrpSpPr/>
        <p:nvPr/>
      </p:nvGrpSpPr>
      <p:grpSpPr>
        <a:xfrm>
          <a:off x="0" y="0"/>
          <a:ext cx="0" cy="0"/>
          <a:chOff x="0" y="0"/>
          <a:chExt cx="0" cy="0"/>
        </a:xfrm>
      </p:grpSpPr>
      <p:sp>
        <p:nvSpPr>
          <p:cNvPr id="146" name="Google Shape;146;p75"/>
          <p:cNvSpPr txBox="1">
            <a:spLocks noGrp="1"/>
          </p:cNvSpPr>
          <p:nvPr>
            <p:ph type="title"/>
          </p:nvPr>
        </p:nvSpPr>
        <p:spPr>
          <a:xfrm>
            <a:off x="722376" y="1059712"/>
            <a:ext cx="7772400" cy="1828800"/>
          </a:xfrm>
          <a:prstGeom prst="rect">
            <a:avLst/>
          </a:prstGeom>
          <a:noFill/>
          <a:ln>
            <a:noFill/>
          </a:ln>
        </p:spPr>
        <p:txBody>
          <a:bodyPr spcFirstLastPara="1" wrap="square" lIns="91425" tIns="45700" rIns="91425" bIns="45700" anchor="b" anchorCtr="0">
            <a:normAutofit/>
          </a:bodyPr>
          <a:lstStyle>
            <a:lvl1pPr lvl="0" algn="r">
              <a:lnSpc>
                <a:spcPct val="100000"/>
              </a:lnSpc>
              <a:spcBef>
                <a:spcPts val="0"/>
              </a:spcBef>
              <a:spcAft>
                <a:spcPts val="0"/>
              </a:spcAft>
              <a:buClr>
                <a:schemeClr val="lt2"/>
              </a:buClr>
              <a:buSzPts val="4800"/>
              <a:buFont typeface="Lucida Sans" panose="020B0602030504020204"/>
              <a:buNone/>
              <a:defRPr sz="48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75"/>
          <p:cNvSpPr txBox="1">
            <a:spLocks noGrp="1"/>
          </p:cNvSpPr>
          <p:nvPr>
            <p:ph type="body" idx="1"/>
          </p:nvPr>
        </p:nvSpPr>
        <p:spPr>
          <a:xfrm>
            <a:off x="3922713" y="2931712"/>
            <a:ext cx="4572000" cy="145488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00"/>
              </a:spcBef>
              <a:spcAft>
                <a:spcPts val="0"/>
              </a:spcAft>
              <a:buSzPts val="1564"/>
              <a:buNone/>
              <a:defRPr sz="2300">
                <a:solidFill>
                  <a:schemeClr val="lt1"/>
                </a:solidFill>
              </a:defRPr>
            </a:lvl1pPr>
            <a:lvl2pPr marL="914400" lvl="1" indent="-228600" algn="l">
              <a:lnSpc>
                <a:spcPct val="100000"/>
              </a:lnSpc>
              <a:spcBef>
                <a:spcPts val="325"/>
              </a:spcBef>
              <a:spcAft>
                <a:spcPts val="0"/>
              </a:spcAft>
              <a:buSzPts val="1800"/>
              <a:buNone/>
              <a:defRPr sz="1800">
                <a:solidFill>
                  <a:schemeClr val="lt1"/>
                </a:solidFill>
              </a:defRPr>
            </a:lvl2pPr>
            <a:lvl3pPr marL="1371600" lvl="2" indent="-228600" algn="l">
              <a:lnSpc>
                <a:spcPct val="100000"/>
              </a:lnSpc>
              <a:spcBef>
                <a:spcPts val="350"/>
              </a:spcBef>
              <a:spcAft>
                <a:spcPts val="0"/>
              </a:spcAft>
              <a:buSzPts val="1600"/>
              <a:buNone/>
              <a:defRPr sz="1600">
                <a:solidFill>
                  <a:schemeClr val="lt1"/>
                </a:solidFill>
              </a:defRPr>
            </a:lvl3pPr>
            <a:lvl4pPr marL="1828800" lvl="3" indent="-228600" algn="l">
              <a:lnSpc>
                <a:spcPct val="100000"/>
              </a:lnSpc>
              <a:spcBef>
                <a:spcPts val="350"/>
              </a:spcBef>
              <a:spcAft>
                <a:spcPts val="0"/>
              </a:spcAft>
              <a:buSzPts val="1400"/>
              <a:buNone/>
              <a:defRPr sz="1400">
                <a:solidFill>
                  <a:schemeClr val="lt1"/>
                </a:solidFill>
              </a:defRPr>
            </a:lvl4pPr>
            <a:lvl5pPr marL="2286000" lvl="4" indent="-228600" algn="l">
              <a:lnSpc>
                <a:spcPct val="100000"/>
              </a:lnSpc>
              <a:spcBef>
                <a:spcPts val="350"/>
              </a:spcBef>
              <a:spcAft>
                <a:spcPts val="0"/>
              </a:spcAft>
              <a:buSzPts val="1400"/>
              <a:buNone/>
              <a:defRPr sz="1400">
                <a:solidFill>
                  <a:schemeClr val="lt1"/>
                </a:solidFill>
              </a:defRPr>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148" name="Google Shape;148;p75"/>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0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p75"/>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75"/>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兩項物件" type="twoObj">
  <p:cSld name="TWO_OBJECTS">
    <p:spTree>
      <p:nvGrpSpPr>
        <p:cNvPr id="1" name="Shape 161"/>
        <p:cNvGrpSpPr/>
        <p:nvPr/>
      </p:nvGrpSpPr>
      <p:grpSpPr>
        <a:xfrm>
          <a:off x="0" y="0"/>
          <a:ext cx="0" cy="0"/>
          <a:chOff x="0" y="0"/>
          <a:chExt cx="0" cy="0"/>
        </a:xfrm>
      </p:grpSpPr>
      <p:sp>
        <p:nvSpPr>
          <p:cNvPr id="162" name="Google Shape;162;p77"/>
          <p:cNvSpPr txBox="1">
            <a:spLocks noGrp="1"/>
          </p:cNvSpPr>
          <p:nvPr>
            <p:ph type="body" idx="1"/>
          </p:nvPr>
        </p:nvSpPr>
        <p:spPr>
          <a:xfrm>
            <a:off x="457200" y="1481328"/>
            <a:ext cx="4038600" cy="4525963"/>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400"/>
              </a:spcBef>
              <a:spcAft>
                <a:spcPts val="0"/>
              </a:spcAft>
              <a:buSzPts val="1904"/>
              <a:buChar char="?"/>
              <a:defRPr sz="2800"/>
            </a:lvl1pPr>
            <a:lvl2pPr marL="914400" lvl="1" indent="-381000" algn="l">
              <a:lnSpc>
                <a:spcPct val="100000"/>
              </a:lnSpc>
              <a:spcBef>
                <a:spcPts val="325"/>
              </a:spcBef>
              <a:spcAft>
                <a:spcPts val="0"/>
              </a:spcAft>
              <a:buSzPts val="2400"/>
              <a:buChar char="◦"/>
              <a:defRPr sz="2400"/>
            </a:lvl2pPr>
            <a:lvl3pPr marL="1371600" lvl="2" indent="-355600" algn="l">
              <a:lnSpc>
                <a:spcPct val="100000"/>
              </a:lnSpc>
              <a:spcBef>
                <a:spcPts val="350"/>
              </a:spcBef>
              <a:spcAft>
                <a:spcPts val="0"/>
              </a:spcAft>
              <a:buSzPts val="2000"/>
              <a:buChar char="●"/>
              <a:defRPr sz="2000"/>
            </a:lvl3pPr>
            <a:lvl4pPr marL="1828800" lvl="3" indent="-342900" algn="l">
              <a:lnSpc>
                <a:spcPct val="100000"/>
              </a:lnSpc>
              <a:spcBef>
                <a:spcPts val="350"/>
              </a:spcBef>
              <a:spcAft>
                <a:spcPts val="0"/>
              </a:spcAft>
              <a:buSzPts val="1800"/>
              <a:buChar char="●"/>
              <a:defRPr sz="1800"/>
            </a:lvl4pPr>
            <a:lvl5pPr marL="2286000" lvl="4" indent="-342900" algn="l">
              <a:lnSpc>
                <a:spcPct val="100000"/>
              </a:lnSpc>
              <a:spcBef>
                <a:spcPts val="350"/>
              </a:spcBef>
              <a:spcAft>
                <a:spcPts val="0"/>
              </a:spcAft>
              <a:buSzPts val="1800"/>
              <a:buChar char="●"/>
              <a:defRPr sz="18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163" name="Google Shape;163;p77"/>
          <p:cNvSpPr txBox="1">
            <a:spLocks noGrp="1"/>
          </p:cNvSpPr>
          <p:nvPr>
            <p:ph type="body" idx="2"/>
          </p:nvPr>
        </p:nvSpPr>
        <p:spPr>
          <a:xfrm>
            <a:off x="4648200" y="1481328"/>
            <a:ext cx="4038600" cy="4525963"/>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400"/>
              </a:spcBef>
              <a:spcAft>
                <a:spcPts val="0"/>
              </a:spcAft>
              <a:buSzPts val="1904"/>
              <a:buChar char="?"/>
              <a:defRPr sz="2800"/>
            </a:lvl1pPr>
            <a:lvl2pPr marL="914400" lvl="1" indent="-381000" algn="l">
              <a:lnSpc>
                <a:spcPct val="100000"/>
              </a:lnSpc>
              <a:spcBef>
                <a:spcPts val="325"/>
              </a:spcBef>
              <a:spcAft>
                <a:spcPts val="0"/>
              </a:spcAft>
              <a:buSzPts val="2400"/>
              <a:buChar char="◦"/>
              <a:defRPr sz="2400"/>
            </a:lvl2pPr>
            <a:lvl3pPr marL="1371600" lvl="2" indent="-355600" algn="l">
              <a:lnSpc>
                <a:spcPct val="100000"/>
              </a:lnSpc>
              <a:spcBef>
                <a:spcPts val="350"/>
              </a:spcBef>
              <a:spcAft>
                <a:spcPts val="0"/>
              </a:spcAft>
              <a:buSzPts val="2000"/>
              <a:buChar char="●"/>
              <a:defRPr sz="2000"/>
            </a:lvl3pPr>
            <a:lvl4pPr marL="1828800" lvl="3" indent="-342900" algn="l">
              <a:lnSpc>
                <a:spcPct val="100000"/>
              </a:lnSpc>
              <a:spcBef>
                <a:spcPts val="350"/>
              </a:spcBef>
              <a:spcAft>
                <a:spcPts val="0"/>
              </a:spcAft>
              <a:buSzPts val="1800"/>
              <a:buChar char="●"/>
              <a:defRPr sz="1800"/>
            </a:lvl4pPr>
            <a:lvl5pPr marL="2286000" lvl="4" indent="-342900" algn="l">
              <a:lnSpc>
                <a:spcPct val="100000"/>
              </a:lnSpc>
              <a:spcBef>
                <a:spcPts val="350"/>
              </a:spcBef>
              <a:spcAft>
                <a:spcPts val="0"/>
              </a:spcAft>
              <a:buSzPts val="1800"/>
              <a:buChar char="●"/>
              <a:defRPr sz="18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164" name="Google Shape;164;p7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77"/>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0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p77"/>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77"/>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比對" type="twoTxTwoObj">
  <p:cSld name="TWO_OBJECTS_WITH_TEXT">
    <p:spTree>
      <p:nvGrpSpPr>
        <p:cNvPr id="1" name="Shape 174"/>
        <p:cNvGrpSpPr/>
        <p:nvPr/>
      </p:nvGrpSpPr>
      <p:grpSpPr>
        <a:xfrm>
          <a:off x="0" y="0"/>
          <a:ext cx="0" cy="0"/>
          <a:chOff x="0" y="0"/>
          <a:chExt cx="0" cy="0"/>
        </a:xfrm>
      </p:grpSpPr>
      <p:sp>
        <p:nvSpPr>
          <p:cNvPr id="175" name="Google Shape;175;p79"/>
          <p:cNvSpPr txBox="1">
            <a:spLocks noGrp="1"/>
          </p:cNvSpPr>
          <p:nvPr>
            <p:ph type="title"/>
          </p:nvPr>
        </p:nvSpPr>
        <p:spPr>
          <a:xfrm>
            <a:off x="457200" y="273050"/>
            <a:ext cx="8229600" cy="1143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79"/>
          <p:cNvSpPr txBox="1">
            <a:spLocks noGrp="1"/>
          </p:cNvSpPr>
          <p:nvPr>
            <p:ph type="body" idx="1"/>
          </p:nvPr>
        </p:nvSpPr>
        <p:spPr>
          <a:xfrm>
            <a:off x="457200" y="5410200"/>
            <a:ext cx="4040188" cy="762000"/>
          </a:xfrm>
          <a:prstGeom prst="rect">
            <a:avLst/>
          </a:prstGeom>
          <a:solidFill>
            <a:schemeClr val="accent1"/>
          </a:solidFill>
          <a:ln w="9650" cap="flat" cmpd="sng">
            <a:solidFill>
              <a:schemeClr val="accent1"/>
            </a:solidFill>
            <a:prstDash val="solid"/>
            <a:miter lim="800000"/>
            <a:headEnd type="none" w="sm" len="sm"/>
            <a:tailEnd type="none" w="sm" len="sm"/>
          </a:ln>
        </p:spPr>
        <p:txBody>
          <a:bodyPr spcFirstLastPara="1" wrap="square" lIns="182875" tIns="45700" rIns="91425" bIns="45700" anchor="ctr" anchorCtr="0">
            <a:noAutofit/>
          </a:bodyPr>
          <a:lstStyle>
            <a:lvl1pPr marL="457200" lvl="0" indent="-228600" algn="l">
              <a:lnSpc>
                <a:spcPct val="100000"/>
              </a:lnSpc>
              <a:spcBef>
                <a:spcPts val="400"/>
              </a:spcBef>
              <a:spcAft>
                <a:spcPts val="0"/>
              </a:spcAft>
              <a:buSzPts val="1632"/>
              <a:buNone/>
              <a:defRPr sz="2400" b="0">
                <a:solidFill>
                  <a:schemeClr val="lt1"/>
                </a:solidFill>
              </a:defRPr>
            </a:lvl1pPr>
            <a:lvl2pPr marL="914400" lvl="1" indent="-228600" algn="l">
              <a:lnSpc>
                <a:spcPct val="100000"/>
              </a:lnSpc>
              <a:spcBef>
                <a:spcPts val="325"/>
              </a:spcBef>
              <a:spcAft>
                <a:spcPts val="0"/>
              </a:spcAft>
              <a:buSzPts val="2000"/>
              <a:buNone/>
              <a:defRPr sz="2000" b="1"/>
            </a:lvl2pPr>
            <a:lvl3pPr marL="1371600" lvl="2" indent="-228600" algn="l">
              <a:lnSpc>
                <a:spcPct val="100000"/>
              </a:lnSpc>
              <a:spcBef>
                <a:spcPts val="350"/>
              </a:spcBef>
              <a:spcAft>
                <a:spcPts val="0"/>
              </a:spcAft>
              <a:buSzPts val="1800"/>
              <a:buNone/>
              <a:defRPr sz="1800" b="1"/>
            </a:lvl3pPr>
            <a:lvl4pPr marL="1828800" lvl="3" indent="-228600" algn="l">
              <a:lnSpc>
                <a:spcPct val="100000"/>
              </a:lnSpc>
              <a:spcBef>
                <a:spcPts val="350"/>
              </a:spcBef>
              <a:spcAft>
                <a:spcPts val="0"/>
              </a:spcAft>
              <a:buSzPts val="1600"/>
              <a:buNone/>
              <a:defRPr sz="1600" b="1"/>
            </a:lvl4pPr>
            <a:lvl5pPr marL="2286000" lvl="4" indent="-228600" algn="l">
              <a:lnSpc>
                <a:spcPct val="100000"/>
              </a:lnSpc>
              <a:spcBef>
                <a:spcPts val="350"/>
              </a:spcBef>
              <a:spcAft>
                <a:spcPts val="0"/>
              </a:spcAft>
              <a:buSzPts val="1600"/>
              <a:buNone/>
              <a:defRPr sz="1600" b="1"/>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177" name="Google Shape;177;p79"/>
          <p:cNvSpPr txBox="1">
            <a:spLocks noGrp="1"/>
          </p:cNvSpPr>
          <p:nvPr>
            <p:ph type="body" idx="2"/>
          </p:nvPr>
        </p:nvSpPr>
        <p:spPr>
          <a:xfrm>
            <a:off x="4645026" y="5410200"/>
            <a:ext cx="4041775" cy="762000"/>
          </a:xfrm>
          <a:prstGeom prst="rect">
            <a:avLst/>
          </a:prstGeom>
          <a:solidFill>
            <a:schemeClr val="accent1"/>
          </a:solidFill>
          <a:ln w="9650" cap="flat" cmpd="sng">
            <a:solidFill>
              <a:schemeClr val="accent1"/>
            </a:solidFill>
            <a:prstDash val="solid"/>
            <a:miter lim="800000"/>
            <a:headEnd type="none" w="sm" len="sm"/>
            <a:tailEnd type="none" w="sm" len="sm"/>
          </a:ln>
        </p:spPr>
        <p:txBody>
          <a:bodyPr spcFirstLastPara="1" wrap="square" lIns="182875" tIns="45700" rIns="91425" bIns="45700" anchor="ctr" anchorCtr="0">
            <a:noAutofit/>
          </a:bodyPr>
          <a:lstStyle>
            <a:lvl1pPr marL="457200" lvl="0" indent="-228600" algn="l">
              <a:lnSpc>
                <a:spcPct val="100000"/>
              </a:lnSpc>
              <a:spcBef>
                <a:spcPts val="400"/>
              </a:spcBef>
              <a:spcAft>
                <a:spcPts val="0"/>
              </a:spcAft>
              <a:buSzPts val="1632"/>
              <a:buNone/>
              <a:defRPr sz="2400" b="0">
                <a:solidFill>
                  <a:schemeClr val="lt1"/>
                </a:solidFill>
              </a:defRPr>
            </a:lvl1pPr>
            <a:lvl2pPr marL="914400" lvl="1" indent="-228600" algn="l">
              <a:lnSpc>
                <a:spcPct val="100000"/>
              </a:lnSpc>
              <a:spcBef>
                <a:spcPts val="325"/>
              </a:spcBef>
              <a:spcAft>
                <a:spcPts val="0"/>
              </a:spcAft>
              <a:buSzPts val="2000"/>
              <a:buNone/>
              <a:defRPr sz="2000" b="1"/>
            </a:lvl2pPr>
            <a:lvl3pPr marL="1371600" lvl="2" indent="-228600" algn="l">
              <a:lnSpc>
                <a:spcPct val="100000"/>
              </a:lnSpc>
              <a:spcBef>
                <a:spcPts val="350"/>
              </a:spcBef>
              <a:spcAft>
                <a:spcPts val="0"/>
              </a:spcAft>
              <a:buSzPts val="1800"/>
              <a:buNone/>
              <a:defRPr sz="1800" b="1"/>
            </a:lvl3pPr>
            <a:lvl4pPr marL="1828800" lvl="3" indent="-228600" algn="l">
              <a:lnSpc>
                <a:spcPct val="100000"/>
              </a:lnSpc>
              <a:spcBef>
                <a:spcPts val="350"/>
              </a:spcBef>
              <a:spcAft>
                <a:spcPts val="0"/>
              </a:spcAft>
              <a:buSzPts val="1600"/>
              <a:buNone/>
              <a:defRPr sz="1600" b="1"/>
            </a:lvl4pPr>
            <a:lvl5pPr marL="2286000" lvl="4" indent="-228600" algn="l">
              <a:lnSpc>
                <a:spcPct val="100000"/>
              </a:lnSpc>
              <a:spcBef>
                <a:spcPts val="350"/>
              </a:spcBef>
              <a:spcAft>
                <a:spcPts val="0"/>
              </a:spcAft>
              <a:buSzPts val="1600"/>
              <a:buNone/>
              <a:defRPr sz="1600" b="1"/>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178" name="Google Shape;178;p79"/>
          <p:cNvSpPr txBox="1">
            <a:spLocks noGrp="1"/>
          </p:cNvSpPr>
          <p:nvPr>
            <p:ph type="body" idx="3"/>
          </p:nvPr>
        </p:nvSpPr>
        <p:spPr>
          <a:xfrm>
            <a:off x="457200" y="1444294"/>
            <a:ext cx="4040188" cy="3941763"/>
          </a:xfrm>
          <a:prstGeom prst="rect">
            <a:avLst/>
          </a:prstGeom>
          <a:noFill/>
          <a:ln>
            <a:noFill/>
          </a:ln>
        </p:spPr>
        <p:txBody>
          <a:bodyPr spcFirstLastPara="1" wrap="square" lIns="91425" tIns="45700" rIns="91425" bIns="45700" anchor="t" anchorCtr="0">
            <a:noAutofit/>
          </a:bodyPr>
          <a:lstStyle>
            <a:lvl1pPr marL="457200" lvl="0" indent="-332105" algn="l">
              <a:lnSpc>
                <a:spcPct val="100000"/>
              </a:lnSpc>
              <a:spcBef>
                <a:spcPts val="400"/>
              </a:spcBef>
              <a:spcAft>
                <a:spcPts val="0"/>
              </a:spcAft>
              <a:buSzPts val="1632"/>
              <a:buChar char="?"/>
              <a:defRPr sz="2400"/>
            </a:lvl1pPr>
            <a:lvl2pPr marL="914400" lvl="1" indent="-355600" algn="l">
              <a:lnSpc>
                <a:spcPct val="100000"/>
              </a:lnSpc>
              <a:spcBef>
                <a:spcPts val="325"/>
              </a:spcBef>
              <a:spcAft>
                <a:spcPts val="0"/>
              </a:spcAft>
              <a:buSzPts val="2000"/>
              <a:buChar char="◦"/>
              <a:defRPr sz="2000"/>
            </a:lvl2pPr>
            <a:lvl3pPr marL="1371600" lvl="2" indent="-342900" algn="l">
              <a:lnSpc>
                <a:spcPct val="100000"/>
              </a:lnSpc>
              <a:spcBef>
                <a:spcPts val="350"/>
              </a:spcBef>
              <a:spcAft>
                <a:spcPts val="0"/>
              </a:spcAft>
              <a:buSzPts val="1800"/>
              <a:buChar char="●"/>
              <a:defRPr sz="1800"/>
            </a:lvl3pPr>
            <a:lvl4pPr marL="1828800" lvl="3" indent="-330200" algn="l">
              <a:lnSpc>
                <a:spcPct val="100000"/>
              </a:lnSpc>
              <a:spcBef>
                <a:spcPts val="350"/>
              </a:spcBef>
              <a:spcAft>
                <a:spcPts val="0"/>
              </a:spcAft>
              <a:buSzPts val="1600"/>
              <a:buChar char="●"/>
              <a:defRPr sz="1600"/>
            </a:lvl4pPr>
            <a:lvl5pPr marL="2286000" lvl="4" indent="-330200" algn="l">
              <a:lnSpc>
                <a:spcPct val="100000"/>
              </a:lnSpc>
              <a:spcBef>
                <a:spcPts val="350"/>
              </a:spcBef>
              <a:spcAft>
                <a:spcPts val="0"/>
              </a:spcAft>
              <a:buSzPts val="1600"/>
              <a:buChar char="●"/>
              <a:defRPr sz="16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179" name="Google Shape;179;p79"/>
          <p:cNvSpPr txBox="1">
            <a:spLocks noGrp="1"/>
          </p:cNvSpPr>
          <p:nvPr>
            <p:ph type="body" idx="4"/>
          </p:nvPr>
        </p:nvSpPr>
        <p:spPr>
          <a:xfrm>
            <a:off x="4645025" y="1444294"/>
            <a:ext cx="4041775" cy="3941763"/>
          </a:xfrm>
          <a:prstGeom prst="rect">
            <a:avLst/>
          </a:prstGeom>
          <a:noFill/>
          <a:ln>
            <a:noFill/>
          </a:ln>
        </p:spPr>
        <p:txBody>
          <a:bodyPr spcFirstLastPara="1" wrap="square" lIns="91425" tIns="45700" rIns="91425" bIns="45700" anchor="t" anchorCtr="0">
            <a:noAutofit/>
          </a:bodyPr>
          <a:lstStyle>
            <a:lvl1pPr marL="457200" lvl="0" indent="-332105" algn="l">
              <a:lnSpc>
                <a:spcPct val="100000"/>
              </a:lnSpc>
              <a:spcBef>
                <a:spcPts val="0"/>
              </a:spcBef>
              <a:spcAft>
                <a:spcPts val="0"/>
              </a:spcAft>
              <a:buSzPts val="1632"/>
              <a:buChar char="?"/>
              <a:defRPr sz="2400"/>
            </a:lvl1pPr>
            <a:lvl2pPr marL="914400" lvl="1" indent="-355600" algn="l">
              <a:lnSpc>
                <a:spcPct val="100000"/>
              </a:lnSpc>
              <a:spcBef>
                <a:spcPts val="325"/>
              </a:spcBef>
              <a:spcAft>
                <a:spcPts val="0"/>
              </a:spcAft>
              <a:buSzPts val="2000"/>
              <a:buChar char="◦"/>
              <a:defRPr sz="2000"/>
            </a:lvl2pPr>
            <a:lvl3pPr marL="1371600" lvl="2" indent="-342900" algn="l">
              <a:lnSpc>
                <a:spcPct val="100000"/>
              </a:lnSpc>
              <a:spcBef>
                <a:spcPts val="350"/>
              </a:spcBef>
              <a:spcAft>
                <a:spcPts val="0"/>
              </a:spcAft>
              <a:buSzPts val="1800"/>
              <a:buChar char="●"/>
              <a:defRPr sz="1800"/>
            </a:lvl3pPr>
            <a:lvl4pPr marL="1828800" lvl="3" indent="-330200" algn="l">
              <a:lnSpc>
                <a:spcPct val="100000"/>
              </a:lnSpc>
              <a:spcBef>
                <a:spcPts val="350"/>
              </a:spcBef>
              <a:spcAft>
                <a:spcPts val="0"/>
              </a:spcAft>
              <a:buSzPts val="1600"/>
              <a:buChar char="●"/>
              <a:defRPr sz="1600"/>
            </a:lvl4pPr>
            <a:lvl5pPr marL="2286000" lvl="4" indent="-330200" algn="l">
              <a:lnSpc>
                <a:spcPct val="100000"/>
              </a:lnSpc>
              <a:spcBef>
                <a:spcPts val="350"/>
              </a:spcBef>
              <a:spcAft>
                <a:spcPts val="0"/>
              </a:spcAft>
              <a:buSzPts val="1600"/>
              <a:buChar char="●"/>
              <a:defRPr sz="16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180" name="Google Shape;180;p79"/>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79"/>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p79"/>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只有標題" type="titleOnly">
  <p:cSld name="TITLE_ONLY">
    <p:spTree>
      <p:nvGrpSpPr>
        <p:cNvPr id="1" name="Shape 193"/>
        <p:cNvGrpSpPr/>
        <p:nvPr/>
      </p:nvGrpSpPr>
      <p:grpSpPr>
        <a:xfrm>
          <a:off x="0" y="0"/>
          <a:ext cx="0" cy="0"/>
          <a:chOff x="0" y="0"/>
          <a:chExt cx="0" cy="0"/>
        </a:xfrm>
      </p:grpSpPr>
      <p:sp>
        <p:nvSpPr>
          <p:cNvPr id="194" name="Google Shape;194;p8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p81"/>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0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81"/>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81"/>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208"/>
        <p:cNvGrpSpPr/>
        <p:nvPr/>
      </p:nvGrpSpPr>
      <p:grpSpPr>
        <a:xfrm>
          <a:off x="0" y="0"/>
          <a:ext cx="0" cy="0"/>
          <a:chOff x="0" y="0"/>
          <a:chExt cx="0" cy="0"/>
        </a:xfrm>
      </p:grpSpPr>
      <p:sp>
        <p:nvSpPr>
          <p:cNvPr id="209" name="Google Shape;209;p83"/>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0" name="Google Shape;210;p83"/>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1" name="Google Shape;211;p83"/>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含標題的內容" type="objTx">
  <p:cSld name="OBJECT_WITH_CAPTION_TEXT">
    <p:spTree>
      <p:nvGrpSpPr>
        <p:cNvPr id="1" name="Shape 218"/>
        <p:cNvGrpSpPr/>
        <p:nvPr/>
      </p:nvGrpSpPr>
      <p:grpSpPr>
        <a:xfrm>
          <a:off x="0" y="0"/>
          <a:ext cx="0" cy="0"/>
          <a:chOff x="0" y="0"/>
          <a:chExt cx="0" cy="0"/>
        </a:xfrm>
      </p:grpSpPr>
      <p:sp>
        <p:nvSpPr>
          <p:cNvPr id="219" name="Google Shape;219;p85"/>
          <p:cNvSpPr txBox="1">
            <a:spLocks noGrp="1"/>
          </p:cNvSpPr>
          <p:nvPr>
            <p:ph type="title"/>
          </p:nvPr>
        </p:nvSpPr>
        <p:spPr>
          <a:xfrm>
            <a:off x="914400" y="4876800"/>
            <a:ext cx="7481776" cy="457200"/>
          </a:xfrm>
          <a:prstGeom prst="rect">
            <a:avLst/>
          </a:prstGeom>
          <a:noFill/>
          <a:ln>
            <a:noFill/>
          </a:ln>
        </p:spPr>
        <p:txBody>
          <a:bodyPr spcFirstLastPara="1" wrap="square" lIns="91425" tIns="45700" rIns="91425" bIns="45700" anchor="t" anchorCtr="0">
            <a:noAutofit/>
          </a:bodyPr>
          <a:lstStyle>
            <a:lvl1pPr lvl="0" algn="r">
              <a:lnSpc>
                <a:spcPct val="100000"/>
              </a:lnSpc>
              <a:spcBef>
                <a:spcPts val="0"/>
              </a:spcBef>
              <a:spcAft>
                <a:spcPts val="0"/>
              </a:spcAft>
              <a:buClr>
                <a:schemeClr val="accent1"/>
              </a:buClr>
              <a:buSzPts val="2500"/>
              <a:buFont typeface="Lucida Sans" panose="020B0602030504020204"/>
              <a:buNone/>
              <a:defRPr sz="2500" b="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p85"/>
          <p:cNvSpPr txBox="1">
            <a:spLocks noGrp="1"/>
          </p:cNvSpPr>
          <p:nvPr>
            <p:ph type="body" idx="1"/>
          </p:nvPr>
        </p:nvSpPr>
        <p:spPr>
          <a:xfrm>
            <a:off x="4419600" y="5355102"/>
            <a:ext cx="3974592" cy="91440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400"/>
              </a:spcBef>
              <a:spcAft>
                <a:spcPts val="0"/>
              </a:spcAft>
              <a:buSzPts val="1088"/>
              <a:buNone/>
              <a:defRPr sz="1600"/>
            </a:lvl1pPr>
            <a:lvl2pPr marL="914400" lvl="1" indent="-228600" algn="l">
              <a:lnSpc>
                <a:spcPct val="100000"/>
              </a:lnSpc>
              <a:spcBef>
                <a:spcPts val="325"/>
              </a:spcBef>
              <a:spcAft>
                <a:spcPts val="0"/>
              </a:spcAft>
              <a:buSzPts val="1200"/>
              <a:buNone/>
              <a:defRPr sz="1200"/>
            </a:lvl2pPr>
            <a:lvl3pPr marL="1371600" lvl="2" indent="-228600" algn="l">
              <a:lnSpc>
                <a:spcPct val="100000"/>
              </a:lnSpc>
              <a:spcBef>
                <a:spcPts val="350"/>
              </a:spcBef>
              <a:spcAft>
                <a:spcPts val="0"/>
              </a:spcAft>
              <a:buSzPts val="1000"/>
              <a:buNone/>
              <a:defRPr sz="1000"/>
            </a:lvl3pPr>
            <a:lvl4pPr marL="1828800" lvl="3" indent="-228600" algn="l">
              <a:lnSpc>
                <a:spcPct val="100000"/>
              </a:lnSpc>
              <a:spcBef>
                <a:spcPts val="350"/>
              </a:spcBef>
              <a:spcAft>
                <a:spcPts val="0"/>
              </a:spcAft>
              <a:buSzPts val="900"/>
              <a:buNone/>
              <a:defRPr sz="900"/>
            </a:lvl4pPr>
            <a:lvl5pPr marL="2286000" lvl="4" indent="-228600" algn="l">
              <a:lnSpc>
                <a:spcPct val="100000"/>
              </a:lnSpc>
              <a:spcBef>
                <a:spcPts val="350"/>
              </a:spcBef>
              <a:spcAft>
                <a:spcPts val="0"/>
              </a:spcAft>
              <a:buSzPts val="900"/>
              <a:buNone/>
              <a:defRPr sz="9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221" name="Google Shape;221;p85"/>
          <p:cNvSpPr txBox="1">
            <a:spLocks noGrp="1"/>
          </p:cNvSpPr>
          <p:nvPr>
            <p:ph type="body" idx="2"/>
          </p:nvPr>
        </p:nvSpPr>
        <p:spPr>
          <a:xfrm>
            <a:off x="914400" y="274320"/>
            <a:ext cx="7479792" cy="4572000"/>
          </a:xfrm>
          <a:prstGeom prst="rect">
            <a:avLst/>
          </a:prstGeom>
          <a:noFill/>
          <a:ln>
            <a:noFill/>
          </a:ln>
        </p:spPr>
        <p:txBody>
          <a:bodyPr spcFirstLastPara="1" wrap="square" lIns="91425" tIns="45700" rIns="91425" bIns="45700" anchor="t" anchorCtr="0">
            <a:noAutofit/>
          </a:bodyPr>
          <a:lstStyle>
            <a:lvl1pPr marL="457200" lvl="0" indent="-367030" algn="l">
              <a:lnSpc>
                <a:spcPct val="100000"/>
              </a:lnSpc>
              <a:spcBef>
                <a:spcPts val="400"/>
              </a:spcBef>
              <a:spcAft>
                <a:spcPts val="0"/>
              </a:spcAft>
              <a:buSzPts val="2176"/>
              <a:buChar char="?"/>
              <a:defRPr sz="3200"/>
            </a:lvl1pPr>
            <a:lvl2pPr marL="914400" lvl="1" indent="-406400" algn="l">
              <a:lnSpc>
                <a:spcPct val="100000"/>
              </a:lnSpc>
              <a:spcBef>
                <a:spcPts val="325"/>
              </a:spcBef>
              <a:spcAft>
                <a:spcPts val="0"/>
              </a:spcAft>
              <a:buSzPts val="2800"/>
              <a:buChar char="◦"/>
              <a:defRPr sz="2800"/>
            </a:lvl2pPr>
            <a:lvl3pPr marL="1371600" lvl="2" indent="-381000" algn="l">
              <a:lnSpc>
                <a:spcPct val="100000"/>
              </a:lnSpc>
              <a:spcBef>
                <a:spcPts val="350"/>
              </a:spcBef>
              <a:spcAft>
                <a:spcPts val="0"/>
              </a:spcAft>
              <a:buSzPts val="2400"/>
              <a:buChar char="●"/>
              <a:defRPr sz="2400"/>
            </a:lvl3pPr>
            <a:lvl4pPr marL="1828800" lvl="3" indent="-355600" algn="l">
              <a:lnSpc>
                <a:spcPct val="100000"/>
              </a:lnSpc>
              <a:spcBef>
                <a:spcPts val="350"/>
              </a:spcBef>
              <a:spcAft>
                <a:spcPts val="0"/>
              </a:spcAft>
              <a:buSzPts val="2000"/>
              <a:buChar char="●"/>
              <a:defRPr sz="2000"/>
            </a:lvl4pPr>
            <a:lvl5pPr marL="2286000" lvl="4" indent="-355600" algn="l">
              <a:lnSpc>
                <a:spcPct val="100000"/>
              </a:lnSpc>
              <a:spcBef>
                <a:spcPts val="350"/>
              </a:spcBef>
              <a:spcAft>
                <a:spcPts val="0"/>
              </a:spcAft>
              <a:buSzPts val="2000"/>
              <a:buChar char="●"/>
              <a:defRPr sz="20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222" name="Google Shape;222;p85"/>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3" name="Google Shape;223;p85"/>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4" name="Google Shape;224;p85"/>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含標題的圖片" type="picTx">
  <p:cSld name="PICTURE_WITH_CAPTION_TEXT">
    <p:spTree>
      <p:nvGrpSpPr>
        <p:cNvPr id="1" name="Shape 237"/>
        <p:cNvGrpSpPr/>
        <p:nvPr/>
      </p:nvGrpSpPr>
      <p:grpSpPr>
        <a:xfrm>
          <a:off x="0" y="0"/>
          <a:ext cx="0" cy="0"/>
          <a:chOff x="0" y="0"/>
          <a:chExt cx="0" cy="0"/>
        </a:xfrm>
      </p:grpSpPr>
      <p:sp>
        <p:nvSpPr>
          <p:cNvPr id="238" name="Google Shape;238;p87"/>
          <p:cNvSpPr txBox="1">
            <a:spLocks noGrp="1"/>
          </p:cNvSpPr>
          <p:nvPr>
            <p:ph type="body" idx="1"/>
          </p:nvPr>
        </p:nvSpPr>
        <p:spPr>
          <a:xfrm>
            <a:off x="1141232" y="5443402"/>
            <a:ext cx="7162800" cy="648232"/>
          </a:xfrm>
          <a:prstGeom prst="rect">
            <a:avLst/>
          </a:prstGeom>
          <a:noFill/>
          <a:ln>
            <a:noFill/>
          </a:ln>
        </p:spPr>
        <p:txBody>
          <a:bodyPr spcFirstLastPara="1" wrap="square" lIns="91425" tIns="0" rIns="91425" bIns="45700" anchor="t" anchorCtr="0">
            <a:noAutofit/>
          </a:bodyPr>
          <a:lstStyle>
            <a:lvl1pPr marL="457200" marR="18415" lvl="0" indent="-228600" algn="r">
              <a:lnSpc>
                <a:spcPct val="100000"/>
              </a:lnSpc>
              <a:spcBef>
                <a:spcPts val="400"/>
              </a:spcBef>
              <a:spcAft>
                <a:spcPts val="0"/>
              </a:spcAft>
              <a:buSzPts val="952"/>
              <a:buNone/>
              <a:defRPr sz="1400"/>
            </a:lvl1pPr>
            <a:lvl2pPr marL="914400" lvl="1" indent="-304800" algn="l">
              <a:lnSpc>
                <a:spcPct val="100000"/>
              </a:lnSpc>
              <a:spcBef>
                <a:spcPts val="325"/>
              </a:spcBef>
              <a:spcAft>
                <a:spcPts val="0"/>
              </a:spcAft>
              <a:buSzPts val="1200"/>
              <a:buChar char="◦"/>
              <a:defRPr sz="1200"/>
            </a:lvl2pPr>
            <a:lvl3pPr marL="1371600" lvl="2" indent="-292100" algn="l">
              <a:lnSpc>
                <a:spcPct val="100000"/>
              </a:lnSpc>
              <a:spcBef>
                <a:spcPts val="350"/>
              </a:spcBef>
              <a:spcAft>
                <a:spcPts val="0"/>
              </a:spcAft>
              <a:buSzPts val="1000"/>
              <a:buChar char="●"/>
              <a:defRPr sz="1000"/>
            </a:lvl3pPr>
            <a:lvl4pPr marL="1828800" lvl="3" indent="-285750" algn="l">
              <a:lnSpc>
                <a:spcPct val="100000"/>
              </a:lnSpc>
              <a:spcBef>
                <a:spcPts val="350"/>
              </a:spcBef>
              <a:spcAft>
                <a:spcPts val="0"/>
              </a:spcAft>
              <a:buSzPts val="900"/>
              <a:buChar char="●"/>
              <a:defRPr sz="900"/>
            </a:lvl4pPr>
            <a:lvl5pPr marL="2286000" lvl="4" indent="-285750" algn="l">
              <a:lnSpc>
                <a:spcPct val="100000"/>
              </a:lnSpc>
              <a:spcBef>
                <a:spcPts val="350"/>
              </a:spcBef>
              <a:spcAft>
                <a:spcPts val="0"/>
              </a:spcAft>
              <a:buSzPts val="900"/>
              <a:buChar char="●"/>
              <a:defRPr sz="9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239" name="Google Shape;239;p87"/>
          <p:cNvSpPr>
            <a:spLocks noGrp="1"/>
          </p:cNvSpPr>
          <p:nvPr>
            <p:ph type="pic" idx="2"/>
          </p:nvPr>
        </p:nvSpPr>
        <p:spPr>
          <a:xfrm>
            <a:off x="228600" y="189968"/>
            <a:ext cx="8686800" cy="4389120"/>
          </a:xfrm>
          <a:prstGeom prst="rect">
            <a:avLst/>
          </a:prstGeom>
          <a:solidFill>
            <a:schemeClr val="dk2"/>
          </a:solidFill>
          <a:ln w="9525" cap="flat" cmpd="sng">
            <a:solidFill>
              <a:schemeClr val="dk1"/>
            </a:solidFill>
            <a:prstDash val="solid"/>
            <a:round/>
            <a:headEnd type="none" w="sm" len="sm"/>
            <a:tailEnd type="none" w="sm" len="sm"/>
          </a:ln>
        </p:spPr>
      </p:sp>
      <p:sp>
        <p:nvSpPr>
          <p:cNvPr id="240" name="Google Shape;240;p87"/>
          <p:cNvSpPr txBox="1">
            <a:spLocks noGrp="1"/>
          </p:cNvSpPr>
          <p:nvPr>
            <p:ph type="title"/>
          </p:nvPr>
        </p:nvSpPr>
        <p:spPr>
          <a:xfrm>
            <a:off x="228600" y="4865122"/>
            <a:ext cx="8075432" cy="562672"/>
          </a:xfrm>
          <a:prstGeom prst="rect">
            <a:avLst/>
          </a:prstGeom>
          <a:noFill/>
          <a:ln>
            <a:noFill/>
          </a:ln>
        </p:spPr>
        <p:txBody>
          <a:bodyPr spcFirstLastPara="1" wrap="square" lIns="91425" tIns="45700" rIns="91425" bIns="45700" anchor="t" anchorCtr="0">
            <a:normAutofit/>
          </a:bodyPr>
          <a:lstStyle>
            <a:lvl1pPr marR="0" lvl="0" algn="r">
              <a:lnSpc>
                <a:spcPct val="100000"/>
              </a:lnSpc>
              <a:spcBef>
                <a:spcPts val="0"/>
              </a:spcBef>
              <a:spcAft>
                <a:spcPts val="0"/>
              </a:spcAft>
              <a:buClr>
                <a:schemeClr val="accent1"/>
              </a:buClr>
              <a:buSzPts val="3000"/>
              <a:buFont typeface="Lucida Sans" panose="020B0602030504020204"/>
              <a:buNone/>
              <a:defRPr sz="3000" b="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1" name="Google Shape;241;p87"/>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0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2" name="Google Shape;242;p87"/>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3" name="Google Shape;243;p87"/>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標題及直排文字" type="vertTx">
  <p:cSld name="VERTICAL_TEXT">
    <p:spTree>
      <p:nvGrpSpPr>
        <p:cNvPr id="1" name="Shape 254"/>
        <p:cNvGrpSpPr/>
        <p:nvPr/>
      </p:nvGrpSpPr>
      <p:grpSpPr>
        <a:xfrm>
          <a:off x="0" y="0"/>
          <a:ext cx="0" cy="0"/>
          <a:chOff x="0" y="0"/>
          <a:chExt cx="0" cy="0"/>
        </a:xfrm>
      </p:grpSpPr>
      <p:sp>
        <p:nvSpPr>
          <p:cNvPr id="255" name="Google Shape;255;p8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6" name="Google Shape;256;p89"/>
          <p:cNvSpPr txBox="1">
            <a:spLocks noGrp="1"/>
          </p:cNvSpPr>
          <p:nvPr>
            <p:ph type="body" idx="1"/>
          </p:nvPr>
        </p:nvSpPr>
        <p:spPr>
          <a:xfrm rot="5400000">
            <a:off x="2378965" y="-440435"/>
            <a:ext cx="4386071" cy="8229600"/>
          </a:xfrm>
          <a:prstGeom prst="rect">
            <a:avLst/>
          </a:prstGeom>
          <a:noFill/>
          <a:ln>
            <a:noFill/>
          </a:ln>
        </p:spPr>
        <p:txBody>
          <a:bodyPr spcFirstLastPara="1" wrap="square" lIns="91425" tIns="45700" rIns="91425" bIns="45700" anchor="t" anchorCtr="0">
            <a:noAutofit/>
          </a:bodyPr>
          <a:lstStyle>
            <a:lvl1pPr marL="457200" lvl="0" indent="-306070" algn="l">
              <a:lnSpc>
                <a:spcPct val="100000"/>
              </a:lnSpc>
              <a:spcBef>
                <a:spcPts val="400"/>
              </a:spcBef>
              <a:spcAft>
                <a:spcPts val="0"/>
              </a:spcAft>
              <a:buSzPts val="1224"/>
              <a:buChar char="?"/>
              <a:defRPr/>
            </a:lvl1pPr>
            <a:lvl2pPr marL="914400" lvl="1" indent="-342900" algn="l">
              <a:lnSpc>
                <a:spcPct val="100000"/>
              </a:lnSpc>
              <a:spcBef>
                <a:spcPts val="325"/>
              </a:spcBef>
              <a:spcAft>
                <a:spcPts val="0"/>
              </a:spcAft>
              <a:buSzPts val="1800"/>
              <a:buChar char="◦"/>
              <a:defRPr/>
            </a:lvl2pPr>
            <a:lvl3pPr marL="1371600" lvl="2" indent="-342900" algn="l">
              <a:lnSpc>
                <a:spcPct val="100000"/>
              </a:lnSpc>
              <a:spcBef>
                <a:spcPts val="350"/>
              </a:spcBef>
              <a:spcAft>
                <a:spcPts val="0"/>
              </a:spcAft>
              <a:buSzPts val="1800"/>
              <a:buChar char="●"/>
              <a:defRPr/>
            </a:lvl3pPr>
            <a:lvl4pPr marL="1828800" lvl="3" indent="-342900" algn="l">
              <a:lnSpc>
                <a:spcPct val="100000"/>
              </a:lnSpc>
              <a:spcBef>
                <a:spcPts val="350"/>
              </a:spcBef>
              <a:spcAft>
                <a:spcPts val="0"/>
              </a:spcAft>
              <a:buSzPts val="1800"/>
              <a:buChar char="●"/>
              <a:defRPr/>
            </a:lvl4pPr>
            <a:lvl5pPr marL="2286000" lvl="4" indent="-342900" algn="l">
              <a:lnSpc>
                <a:spcPct val="100000"/>
              </a:lnSpc>
              <a:spcBef>
                <a:spcPts val="350"/>
              </a:spcBef>
              <a:spcAft>
                <a:spcPts val="0"/>
              </a:spcAft>
              <a:buSzPts val="1800"/>
              <a:buChar char="●"/>
              <a:defRPr/>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257" name="Google Shape;257;p89"/>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8" name="Google Shape;258;p89"/>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9" name="Google Shape;259;p89"/>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直排標題及文字" type="vertTitleAndTx">
  <p:cSld name="VERTICAL_TITLE_AND_VERTICAL_TEXT">
    <p:spTree>
      <p:nvGrpSpPr>
        <p:cNvPr id="1" name="Shape 270"/>
        <p:cNvGrpSpPr/>
        <p:nvPr/>
      </p:nvGrpSpPr>
      <p:grpSpPr>
        <a:xfrm>
          <a:off x="0" y="0"/>
          <a:ext cx="0" cy="0"/>
          <a:chOff x="0" y="0"/>
          <a:chExt cx="0" cy="0"/>
        </a:xfrm>
      </p:grpSpPr>
      <p:sp>
        <p:nvSpPr>
          <p:cNvPr id="271" name="Google Shape;271;p91"/>
          <p:cNvSpPr txBox="1">
            <a:spLocks noGrp="1"/>
          </p:cNvSpPr>
          <p:nvPr>
            <p:ph type="title"/>
          </p:nvPr>
        </p:nvSpPr>
        <p:spPr>
          <a:xfrm rot="5400000">
            <a:off x="4936367" y="2182286"/>
            <a:ext cx="5592761" cy="177747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2" name="Google Shape;272;p91"/>
          <p:cNvSpPr txBox="1">
            <a:spLocks noGrp="1"/>
          </p:cNvSpPr>
          <p:nvPr>
            <p:ph type="body" idx="1"/>
          </p:nvPr>
        </p:nvSpPr>
        <p:spPr>
          <a:xfrm rot="5400000">
            <a:off x="823120" y="-91279"/>
            <a:ext cx="5592760" cy="6324600"/>
          </a:xfrm>
          <a:prstGeom prst="rect">
            <a:avLst/>
          </a:prstGeom>
          <a:noFill/>
          <a:ln>
            <a:noFill/>
          </a:ln>
        </p:spPr>
        <p:txBody>
          <a:bodyPr spcFirstLastPara="1" wrap="square" lIns="91425" tIns="45700" rIns="91425" bIns="45700" anchor="t" anchorCtr="0">
            <a:noAutofit/>
          </a:bodyPr>
          <a:lstStyle>
            <a:lvl1pPr marL="457200" lvl="0" indent="-306070" algn="l">
              <a:lnSpc>
                <a:spcPct val="100000"/>
              </a:lnSpc>
              <a:spcBef>
                <a:spcPts val="400"/>
              </a:spcBef>
              <a:spcAft>
                <a:spcPts val="0"/>
              </a:spcAft>
              <a:buSzPts val="1224"/>
              <a:buChar char="?"/>
              <a:defRPr/>
            </a:lvl1pPr>
            <a:lvl2pPr marL="914400" lvl="1" indent="-342900" algn="l">
              <a:lnSpc>
                <a:spcPct val="100000"/>
              </a:lnSpc>
              <a:spcBef>
                <a:spcPts val="325"/>
              </a:spcBef>
              <a:spcAft>
                <a:spcPts val="0"/>
              </a:spcAft>
              <a:buSzPts val="1800"/>
              <a:buChar char="◦"/>
              <a:defRPr/>
            </a:lvl2pPr>
            <a:lvl3pPr marL="1371600" lvl="2" indent="-342900" algn="l">
              <a:lnSpc>
                <a:spcPct val="100000"/>
              </a:lnSpc>
              <a:spcBef>
                <a:spcPts val="350"/>
              </a:spcBef>
              <a:spcAft>
                <a:spcPts val="0"/>
              </a:spcAft>
              <a:buSzPts val="1800"/>
              <a:buChar char="●"/>
              <a:defRPr/>
            </a:lvl3pPr>
            <a:lvl4pPr marL="1828800" lvl="3" indent="-342900" algn="l">
              <a:lnSpc>
                <a:spcPct val="100000"/>
              </a:lnSpc>
              <a:spcBef>
                <a:spcPts val="350"/>
              </a:spcBef>
              <a:spcAft>
                <a:spcPts val="0"/>
              </a:spcAft>
              <a:buSzPts val="1800"/>
              <a:buChar char="●"/>
              <a:defRPr/>
            </a:lvl4pPr>
            <a:lvl5pPr marL="2286000" lvl="4" indent="-342900" algn="l">
              <a:lnSpc>
                <a:spcPct val="100000"/>
              </a:lnSpc>
              <a:spcBef>
                <a:spcPts val="350"/>
              </a:spcBef>
              <a:spcAft>
                <a:spcPts val="0"/>
              </a:spcAft>
              <a:buSzPts val="1800"/>
              <a:buChar char="●"/>
              <a:defRPr/>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273" name="Google Shape;273;p91"/>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4" name="Google Shape;274;p91"/>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91"/>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5.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2.jpe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6.xml"/><Relationship Id="rId1" Type="http://schemas.openxmlformats.org/officeDocument/2006/relationships/slideLayout" Target="../slideLayouts/slideLayout15.xml"/><Relationship Id="rId5" Type="http://schemas.openxmlformats.org/officeDocument/2006/relationships/image" Target="../media/image4.png"/><Relationship Id="rId4" Type="http://schemas.openxmlformats.org/officeDocument/2006/relationships/image" Target="../media/image2.jpe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7.xml"/><Relationship Id="rId1" Type="http://schemas.openxmlformats.org/officeDocument/2006/relationships/slideLayout" Target="../slideLayouts/slideLayout16.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8.xml"/><Relationship Id="rId1" Type="http://schemas.openxmlformats.org/officeDocument/2006/relationships/slideLayout" Target="../slideLayouts/slideLayout17.xml"/><Relationship Id="rId5" Type="http://schemas.openxmlformats.org/officeDocument/2006/relationships/image" Target="../media/image4.png"/><Relationship Id="rId4" Type="http://schemas.openxmlformats.org/officeDocument/2006/relationships/image" Target="../media/image2.jpe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9.xml"/><Relationship Id="rId1" Type="http://schemas.openxmlformats.org/officeDocument/2006/relationships/slideLayout" Target="../slideLayouts/slideLayout18.xml"/><Relationship Id="rId4" Type="http://schemas.openxmlformats.org/officeDocument/2006/relationships/image" Target="../media/image4.pn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10.xml"/><Relationship Id="rId1" Type="http://schemas.openxmlformats.org/officeDocument/2006/relationships/slideLayout" Target="../slideLayouts/slideLayout19.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11.xml"/><Relationship Id="rId1" Type="http://schemas.openxmlformats.org/officeDocument/2006/relationships/slideLayout" Target="../slideLayouts/slideLayout20.xml"/><Relationship Id="rId5" Type="http://schemas.openxmlformats.org/officeDocument/2006/relationships/image" Target="../media/image4.png"/><Relationship Id="rId4" Type="http://schemas.openxmlformats.org/officeDocument/2006/relationships/image" Target="../media/image2.jpe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1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13.xml"/><Relationship Id="rId1" Type="http://schemas.openxmlformats.org/officeDocument/2006/relationships/slideLayout" Target="../slideLayouts/slideLayout22.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Shape 9"/>
        <p:cNvGrpSpPr/>
        <p:nvPr/>
      </p:nvGrpSpPr>
      <p:grpSpPr>
        <a:xfrm>
          <a:off x="0" y="0"/>
          <a:ext cx="0" cy="0"/>
          <a:chOff x="0" y="0"/>
          <a:chExt cx="0" cy="0"/>
        </a:xfrm>
      </p:grpSpPr>
      <p:sp>
        <p:nvSpPr>
          <p:cNvPr id="10" name="Google Shape;10;p56"/>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1pPr>
            <a:lvl2pPr marR="0" lvl="1"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2pPr>
            <a:lvl3pPr marR="0" lvl="2"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3pPr>
            <a:lvl4pPr marR="0" lvl="3"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4pPr>
            <a:lvl5pPr marR="0" lvl="4"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5pPr>
            <a:lvl6pPr marR="0" lvl="5"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6pPr>
            <a:lvl7pPr marR="0" lvl="6"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7pPr>
            <a:lvl8pPr marR="0" lvl="7"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8pPr>
            <a:lvl9pPr marR="0" lvl="8" algn="ctr" rtl="0">
              <a:lnSpc>
                <a:spcPct val="100000"/>
              </a:lnSpc>
              <a:spcBef>
                <a:spcPts val="0"/>
              </a:spcBef>
              <a:spcAft>
                <a:spcPts val="0"/>
              </a:spcAft>
              <a:buClr>
                <a:srgbClr val="000000"/>
              </a:buClr>
              <a:buSzPts val="1400"/>
              <a:buFont typeface="Arial" panose="020B0604020202020204"/>
              <a:buNone/>
              <a:defRPr sz="4400" b="0" i="0" u="none" strike="noStrike" cap="none">
                <a:solidFill>
                  <a:srgbClr val="FF0000"/>
                </a:solidFill>
                <a:latin typeface="Arial" panose="020B0604020202020204"/>
                <a:ea typeface="Arial" panose="020B0604020202020204"/>
                <a:cs typeface="Arial" panose="020B0604020202020204"/>
                <a:sym typeface="Arial" panose="020B0604020202020204"/>
              </a:defRPr>
            </a:lvl9pPr>
          </a:lstStyle>
          <a:p>
            <a:endParaRPr/>
          </a:p>
        </p:txBody>
      </p:sp>
      <p:sp>
        <p:nvSpPr>
          <p:cNvPr id="11" name="Google Shape;11;p56"/>
          <p:cNvSpPr txBox="1">
            <a:spLocks noGrp="1"/>
          </p:cNvSpPr>
          <p:nvPr>
            <p:ph type="body" idx="1"/>
          </p:nvPr>
        </p:nvSpPr>
        <p:spPr>
          <a:xfrm>
            <a:off x="301625" y="1905000"/>
            <a:ext cx="8540750" cy="4194175"/>
          </a:xfrm>
          <a:prstGeom prst="rect">
            <a:avLst/>
          </a:prstGeom>
          <a:noFill/>
          <a:ln>
            <a:noFill/>
          </a:ln>
        </p:spPr>
        <p:txBody>
          <a:bodyPr spcFirstLastPara="1" wrap="square" lIns="91425" tIns="45700" rIns="91425" bIns="45700" anchor="t" anchorCtr="0">
            <a:noAutofit/>
          </a:bodyPr>
          <a:lstStyle>
            <a:lvl1pPr marL="457200" marR="0" lvl="0" indent="-381000" algn="l" rtl="0">
              <a:lnSpc>
                <a:spcPct val="100000"/>
              </a:lnSpc>
              <a:spcBef>
                <a:spcPts val="640"/>
              </a:spcBef>
              <a:spcAft>
                <a:spcPts val="0"/>
              </a:spcAft>
              <a:buClr>
                <a:schemeClr val="hlink"/>
              </a:buClr>
              <a:buSzPts val="2400"/>
              <a:buFont typeface="Noto Sans Symbols"/>
              <a:buChar char="❖"/>
              <a:defRPr sz="32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914400" marR="0" lvl="1" indent="-379730" algn="l" rtl="0">
              <a:lnSpc>
                <a:spcPct val="100000"/>
              </a:lnSpc>
              <a:spcBef>
                <a:spcPts val="560"/>
              </a:spcBef>
              <a:spcAft>
                <a:spcPts val="0"/>
              </a:spcAft>
              <a:buClr>
                <a:schemeClr val="accent2"/>
              </a:buClr>
              <a:buSzPts val="2380"/>
              <a:buFont typeface="Noto Sans Symbols"/>
              <a:defRPr sz="2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1371600" marR="0" lvl="2" indent="-358140" algn="l" rtl="0">
              <a:lnSpc>
                <a:spcPct val="100000"/>
              </a:lnSpc>
              <a:spcBef>
                <a:spcPts val="480"/>
              </a:spcBef>
              <a:spcAft>
                <a:spcPts val="0"/>
              </a:spcAft>
              <a:buClr>
                <a:schemeClr val="hlink"/>
              </a:buClr>
              <a:buSzPts val="2040"/>
              <a:buFont typeface="Noto Sans Symbols"/>
              <a:buChar char="❖"/>
              <a:defRPr sz="2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828800" marR="0" lvl="3" indent="-342900" algn="l" rtl="0">
              <a:lnSpc>
                <a:spcPct val="100000"/>
              </a:lnSpc>
              <a:spcBef>
                <a:spcPts val="400"/>
              </a:spcBef>
              <a:spcAft>
                <a:spcPts val="0"/>
              </a:spcAft>
              <a:buClr>
                <a:schemeClr val="accent2"/>
              </a:buClr>
              <a:buSzPts val="1800"/>
              <a:buFont typeface="Noto Sans Symbols"/>
              <a:defRPr sz="2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2286000" marR="0" lvl="4" indent="-336550" algn="l" rtl="0">
              <a:lnSpc>
                <a:spcPct val="100000"/>
              </a:lnSpc>
              <a:spcBef>
                <a:spcPts val="400"/>
              </a:spcBef>
              <a:spcAft>
                <a:spcPts val="0"/>
              </a:spcAft>
              <a:buClr>
                <a:schemeClr val="hlink"/>
              </a:buClr>
              <a:buSzPts val="1700"/>
              <a:buFont typeface="Noto Sans Symbols"/>
              <a:buChar char="❖"/>
              <a:defRPr sz="2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743200" marR="0" lvl="5" indent="-336550" algn="l" rtl="0">
              <a:lnSpc>
                <a:spcPct val="100000"/>
              </a:lnSpc>
              <a:spcBef>
                <a:spcPts val="400"/>
              </a:spcBef>
              <a:spcAft>
                <a:spcPts val="0"/>
              </a:spcAft>
              <a:buClr>
                <a:schemeClr val="hlink"/>
              </a:buClr>
              <a:buSzPts val="1700"/>
              <a:buFont typeface="Noto Sans Symbols"/>
              <a:buChar char="❖"/>
              <a:defRPr sz="2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3200400" marR="0" lvl="6" indent="-336550" algn="l" rtl="0">
              <a:lnSpc>
                <a:spcPct val="100000"/>
              </a:lnSpc>
              <a:spcBef>
                <a:spcPts val="400"/>
              </a:spcBef>
              <a:spcAft>
                <a:spcPts val="0"/>
              </a:spcAft>
              <a:buClr>
                <a:schemeClr val="hlink"/>
              </a:buClr>
              <a:buSzPts val="1700"/>
              <a:buFont typeface="Noto Sans Symbols"/>
              <a:buChar char="❖"/>
              <a:defRPr sz="2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657600" marR="0" lvl="7" indent="-336550" algn="l" rtl="0">
              <a:lnSpc>
                <a:spcPct val="100000"/>
              </a:lnSpc>
              <a:spcBef>
                <a:spcPts val="400"/>
              </a:spcBef>
              <a:spcAft>
                <a:spcPts val="0"/>
              </a:spcAft>
              <a:buClr>
                <a:schemeClr val="hlink"/>
              </a:buClr>
              <a:buSzPts val="1700"/>
              <a:buFont typeface="Noto Sans Symbols"/>
              <a:buChar char="❖"/>
              <a:defRPr sz="2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4114800" marR="0" lvl="8" indent="-336550" algn="l" rtl="0">
              <a:lnSpc>
                <a:spcPct val="100000"/>
              </a:lnSpc>
              <a:spcBef>
                <a:spcPts val="400"/>
              </a:spcBef>
              <a:spcAft>
                <a:spcPts val="0"/>
              </a:spcAft>
              <a:buClr>
                <a:schemeClr val="hlink"/>
              </a:buClr>
              <a:buSzPts val="1700"/>
              <a:buFont typeface="Noto Sans Symbols"/>
              <a:buChar char="❖"/>
              <a:defRPr sz="2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a:p>
        </p:txBody>
      </p:sp>
      <p:sp>
        <p:nvSpPr>
          <p:cNvPr id="12" name="Google Shape;12;p56"/>
          <p:cNvSpPr txBox="1">
            <a:spLocks noGrp="1"/>
          </p:cNvSpPr>
          <p:nvPr>
            <p:ph type="dt" idx="10"/>
          </p:nvPr>
        </p:nvSpPr>
        <p:spPr>
          <a:xfrm>
            <a:off x="301625" y="6245225"/>
            <a:ext cx="2289175"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3" name="Google Shape;13;p5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4" name="Google Shape;14;p56"/>
          <p:cNvSpPr txBox="1">
            <a:spLocks noGrp="1"/>
          </p:cNvSpPr>
          <p:nvPr>
            <p:ph type="sldNum" idx="12"/>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chemeClr val="dk1"/>
              </a:buClr>
              <a:buSzPts val="1400"/>
              <a:buFont typeface="Arial" panose="020B0604020202020204"/>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slow">
    <p:random/>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
        <p:cNvGrpSpPr/>
        <p:nvPr/>
      </p:nvGrpSpPr>
      <p:grpSpPr>
        <a:xfrm>
          <a:off x="0" y="0"/>
          <a:ext cx="0" cy="0"/>
          <a:chOff x="0" y="0"/>
          <a:chExt cx="0" cy="0"/>
        </a:xfrm>
      </p:grpSpPr>
      <p:sp>
        <p:nvSpPr>
          <p:cNvPr id="90" name="Google Shape;90;p62"/>
          <p:cNvSpPr/>
          <p:nvPr/>
        </p:nvSpPr>
        <p:spPr>
          <a:xfrm>
            <a:off x="0" y="4664075"/>
            <a:ext cx="9150350" cy="0"/>
          </a:xfrm>
          <a:prstGeom prst="rtTriangle">
            <a:avLst/>
          </a:prstGeom>
          <a:gradFill>
            <a:gsLst>
              <a:gs pos="0">
                <a:srgbClr val="007897"/>
              </a:gs>
              <a:gs pos="55000">
                <a:srgbClr val="4ABBE0"/>
              </a:gs>
              <a:gs pos="100000">
                <a:srgbClr val="007897"/>
              </a:gs>
            </a:gsLst>
            <a:lin ang="30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pSp>
        <p:nvGrpSpPr>
          <p:cNvPr id="91" name="Google Shape;91;p62"/>
          <p:cNvGrpSpPr/>
          <p:nvPr/>
        </p:nvGrpSpPr>
        <p:grpSpPr>
          <a:xfrm>
            <a:off x="-12192" y="4953000"/>
            <a:ext cx="9156192" cy="1911350"/>
            <a:chOff x="-12783" y="4832896"/>
            <a:chExt cx="9156783" cy="2032192"/>
          </a:xfrm>
        </p:grpSpPr>
        <p:sp>
          <p:nvSpPr>
            <p:cNvPr id="92" name="Google Shape;92;p62"/>
            <p:cNvSpPr/>
            <p:nvPr/>
          </p:nvSpPr>
          <p:spPr>
            <a:xfrm>
              <a:off x="1687032" y="4832896"/>
              <a:ext cx="7456968" cy="518176"/>
            </a:xfrm>
            <a:custGeom>
              <a:avLst/>
              <a:gdLst/>
              <a:ahLst/>
              <a:cxnLst/>
              <a:rect l="l" t="t" r="r" b="b"/>
              <a:pathLst>
                <a:path w="4697" h="367" extrusionOk="0">
                  <a:moveTo>
                    <a:pt x="4697" y="0"/>
                  </a:moveTo>
                  <a:lnTo>
                    <a:pt x="4697" y="367"/>
                  </a:lnTo>
                  <a:lnTo>
                    <a:pt x="0" y="218"/>
                  </a:lnTo>
                  <a:lnTo>
                    <a:pt x="4697" y="0"/>
                  </a:lnTo>
                  <a:close/>
                </a:path>
              </a:pathLst>
            </a:custGeom>
            <a:solidFill>
              <a:srgbClr val="9FCBDC">
                <a:alpha val="3921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3" name="Google Shape;93;p62"/>
            <p:cNvSpPr/>
            <p:nvPr/>
          </p:nvSpPr>
          <p:spPr>
            <a:xfrm>
              <a:off x="35443" y="5135526"/>
              <a:ext cx="9108557" cy="838200"/>
            </a:xfrm>
            <a:custGeom>
              <a:avLst/>
              <a:gdLst/>
              <a:ahLst/>
              <a:cxnLst/>
              <a:rect l="l" t="t" r="r" b="b"/>
              <a:pathLst>
                <a:path w="5760" h="528" extrusionOk="0">
                  <a:moveTo>
                    <a:pt x="0" y="0"/>
                  </a:moveTo>
                  <a:lnTo>
                    <a:pt x="5760" y="0"/>
                  </a:lnTo>
                  <a:lnTo>
                    <a:pt x="5760" y="528"/>
                  </a:lnTo>
                  <a:lnTo>
                    <a:pt x="48" y="0"/>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4" name="Google Shape;94;p62"/>
            <p:cNvSpPr/>
            <p:nvPr/>
          </p:nvSpPr>
          <p:spPr>
            <a:xfrm>
              <a:off x="0" y="4883888"/>
              <a:ext cx="9144000" cy="1981200"/>
            </a:xfrm>
            <a:custGeom>
              <a:avLst/>
              <a:gdLst/>
              <a:ahLst/>
              <a:cxnLst/>
              <a:rect l="l" t="t" r="r" b="b"/>
              <a:pathLst>
                <a:path w="5760" h="1248" extrusionOk="0">
                  <a:moveTo>
                    <a:pt x="0" y="0"/>
                  </a:moveTo>
                  <a:lnTo>
                    <a:pt x="0" y="1248"/>
                  </a:lnTo>
                  <a:lnTo>
                    <a:pt x="5760" y="1248"/>
                  </a:lnTo>
                  <a:lnTo>
                    <a:pt x="5760" y="528"/>
                  </a:lnTo>
                  <a:lnTo>
                    <a:pt x="0" y="0"/>
                  </a:lnTo>
                  <a:close/>
                </a:path>
              </a:pathLst>
            </a:custGeom>
            <a:blipFill rotWithShape="1">
              <a:blip r:embed="rId3">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panose="020B0604020202020204"/>
                <a:buNone/>
              </a:pPr>
              <a:endParaRPr sz="1800" b="0" i="0" u="none" strike="noStrike" cap="none">
                <a:solidFill>
                  <a:srgbClr val="FFFFFF"/>
                </a:solidFill>
                <a:latin typeface="Lucida Sans" panose="020B0602030504020204"/>
                <a:ea typeface="Lucida Sans" panose="020B0602030504020204"/>
                <a:cs typeface="Lucida Sans" panose="020B0602030504020204"/>
                <a:sym typeface="Lucida Sans" panose="020B0602030504020204"/>
              </a:endParaRPr>
            </a:p>
          </p:txBody>
        </p:sp>
        <p:pic>
          <p:nvPicPr>
            <p:cNvPr id="95" name="Google Shape;95;p62"/>
            <p:cNvPicPr preferRelativeResize="0"/>
            <p:nvPr/>
          </p:nvPicPr>
          <p:blipFill rotWithShape="1">
            <a:blip r:embed="rId4"/>
            <a:srcRect/>
            <a:stretch>
              <a:fillRect/>
            </a:stretch>
          </p:blipFill>
          <p:spPr>
            <a:xfrm>
              <a:off x="-12783" y="4875025"/>
              <a:ext cx="9156783" cy="855546"/>
            </a:xfrm>
            <a:prstGeom prst="rect">
              <a:avLst/>
            </a:prstGeom>
            <a:noFill/>
            <a:ln>
              <a:noFill/>
            </a:ln>
          </p:spPr>
        </p:pic>
      </p:grpSp>
      <p:sp>
        <p:nvSpPr>
          <p:cNvPr id="96" name="Google Shape;96;p6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2pPr>
            <a:lvl3pPr marR="0" lvl="2"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3pPr>
            <a:lvl4pPr marR="0" lvl="3"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4pPr>
            <a:lvl5pPr marR="0" lvl="4"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5pPr>
            <a:lvl6pPr marR="0" lvl="5"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6pPr>
            <a:lvl7pPr marR="0" lvl="6"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7pPr>
            <a:lvl8pPr marR="0" lvl="7"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8pPr>
            <a:lvl9pPr marR="0" lvl="8"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97" name="Google Shape;97;p62"/>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Autofit/>
          </a:bodyPr>
          <a:lstStyle>
            <a:lvl1pPr marL="457200" marR="0" lvl="0" indent="-345440" algn="l" rtl="0">
              <a:lnSpc>
                <a:spcPct val="100000"/>
              </a:lnSpc>
              <a:spcBef>
                <a:spcPts val="400"/>
              </a:spcBef>
              <a:spcAft>
                <a:spcPts val="0"/>
              </a:spcAft>
              <a:buClr>
                <a:schemeClr val="accent1"/>
              </a:buClr>
              <a:buSzPts val="1836"/>
              <a:buFont typeface="Noto Sans Symbols"/>
              <a:defRPr sz="27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1pPr>
            <a:lvl2pPr marL="914400" marR="0" lvl="1" indent="-374650" algn="l" rtl="0">
              <a:lnSpc>
                <a:spcPct val="100000"/>
              </a:lnSpc>
              <a:spcBef>
                <a:spcPts val="325"/>
              </a:spcBef>
              <a:spcAft>
                <a:spcPts val="0"/>
              </a:spcAft>
              <a:buClr>
                <a:schemeClr val="accent1"/>
              </a:buClr>
              <a:buSzPts val="2300"/>
              <a:buFont typeface="Verdana" panose="020B0604030504040204"/>
              <a:buChar char="◦"/>
              <a:defRPr sz="23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98" name="Google Shape;98;p62"/>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99" name="Google Shape;99;p62"/>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00" name="Google Shape;100;p62"/>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6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7"/>
        <p:cNvGrpSpPr/>
        <p:nvPr/>
      </p:nvGrpSpPr>
      <p:grpSpPr>
        <a:xfrm>
          <a:off x="0" y="0"/>
          <a:ext cx="0" cy="0"/>
          <a:chOff x="0" y="0"/>
          <a:chExt cx="0" cy="0"/>
        </a:xfrm>
      </p:grpSpPr>
      <p:sp>
        <p:nvSpPr>
          <p:cNvPr id="108" name="Google Shape;108;p64"/>
          <p:cNvSpPr/>
          <p:nvPr/>
        </p:nvSpPr>
        <p:spPr>
          <a:xfrm>
            <a:off x="500062" y="5945187"/>
            <a:ext cx="4940300" cy="920750"/>
          </a:xfrm>
          <a:custGeom>
            <a:avLst/>
            <a:gdLst/>
            <a:ahLst/>
            <a:cxnLst/>
            <a:rect l="l" t="t" r="r" b="b"/>
            <a:pathLst>
              <a:path w="7485" h="337" extrusionOk="0">
                <a:moveTo>
                  <a:pt x="0" y="2"/>
                </a:moveTo>
                <a:lnTo>
                  <a:pt x="7485" y="337"/>
                </a:lnTo>
                <a:lnTo>
                  <a:pt x="5558" y="337"/>
                </a:lnTo>
                <a:lnTo>
                  <a:pt x="1" y="0"/>
                </a:lnTo>
              </a:path>
            </a:pathLst>
          </a:custGeom>
          <a:solidFill>
            <a:srgbClr val="9FCBDC">
              <a:alpha val="3921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09" name="Google Shape;109;p64"/>
          <p:cNvSpPr/>
          <p:nvPr/>
        </p:nvSpPr>
        <p:spPr>
          <a:xfrm>
            <a:off x="485775" y="5938837"/>
            <a:ext cx="3690937" cy="933450"/>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0" name="Google Shape;110;p64"/>
          <p:cNvSpPr/>
          <p:nvPr/>
        </p:nvSpPr>
        <p:spPr>
          <a:xfrm>
            <a:off x="-6042" y="5791253"/>
            <a:ext cx="3402314" cy="1080868"/>
          </a:xfrm>
          <a:prstGeom prst="rtTriangle">
            <a:avLst/>
          </a:prstGeom>
          <a:blipFill rotWithShape="1">
            <a:blip r:embed="rId3">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panose="020B0604020202020204"/>
              <a:buNone/>
            </a:pPr>
            <a:endParaRPr sz="1800" b="0" i="0" u="none" strike="noStrike" cap="none">
              <a:solidFill>
                <a:srgbClr val="FFFFFF"/>
              </a:solidFill>
              <a:latin typeface="Lucida Sans" panose="020B0602030504020204"/>
              <a:ea typeface="Lucida Sans" panose="020B0602030504020204"/>
              <a:cs typeface="Lucida Sans" panose="020B0602030504020204"/>
              <a:sym typeface="Lucida Sans" panose="020B0602030504020204"/>
            </a:endParaRPr>
          </a:p>
        </p:txBody>
      </p:sp>
      <p:pic>
        <p:nvPicPr>
          <p:cNvPr id="111" name="Google Shape;111;p64"/>
          <p:cNvPicPr preferRelativeResize="0"/>
          <p:nvPr/>
        </p:nvPicPr>
        <p:blipFill rotWithShape="1">
          <a:blip r:embed="rId4"/>
          <a:srcRect/>
          <a:stretch>
            <a:fillRect/>
          </a:stretch>
        </p:blipFill>
        <p:spPr>
          <a:xfrm>
            <a:off x="-19050" y="5778500"/>
            <a:ext cx="3414712" cy="1098550"/>
          </a:xfrm>
          <a:prstGeom prst="rect">
            <a:avLst/>
          </a:prstGeom>
          <a:noFill/>
          <a:ln>
            <a:noFill/>
          </a:ln>
        </p:spPr>
      </p:pic>
      <p:sp>
        <p:nvSpPr>
          <p:cNvPr id="112" name="Google Shape;112;p6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2pPr>
            <a:lvl3pPr marR="0" lvl="2"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3pPr>
            <a:lvl4pPr marR="0" lvl="3"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4pPr>
            <a:lvl5pPr marR="0" lvl="4"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5pPr>
            <a:lvl6pPr marR="0" lvl="5"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6pPr>
            <a:lvl7pPr marR="0" lvl="6"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7pPr>
            <a:lvl8pPr marR="0" lvl="7"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8pPr>
            <a:lvl9pPr marR="0" lvl="8"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13" name="Google Shape;113;p64"/>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Autofit/>
          </a:bodyPr>
          <a:lstStyle>
            <a:lvl1pPr marL="457200" marR="0" lvl="0" indent="-345440" algn="l" rtl="0">
              <a:lnSpc>
                <a:spcPct val="100000"/>
              </a:lnSpc>
              <a:spcBef>
                <a:spcPts val="400"/>
              </a:spcBef>
              <a:spcAft>
                <a:spcPts val="0"/>
              </a:spcAft>
              <a:buClr>
                <a:schemeClr val="accent1"/>
              </a:buClr>
              <a:buSzPts val="1836"/>
              <a:buFont typeface="Noto Sans Symbols"/>
              <a:defRPr sz="27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1pPr>
            <a:lvl2pPr marL="914400" marR="0" lvl="1" indent="-374650" algn="l" rtl="0">
              <a:lnSpc>
                <a:spcPct val="100000"/>
              </a:lnSpc>
              <a:spcBef>
                <a:spcPts val="325"/>
              </a:spcBef>
              <a:spcAft>
                <a:spcPts val="0"/>
              </a:spcAft>
              <a:buClr>
                <a:schemeClr val="accent1"/>
              </a:buClr>
              <a:buSzPts val="2300"/>
              <a:buFont typeface="Verdana" panose="020B0604030504040204"/>
              <a:buChar char="◦"/>
              <a:defRPr sz="23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14" name="Google Shape;114;p64"/>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15" name="Google Shape;115;p64"/>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16" name="Google Shape;116;p64"/>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sz="1400"/>
          </a:p>
        </p:txBody>
      </p:sp>
    </p:spTree>
  </p:cSld>
  <p:clrMap bg1="lt1" tx1="dk1" bg2="dk2" tx2="lt2" accent1="accent1" accent2="accent2" accent3="accent3" accent4="accent4" accent5="accent5" accent6="accent6" hlink="hlink" folHlink="folHlink"/>
  <p:sldLayoutIdLst>
    <p:sldLayoutId id="2147483664"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3"/>
        <p:cNvGrpSpPr/>
        <p:nvPr/>
      </p:nvGrpSpPr>
      <p:grpSpPr>
        <a:xfrm>
          <a:off x="0" y="0"/>
          <a:ext cx="0" cy="0"/>
          <a:chOff x="0" y="0"/>
          <a:chExt cx="0" cy="0"/>
        </a:xfrm>
      </p:grpSpPr>
      <p:sp>
        <p:nvSpPr>
          <p:cNvPr id="124" name="Google Shape;124;p73"/>
          <p:cNvSpPr/>
          <p:nvPr/>
        </p:nvSpPr>
        <p:spPr>
          <a:xfrm>
            <a:off x="500062" y="5945187"/>
            <a:ext cx="4940300" cy="920750"/>
          </a:xfrm>
          <a:custGeom>
            <a:avLst/>
            <a:gdLst/>
            <a:ahLst/>
            <a:cxnLst/>
            <a:rect l="l" t="t" r="r" b="b"/>
            <a:pathLst>
              <a:path w="7485" h="337" extrusionOk="0">
                <a:moveTo>
                  <a:pt x="0" y="2"/>
                </a:moveTo>
                <a:lnTo>
                  <a:pt x="7485" y="337"/>
                </a:lnTo>
                <a:lnTo>
                  <a:pt x="5558" y="337"/>
                </a:lnTo>
                <a:lnTo>
                  <a:pt x="1" y="0"/>
                </a:lnTo>
              </a:path>
            </a:pathLst>
          </a:custGeom>
          <a:solidFill>
            <a:srgbClr val="9FCBDC">
              <a:alpha val="3921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5" name="Google Shape;125;p73"/>
          <p:cNvSpPr/>
          <p:nvPr/>
        </p:nvSpPr>
        <p:spPr>
          <a:xfrm>
            <a:off x="485775" y="5938837"/>
            <a:ext cx="3690937" cy="933450"/>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26" name="Google Shape;126;p73"/>
          <p:cNvSpPr/>
          <p:nvPr/>
        </p:nvSpPr>
        <p:spPr>
          <a:xfrm>
            <a:off x="-6042" y="5791253"/>
            <a:ext cx="3402314" cy="1080868"/>
          </a:xfrm>
          <a:prstGeom prst="rtTriangle">
            <a:avLst/>
          </a:prstGeom>
          <a:blipFill rotWithShape="1">
            <a:blip r:embed="rId2">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panose="020B0604020202020204"/>
              <a:buNone/>
            </a:pPr>
            <a:endParaRPr sz="1800" b="0" i="0" u="none" strike="noStrike" cap="none">
              <a:solidFill>
                <a:srgbClr val="FFFFFF"/>
              </a:solidFill>
              <a:latin typeface="Lucida Sans" panose="020B0602030504020204"/>
              <a:ea typeface="Lucida Sans" panose="020B0602030504020204"/>
              <a:cs typeface="Lucida Sans" panose="020B0602030504020204"/>
              <a:sym typeface="Lucida Sans" panose="020B0602030504020204"/>
            </a:endParaRPr>
          </a:p>
        </p:txBody>
      </p:sp>
      <p:pic>
        <p:nvPicPr>
          <p:cNvPr id="127" name="Google Shape;127;p73"/>
          <p:cNvPicPr preferRelativeResize="0"/>
          <p:nvPr/>
        </p:nvPicPr>
        <p:blipFill rotWithShape="1">
          <a:blip r:embed="rId3"/>
          <a:srcRect/>
          <a:stretch>
            <a:fillRect/>
          </a:stretch>
        </p:blipFill>
        <p:spPr>
          <a:xfrm>
            <a:off x="-19050" y="5778500"/>
            <a:ext cx="3414712" cy="1098550"/>
          </a:xfrm>
          <a:prstGeom prst="rect">
            <a:avLst/>
          </a:prstGeom>
          <a:noFill/>
          <a:ln>
            <a:noFill/>
          </a:ln>
        </p:spPr>
      </p:pic>
      <p:sp>
        <p:nvSpPr>
          <p:cNvPr id="128" name="Google Shape;128;p7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2pPr>
            <a:lvl3pPr marR="0" lvl="2"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3pPr>
            <a:lvl4pPr marR="0" lvl="3"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4pPr>
            <a:lvl5pPr marR="0" lvl="4"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5pPr>
            <a:lvl6pPr marR="0" lvl="5"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6pPr>
            <a:lvl7pPr marR="0" lvl="6"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7pPr>
            <a:lvl8pPr marR="0" lvl="7"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8pPr>
            <a:lvl9pPr marR="0" lvl="8"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29" name="Google Shape;129;p73"/>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Autofit/>
          </a:bodyPr>
          <a:lstStyle>
            <a:lvl1pPr marL="457200" marR="0" lvl="0" indent="-345440" algn="l" rtl="0">
              <a:lnSpc>
                <a:spcPct val="100000"/>
              </a:lnSpc>
              <a:spcBef>
                <a:spcPts val="400"/>
              </a:spcBef>
              <a:spcAft>
                <a:spcPts val="0"/>
              </a:spcAft>
              <a:buClr>
                <a:schemeClr val="accent1"/>
              </a:buClr>
              <a:buSzPts val="1836"/>
              <a:buFont typeface="Noto Sans Symbols"/>
              <a:defRPr sz="27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1pPr>
            <a:lvl2pPr marL="914400" marR="0" lvl="1" indent="-374650" algn="l" rtl="0">
              <a:lnSpc>
                <a:spcPct val="100000"/>
              </a:lnSpc>
              <a:spcBef>
                <a:spcPts val="325"/>
              </a:spcBef>
              <a:spcAft>
                <a:spcPts val="0"/>
              </a:spcAft>
              <a:buClr>
                <a:schemeClr val="accent1"/>
              </a:buClr>
              <a:buSzPts val="2300"/>
              <a:buFont typeface="Verdana" panose="020B0604030504040204"/>
              <a:buChar char="◦"/>
              <a:defRPr sz="23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30" name="Google Shape;130;p73"/>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31" name="Google Shape;131;p73"/>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32" name="Google Shape;132;p73"/>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1pPr>
            <a:lvl2pPr marL="0" marR="0" lvl="1"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2pPr>
            <a:lvl3pPr marL="0" marR="0" lvl="2"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3pPr>
            <a:lvl4pPr marL="0" marR="0" lvl="3"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4pPr>
            <a:lvl5pPr marL="0" marR="0" lvl="4"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5pPr>
            <a:lvl6pPr marL="0" marR="0" lvl="5"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6pPr>
            <a:lvl7pPr marL="0" marR="0" lvl="6"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7pPr>
            <a:lvl8pPr marL="0" marR="0" lvl="7"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8pPr>
            <a:lvl9pPr marL="0" marR="0" lvl="8" indent="0" algn="r" rtl="0">
              <a:lnSpc>
                <a:spcPct val="100000"/>
              </a:lnSpc>
              <a:spcBef>
                <a:spcPts val="0"/>
              </a:spcBef>
              <a:spcAft>
                <a:spcPts val="0"/>
              </a:spcAft>
              <a:buClr>
                <a:srgbClr val="000000"/>
              </a:buClr>
              <a:buSzPts val="1000"/>
              <a:buFont typeface="Lucida Sans" panose="020B0602030504020204"/>
              <a:buNone/>
              <a:defRPr sz="1000" b="0" i="0" u="none" strike="noStrike" cap="none">
                <a:solidFill>
                  <a:srgbClr val="000000"/>
                </a:solidFill>
                <a:latin typeface="Lucida Sans" panose="020B0602030504020204"/>
                <a:ea typeface="Lucida Sans" panose="020B0602030504020204"/>
                <a:cs typeface="Lucida Sans" panose="020B0602030504020204"/>
                <a:sym typeface="Lucida Sans" panose="020B0602030504020204"/>
              </a:defRPr>
            </a:lvl9pPr>
          </a:lstStyle>
          <a:p>
            <a:pPr marL="0" lvl="0" indent="0" algn="r" rtl="0">
              <a:spcBef>
                <a:spcPts val="0"/>
              </a:spcBef>
              <a:spcAft>
                <a:spcPts val="0"/>
              </a:spcAft>
              <a:buNone/>
            </a:pPr>
            <a:fld id="{00000000-1234-1234-1234-123412341234}" type="slidenum">
              <a:rPr lang="en-US"/>
              <a:t>‹#›</a:t>
            </a:fld>
            <a:endParaRPr sz="1400">
              <a:latin typeface="Arial" panose="020B0604020202020204"/>
              <a:ea typeface="Arial" panose="020B0604020202020204"/>
              <a:cs typeface="Arial" panose="020B0604020202020204"/>
              <a:sym typeface="Arial" panose="020B0604020202020204"/>
            </a:endParaRPr>
          </a:p>
        </p:txBody>
      </p:sp>
    </p:spTree>
  </p:cSld>
  <p:clrMap bg1="lt1" tx1="dk1" bg2="dk2" tx2="lt2" accent1="accent1" accent2="accent2" accent3="accent3" accent4="accent4" accent5="accent5" accent6="accent6" hlink="hlink" folHlink="folHlink"/>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133"/>
        <p:cNvGrpSpPr/>
        <p:nvPr/>
      </p:nvGrpSpPr>
      <p:grpSpPr>
        <a:xfrm>
          <a:off x="0" y="0"/>
          <a:ext cx="0" cy="0"/>
          <a:chOff x="0" y="0"/>
          <a:chExt cx="0" cy="0"/>
        </a:xfrm>
      </p:grpSpPr>
      <p:sp>
        <p:nvSpPr>
          <p:cNvPr id="134" name="Google Shape;134;p74"/>
          <p:cNvSpPr/>
          <p:nvPr/>
        </p:nvSpPr>
        <p:spPr>
          <a:xfrm>
            <a:off x="500062" y="5945187"/>
            <a:ext cx="4940300" cy="920750"/>
          </a:xfrm>
          <a:custGeom>
            <a:avLst/>
            <a:gdLst/>
            <a:ahLst/>
            <a:cxnLst/>
            <a:rect l="l" t="t" r="r" b="b"/>
            <a:pathLst>
              <a:path w="7485" h="337" extrusionOk="0">
                <a:moveTo>
                  <a:pt x="0" y="2"/>
                </a:moveTo>
                <a:lnTo>
                  <a:pt x="7485" y="337"/>
                </a:lnTo>
                <a:lnTo>
                  <a:pt x="5558" y="337"/>
                </a:lnTo>
                <a:lnTo>
                  <a:pt x="1" y="0"/>
                </a:lnTo>
              </a:path>
            </a:pathLst>
          </a:custGeom>
          <a:solidFill>
            <a:srgbClr val="9FCBDC">
              <a:alpha val="3921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sp>
        <p:nvSpPr>
          <p:cNvPr id="135" name="Google Shape;135;p74"/>
          <p:cNvSpPr/>
          <p:nvPr/>
        </p:nvSpPr>
        <p:spPr>
          <a:xfrm>
            <a:off x="485775" y="5938837"/>
            <a:ext cx="3690937" cy="933450"/>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sp>
        <p:nvSpPr>
          <p:cNvPr id="136" name="Google Shape;136;p74"/>
          <p:cNvSpPr/>
          <p:nvPr/>
        </p:nvSpPr>
        <p:spPr>
          <a:xfrm>
            <a:off x="-6042" y="5791253"/>
            <a:ext cx="3402314" cy="1080868"/>
          </a:xfrm>
          <a:prstGeom prst="rtTriangle">
            <a:avLst/>
          </a:prstGeom>
          <a:blipFill rotWithShape="1">
            <a:blip r:embed="rId4">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panose="020B0604020202020204"/>
              <a:buNone/>
            </a:pPr>
            <a:endParaRPr sz="1800" b="0" i="0" u="none" strike="noStrike" cap="none">
              <a:solidFill>
                <a:srgbClr val="FFFFFF"/>
              </a:solidFill>
              <a:latin typeface="Lucida Sans" panose="020B0602030504020204"/>
              <a:ea typeface="Lucida Sans" panose="020B0602030504020204"/>
              <a:cs typeface="Lucida Sans" panose="020B0602030504020204"/>
              <a:sym typeface="Lucida Sans" panose="020B0602030504020204"/>
            </a:endParaRPr>
          </a:p>
        </p:txBody>
      </p:sp>
      <p:pic>
        <p:nvPicPr>
          <p:cNvPr id="137" name="Google Shape;137;p74"/>
          <p:cNvPicPr preferRelativeResize="0"/>
          <p:nvPr/>
        </p:nvPicPr>
        <p:blipFill rotWithShape="1">
          <a:blip r:embed="rId5"/>
          <a:srcRect/>
          <a:stretch>
            <a:fillRect/>
          </a:stretch>
        </p:blipFill>
        <p:spPr>
          <a:xfrm>
            <a:off x="-19050" y="5778500"/>
            <a:ext cx="3414712" cy="1098550"/>
          </a:xfrm>
          <a:prstGeom prst="rect">
            <a:avLst/>
          </a:prstGeom>
          <a:noFill/>
          <a:ln>
            <a:noFill/>
          </a:ln>
        </p:spPr>
      </p:pic>
      <p:sp>
        <p:nvSpPr>
          <p:cNvPr id="138" name="Google Shape;138;p74"/>
          <p:cNvSpPr/>
          <p:nvPr/>
        </p:nvSpPr>
        <p:spPr>
          <a:xfrm>
            <a:off x="3636962" y="3005137"/>
            <a:ext cx="182562" cy="228600"/>
          </a:xfrm>
          <a:prstGeom prst="chevron">
            <a:avLst>
              <a:gd name="adj" fmla="val 10800"/>
            </a:avLst>
          </a:prstGeom>
          <a:gradFill>
            <a:gsLst>
              <a:gs pos="0">
                <a:srgbClr val="1389A6"/>
              </a:gs>
              <a:gs pos="72000">
                <a:srgbClr val="50B8DA"/>
              </a:gs>
              <a:gs pos="100000">
                <a:srgbClr val="7FC4DD"/>
              </a:gs>
            </a:gsLst>
            <a:lin ang="16200000" scaled="0"/>
          </a:gradFill>
          <a:ln w="9525" cap="rnd" cmpd="sng">
            <a:solidFill>
              <a:srgbClr val="1E768C"/>
            </a:solidFill>
            <a:prstDash val="solid"/>
            <a:miter lim="800000"/>
            <a:headEnd type="none" w="sm" len="sm"/>
            <a:tailEnd type="none" w="sm" len="sm"/>
          </a:ln>
          <a:effectLst>
            <a:outerShdw blurRad="63500" dist="25400" dir="5400000">
              <a:srgbClr val="000000">
                <a:alpha val="4549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sp>
        <p:nvSpPr>
          <p:cNvPr id="139" name="Google Shape;139;p74"/>
          <p:cNvSpPr/>
          <p:nvPr/>
        </p:nvSpPr>
        <p:spPr>
          <a:xfrm>
            <a:off x="3449637" y="3005137"/>
            <a:ext cx="184150" cy="228600"/>
          </a:xfrm>
          <a:prstGeom prst="chevron">
            <a:avLst>
              <a:gd name="adj" fmla="val 10800"/>
            </a:avLst>
          </a:prstGeom>
          <a:gradFill>
            <a:gsLst>
              <a:gs pos="0">
                <a:srgbClr val="1389A6"/>
              </a:gs>
              <a:gs pos="72000">
                <a:srgbClr val="50B8DA"/>
              </a:gs>
              <a:gs pos="100000">
                <a:srgbClr val="7FC4DD"/>
              </a:gs>
            </a:gsLst>
            <a:lin ang="16200000" scaled="0"/>
          </a:gradFill>
          <a:ln w="9525" cap="rnd" cmpd="sng">
            <a:solidFill>
              <a:srgbClr val="1E768C"/>
            </a:solidFill>
            <a:prstDash val="solid"/>
            <a:miter lim="800000"/>
            <a:headEnd type="none" w="sm" len="sm"/>
            <a:tailEnd type="none" w="sm" len="sm"/>
          </a:ln>
          <a:effectLst>
            <a:outerShdw blurRad="63500" dist="25400" dir="5400000">
              <a:srgbClr val="000000">
                <a:alpha val="4549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sp>
        <p:nvSpPr>
          <p:cNvPr id="140" name="Google Shape;140;p7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2pPr>
            <a:lvl3pPr marR="0" lvl="2"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3pPr>
            <a:lvl4pPr marR="0" lvl="3"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4pPr>
            <a:lvl5pPr marR="0" lvl="4"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5pPr>
            <a:lvl6pPr marR="0" lvl="5"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6pPr>
            <a:lvl7pPr marR="0" lvl="6"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7pPr>
            <a:lvl8pPr marR="0" lvl="7"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8pPr>
            <a:lvl9pPr marR="0" lvl="8"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41" name="Google Shape;141;p74"/>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Autofit/>
          </a:bodyPr>
          <a:lstStyle>
            <a:lvl1pPr marL="457200" marR="0" lvl="0" indent="-345440" algn="l" rtl="0">
              <a:lnSpc>
                <a:spcPct val="100000"/>
              </a:lnSpc>
              <a:spcBef>
                <a:spcPts val="400"/>
              </a:spcBef>
              <a:spcAft>
                <a:spcPts val="0"/>
              </a:spcAft>
              <a:buClr>
                <a:schemeClr val="accent1"/>
              </a:buClr>
              <a:buSzPts val="1836"/>
              <a:buFont typeface="Noto Sans Symbols"/>
              <a:defRPr sz="27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1pPr>
            <a:lvl2pPr marL="914400" marR="0" lvl="1" indent="-374650" algn="l" rtl="0">
              <a:lnSpc>
                <a:spcPct val="100000"/>
              </a:lnSpc>
              <a:spcBef>
                <a:spcPts val="325"/>
              </a:spcBef>
              <a:spcAft>
                <a:spcPts val="0"/>
              </a:spcAft>
              <a:buClr>
                <a:schemeClr val="accent1"/>
              </a:buClr>
              <a:buSzPts val="2300"/>
              <a:buFont typeface="Verdana" panose="020B0604030504040204"/>
              <a:buChar char="◦"/>
              <a:defRPr sz="23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42" name="Google Shape;142;p74"/>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9pPr>
          </a:lstStyle>
          <a:p>
            <a:endParaRPr/>
          </a:p>
        </p:txBody>
      </p:sp>
      <p:sp>
        <p:nvSpPr>
          <p:cNvPr id="143" name="Google Shape;143;p74"/>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9pPr>
          </a:lstStyle>
          <a:p>
            <a:endParaRPr/>
          </a:p>
        </p:txBody>
      </p:sp>
      <p:sp>
        <p:nvSpPr>
          <p:cNvPr id="144" name="Google Shape;144;p74"/>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6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151"/>
        <p:cNvGrpSpPr/>
        <p:nvPr/>
      </p:nvGrpSpPr>
      <p:grpSpPr>
        <a:xfrm>
          <a:off x="0" y="0"/>
          <a:ext cx="0" cy="0"/>
          <a:chOff x="0" y="0"/>
          <a:chExt cx="0" cy="0"/>
        </a:xfrm>
      </p:grpSpPr>
      <p:sp>
        <p:nvSpPr>
          <p:cNvPr id="152" name="Google Shape;152;p76"/>
          <p:cNvSpPr/>
          <p:nvPr/>
        </p:nvSpPr>
        <p:spPr>
          <a:xfrm>
            <a:off x="500062" y="5945187"/>
            <a:ext cx="4940300" cy="920750"/>
          </a:xfrm>
          <a:custGeom>
            <a:avLst/>
            <a:gdLst/>
            <a:ahLst/>
            <a:cxnLst/>
            <a:rect l="l" t="t" r="r" b="b"/>
            <a:pathLst>
              <a:path w="7485" h="337" extrusionOk="0">
                <a:moveTo>
                  <a:pt x="0" y="2"/>
                </a:moveTo>
                <a:lnTo>
                  <a:pt x="7485" y="337"/>
                </a:lnTo>
                <a:lnTo>
                  <a:pt x="5558" y="337"/>
                </a:lnTo>
                <a:lnTo>
                  <a:pt x="1" y="0"/>
                </a:lnTo>
              </a:path>
            </a:pathLst>
          </a:custGeom>
          <a:solidFill>
            <a:srgbClr val="9FCBDC">
              <a:alpha val="3921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sp>
        <p:nvSpPr>
          <p:cNvPr id="153" name="Google Shape;153;p76"/>
          <p:cNvSpPr/>
          <p:nvPr/>
        </p:nvSpPr>
        <p:spPr>
          <a:xfrm>
            <a:off x="485775" y="5938837"/>
            <a:ext cx="3690937" cy="933450"/>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sp>
        <p:nvSpPr>
          <p:cNvPr id="154" name="Google Shape;154;p76"/>
          <p:cNvSpPr/>
          <p:nvPr/>
        </p:nvSpPr>
        <p:spPr>
          <a:xfrm>
            <a:off x="-6042" y="5791253"/>
            <a:ext cx="3402314" cy="1080868"/>
          </a:xfrm>
          <a:prstGeom prst="rtTriangle">
            <a:avLst/>
          </a:prstGeom>
          <a:blipFill rotWithShape="1">
            <a:blip r:embed="rId4">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panose="020B0604020202020204"/>
              <a:buNone/>
            </a:pPr>
            <a:endParaRPr sz="1800" b="0" i="0" u="none" strike="noStrike" cap="none">
              <a:solidFill>
                <a:srgbClr val="FFFFFF"/>
              </a:solidFill>
              <a:latin typeface="Lucida Sans" panose="020B0602030504020204"/>
              <a:ea typeface="Lucida Sans" panose="020B0602030504020204"/>
              <a:cs typeface="Lucida Sans" panose="020B0602030504020204"/>
              <a:sym typeface="Lucida Sans" panose="020B0602030504020204"/>
            </a:endParaRPr>
          </a:p>
        </p:txBody>
      </p:sp>
      <p:pic>
        <p:nvPicPr>
          <p:cNvPr id="155" name="Google Shape;155;p76"/>
          <p:cNvPicPr preferRelativeResize="0"/>
          <p:nvPr/>
        </p:nvPicPr>
        <p:blipFill rotWithShape="1">
          <a:blip r:embed="rId5"/>
          <a:srcRect/>
          <a:stretch>
            <a:fillRect/>
          </a:stretch>
        </p:blipFill>
        <p:spPr>
          <a:xfrm>
            <a:off x="-19050" y="5778500"/>
            <a:ext cx="3414712" cy="1098550"/>
          </a:xfrm>
          <a:prstGeom prst="rect">
            <a:avLst/>
          </a:prstGeom>
          <a:noFill/>
          <a:ln>
            <a:noFill/>
          </a:ln>
        </p:spPr>
      </p:pic>
      <p:sp>
        <p:nvSpPr>
          <p:cNvPr id="156" name="Google Shape;156;p76"/>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2pPr>
            <a:lvl3pPr marR="0" lvl="2"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3pPr>
            <a:lvl4pPr marR="0" lvl="3"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4pPr>
            <a:lvl5pPr marR="0" lvl="4"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5pPr>
            <a:lvl6pPr marR="0" lvl="5"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6pPr>
            <a:lvl7pPr marR="0" lvl="6"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7pPr>
            <a:lvl8pPr marR="0" lvl="7"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8pPr>
            <a:lvl9pPr marR="0" lvl="8"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57" name="Google Shape;157;p76"/>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Autofit/>
          </a:bodyPr>
          <a:lstStyle>
            <a:lvl1pPr marL="457200" marR="0" lvl="0" indent="-345440" algn="l" rtl="0">
              <a:lnSpc>
                <a:spcPct val="100000"/>
              </a:lnSpc>
              <a:spcBef>
                <a:spcPts val="400"/>
              </a:spcBef>
              <a:spcAft>
                <a:spcPts val="0"/>
              </a:spcAft>
              <a:buClr>
                <a:schemeClr val="accent1"/>
              </a:buClr>
              <a:buSzPts val="1836"/>
              <a:buFont typeface="Noto Sans Symbols"/>
              <a:defRPr sz="27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1pPr>
            <a:lvl2pPr marL="914400" marR="0" lvl="1" indent="-374650" algn="l" rtl="0">
              <a:lnSpc>
                <a:spcPct val="100000"/>
              </a:lnSpc>
              <a:spcBef>
                <a:spcPts val="325"/>
              </a:spcBef>
              <a:spcAft>
                <a:spcPts val="0"/>
              </a:spcAft>
              <a:buClr>
                <a:schemeClr val="accent1"/>
              </a:buClr>
              <a:buSzPts val="2300"/>
              <a:buFont typeface="Verdana" panose="020B0604030504040204"/>
              <a:buChar char="◦"/>
              <a:defRPr sz="23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58" name="Google Shape;158;p76"/>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9pPr>
          </a:lstStyle>
          <a:p>
            <a:endParaRPr/>
          </a:p>
        </p:txBody>
      </p:sp>
      <p:sp>
        <p:nvSpPr>
          <p:cNvPr id="159" name="Google Shape;159;p76"/>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9pPr>
          </a:lstStyle>
          <a:p>
            <a:endParaRPr/>
          </a:p>
        </p:txBody>
      </p:sp>
      <p:sp>
        <p:nvSpPr>
          <p:cNvPr id="160" name="Google Shape;160;p76"/>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6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168"/>
        <p:cNvGrpSpPr/>
        <p:nvPr/>
      </p:nvGrpSpPr>
      <p:grpSpPr>
        <a:xfrm>
          <a:off x="0" y="0"/>
          <a:ext cx="0" cy="0"/>
          <a:chOff x="0" y="0"/>
          <a:chExt cx="0" cy="0"/>
        </a:xfrm>
      </p:grpSpPr>
      <p:sp>
        <p:nvSpPr>
          <p:cNvPr id="169" name="Google Shape;169;p7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2pPr>
            <a:lvl3pPr marR="0" lvl="2"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3pPr>
            <a:lvl4pPr marR="0" lvl="3"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4pPr>
            <a:lvl5pPr marR="0" lvl="4"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5pPr>
            <a:lvl6pPr marR="0" lvl="5"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6pPr>
            <a:lvl7pPr marR="0" lvl="6"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7pPr>
            <a:lvl8pPr marR="0" lvl="7"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8pPr>
            <a:lvl9pPr marR="0" lvl="8"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70" name="Google Shape;170;p78"/>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Autofit/>
          </a:bodyPr>
          <a:lstStyle>
            <a:lvl1pPr marL="457200" marR="0" lvl="0" indent="-345440" algn="l" rtl="0">
              <a:lnSpc>
                <a:spcPct val="100000"/>
              </a:lnSpc>
              <a:spcBef>
                <a:spcPts val="400"/>
              </a:spcBef>
              <a:spcAft>
                <a:spcPts val="0"/>
              </a:spcAft>
              <a:buClr>
                <a:schemeClr val="accent1"/>
              </a:buClr>
              <a:buSzPts val="1836"/>
              <a:buFont typeface="Noto Sans Symbols"/>
              <a:defRPr sz="27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1pPr>
            <a:lvl2pPr marL="914400" marR="0" lvl="1" indent="-374650" algn="l" rtl="0">
              <a:lnSpc>
                <a:spcPct val="100000"/>
              </a:lnSpc>
              <a:spcBef>
                <a:spcPts val="325"/>
              </a:spcBef>
              <a:spcAft>
                <a:spcPts val="0"/>
              </a:spcAft>
              <a:buClr>
                <a:schemeClr val="accent1"/>
              </a:buClr>
              <a:buSzPts val="2300"/>
              <a:buFont typeface="Verdana" panose="020B0604030504040204"/>
              <a:buChar char="◦"/>
              <a:defRPr sz="23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71" name="Google Shape;171;p78"/>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72" name="Google Shape;172;p78"/>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73" name="Google Shape;173;p78"/>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sz="1400"/>
          </a:p>
        </p:txBody>
      </p:sp>
    </p:spTree>
  </p:cSld>
  <p:clrMap bg1="lt1" tx1="dk1" bg2="dk2" tx2="lt2" accent1="accent1" accent2="accent2" accent3="accent3" accent4="accent4" accent5="accent5" accent6="accent6" hlink="hlink" folHlink="folHlink"/>
  <p:sldLayoutIdLst>
    <p:sldLayoutId id="214748367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183"/>
        <p:cNvGrpSpPr/>
        <p:nvPr/>
      </p:nvGrpSpPr>
      <p:grpSpPr>
        <a:xfrm>
          <a:off x="0" y="0"/>
          <a:ext cx="0" cy="0"/>
          <a:chOff x="0" y="0"/>
          <a:chExt cx="0" cy="0"/>
        </a:xfrm>
      </p:grpSpPr>
      <p:sp>
        <p:nvSpPr>
          <p:cNvPr id="184" name="Google Shape;184;p80"/>
          <p:cNvSpPr/>
          <p:nvPr/>
        </p:nvSpPr>
        <p:spPr>
          <a:xfrm>
            <a:off x="500062" y="5945187"/>
            <a:ext cx="4940300" cy="920750"/>
          </a:xfrm>
          <a:custGeom>
            <a:avLst/>
            <a:gdLst/>
            <a:ahLst/>
            <a:cxnLst/>
            <a:rect l="l" t="t" r="r" b="b"/>
            <a:pathLst>
              <a:path w="7485" h="337" extrusionOk="0">
                <a:moveTo>
                  <a:pt x="0" y="2"/>
                </a:moveTo>
                <a:lnTo>
                  <a:pt x="7485" y="337"/>
                </a:lnTo>
                <a:lnTo>
                  <a:pt x="5558" y="337"/>
                </a:lnTo>
                <a:lnTo>
                  <a:pt x="1" y="0"/>
                </a:lnTo>
              </a:path>
            </a:pathLst>
          </a:custGeom>
          <a:solidFill>
            <a:srgbClr val="9FCBDC">
              <a:alpha val="3921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sp>
        <p:nvSpPr>
          <p:cNvPr id="185" name="Google Shape;185;p80"/>
          <p:cNvSpPr/>
          <p:nvPr/>
        </p:nvSpPr>
        <p:spPr>
          <a:xfrm>
            <a:off x="485775" y="5938837"/>
            <a:ext cx="3690937" cy="933450"/>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sp>
        <p:nvSpPr>
          <p:cNvPr id="186" name="Google Shape;186;p80"/>
          <p:cNvSpPr/>
          <p:nvPr/>
        </p:nvSpPr>
        <p:spPr>
          <a:xfrm>
            <a:off x="-6042" y="5791253"/>
            <a:ext cx="3402314" cy="1080868"/>
          </a:xfrm>
          <a:prstGeom prst="rtTriangle">
            <a:avLst/>
          </a:prstGeom>
          <a:blipFill rotWithShape="1">
            <a:blip r:embed="rId4">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panose="020B0604020202020204"/>
              <a:buNone/>
            </a:pPr>
            <a:endParaRPr sz="1800" b="0" i="0" u="none" strike="noStrike" cap="none">
              <a:solidFill>
                <a:srgbClr val="FFFFFF"/>
              </a:solidFill>
              <a:latin typeface="Lucida Sans" panose="020B0602030504020204"/>
              <a:ea typeface="Lucida Sans" panose="020B0602030504020204"/>
              <a:cs typeface="Lucida Sans" panose="020B0602030504020204"/>
              <a:sym typeface="Lucida Sans" panose="020B0602030504020204"/>
            </a:endParaRPr>
          </a:p>
        </p:txBody>
      </p:sp>
      <p:pic>
        <p:nvPicPr>
          <p:cNvPr id="187" name="Google Shape;187;p80"/>
          <p:cNvPicPr preferRelativeResize="0"/>
          <p:nvPr/>
        </p:nvPicPr>
        <p:blipFill rotWithShape="1">
          <a:blip r:embed="rId5"/>
          <a:srcRect/>
          <a:stretch>
            <a:fillRect/>
          </a:stretch>
        </p:blipFill>
        <p:spPr>
          <a:xfrm>
            <a:off x="-19050" y="5778500"/>
            <a:ext cx="3414712" cy="1098550"/>
          </a:xfrm>
          <a:prstGeom prst="rect">
            <a:avLst/>
          </a:prstGeom>
          <a:noFill/>
          <a:ln>
            <a:noFill/>
          </a:ln>
        </p:spPr>
      </p:pic>
      <p:sp>
        <p:nvSpPr>
          <p:cNvPr id="188" name="Google Shape;188;p8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2pPr>
            <a:lvl3pPr marR="0" lvl="2"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3pPr>
            <a:lvl4pPr marR="0" lvl="3"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4pPr>
            <a:lvl5pPr marR="0" lvl="4"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5pPr>
            <a:lvl6pPr marR="0" lvl="5"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6pPr>
            <a:lvl7pPr marR="0" lvl="6"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7pPr>
            <a:lvl8pPr marR="0" lvl="7"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8pPr>
            <a:lvl9pPr marR="0" lvl="8"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89" name="Google Shape;189;p80"/>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Autofit/>
          </a:bodyPr>
          <a:lstStyle>
            <a:lvl1pPr marL="457200" marR="0" lvl="0" indent="-345440" algn="l" rtl="0">
              <a:lnSpc>
                <a:spcPct val="100000"/>
              </a:lnSpc>
              <a:spcBef>
                <a:spcPts val="400"/>
              </a:spcBef>
              <a:spcAft>
                <a:spcPts val="0"/>
              </a:spcAft>
              <a:buClr>
                <a:schemeClr val="accent1"/>
              </a:buClr>
              <a:buSzPts val="1836"/>
              <a:buFont typeface="Noto Sans Symbols"/>
              <a:defRPr sz="27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1pPr>
            <a:lvl2pPr marL="914400" marR="0" lvl="1" indent="-374650" algn="l" rtl="0">
              <a:lnSpc>
                <a:spcPct val="100000"/>
              </a:lnSpc>
              <a:spcBef>
                <a:spcPts val="325"/>
              </a:spcBef>
              <a:spcAft>
                <a:spcPts val="0"/>
              </a:spcAft>
              <a:buClr>
                <a:schemeClr val="accent1"/>
              </a:buClr>
              <a:buSzPts val="2300"/>
              <a:buFont typeface="Verdana" panose="020B0604030504040204"/>
              <a:buChar char="◦"/>
              <a:defRPr sz="23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190" name="Google Shape;190;p80"/>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9pPr>
          </a:lstStyle>
          <a:p>
            <a:endParaRPr/>
          </a:p>
        </p:txBody>
      </p:sp>
      <p:sp>
        <p:nvSpPr>
          <p:cNvPr id="191" name="Google Shape;191;p80"/>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9pPr>
          </a:lstStyle>
          <a:p>
            <a:endParaRPr/>
          </a:p>
        </p:txBody>
      </p:sp>
      <p:sp>
        <p:nvSpPr>
          <p:cNvPr id="192" name="Google Shape;192;p80"/>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7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8"/>
        <p:cNvGrpSpPr/>
        <p:nvPr/>
      </p:nvGrpSpPr>
      <p:grpSpPr>
        <a:xfrm>
          <a:off x="0" y="0"/>
          <a:ext cx="0" cy="0"/>
          <a:chOff x="0" y="0"/>
          <a:chExt cx="0" cy="0"/>
        </a:xfrm>
      </p:grpSpPr>
      <p:sp>
        <p:nvSpPr>
          <p:cNvPr id="199" name="Google Shape;199;p82"/>
          <p:cNvSpPr/>
          <p:nvPr/>
        </p:nvSpPr>
        <p:spPr>
          <a:xfrm>
            <a:off x="500062" y="5945187"/>
            <a:ext cx="4940300" cy="920750"/>
          </a:xfrm>
          <a:custGeom>
            <a:avLst/>
            <a:gdLst/>
            <a:ahLst/>
            <a:cxnLst/>
            <a:rect l="l" t="t" r="r" b="b"/>
            <a:pathLst>
              <a:path w="7485" h="337" extrusionOk="0">
                <a:moveTo>
                  <a:pt x="0" y="2"/>
                </a:moveTo>
                <a:lnTo>
                  <a:pt x="7485" y="337"/>
                </a:lnTo>
                <a:lnTo>
                  <a:pt x="5558" y="337"/>
                </a:lnTo>
                <a:lnTo>
                  <a:pt x="1" y="0"/>
                </a:lnTo>
              </a:path>
            </a:pathLst>
          </a:custGeom>
          <a:solidFill>
            <a:srgbClr val="9FCBDC">
              <a:alpha val="3921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0" name="Google Shape;200;p82"/>
          <p:cNvSpPr/>
          <p:nvPr/>
        </p:nvSpPr>
        <p:spPr>
          <a:xfrm>
            <a:off x="485775" y="5938837"/>
            <a:ext cx="3690937" cy="933450"/>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01" name="Google Shape;201;p82"/>
          <p:cNvSpPr/>
          <p:nvPr/>
        </p:nvSpPr>
        <p:spPr>
          <a:xfrm>
            <a:off x="-6042" y="5791253"/>
            <a:ext cx="3402314" cy="1080868"/>
          </a:xfrm>
          <a:prstGeom prst="rtTriangle">
            <a:avLst/>
          </a:prstGeom>
          <a:blipFill rotWithShape="1">
            <a:blip r:embed="rId3">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panose="020B0604020202020204"/>
              <a:buNone/>
            </a:pPr>
            <a:endParaRPr sz="1800" b="0" i="0" u="none" strike="noStrike" cap="none">
              <a:solidFill>
                <a:srgbClr val="FFFFFF"/>
              </a:solidFill>
              <a:latin typeface="Lucida Sans" panose="020B0602030504020204"/>
              <a:ea typeface="Lucida Sans" panose="020B0602030504020204"/>
              <a:cs typeface="Lucida Sans" panose="020B0602030504020204"/>
              <a:sym typeface="Lucida Sans" panose="020B0602030504020204"/>
            </a:endParaRPr>
          </a:p>
        </p:txBody>
      </p:sp>
      <p:pic>
        <p:nvPicPr>
          <p:cNvPr id="202" name="Google Shape;202;p82"/>
          <p:cNvPicPr preferRelativeResize="0"/>
          <p:nvPr/>
        </p:nvPicPr>
        <p:blipFill rotWithShape="1">
          <a:blip r:embed="rId4"/>
          <a:srcRect/>
          <a:stretch>
            <a:fillRect/>
          </a:stretch>
        </p:blipFill>
        <p:spPr>
          <a:xfrm>
            <a:off x="-19050" y="5778500"/>
            <a:ext cx="3414712" cy="1098550"/>
          </a:xfrm>
          <a:prstGeom prst="rect">
            <a:avLst/>
          </a:prstGeom>
          <a:noFill/>
          <a:ln>
            <a:noFill/>
          </a:ln>
        </p:spPr>
      </p:pic>
      <p:sp>
        <p:nvSpPr>
          <p:cNvPr id="203" name="Google Shape;203;p8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2pPr>
            <a:lvl3pPr marR="0" lvl="2"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3pPr>
            <a:lvl4pPr marR="0" lvl="3"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4pPr>
            <a:lvl5pPr marR="0" lvl="4"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5pPr>
            <a:lvl6pPr marR="0" lvl="5"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6pPr>
            <a:lvl7pPr marR="0" lvl="6"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7pPr>
            <a:lvl8pPr marR="0" lvl="7"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8pPr>
            <a:lvl9pPr marR="0" lvl="8"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204" name="Google Shape;204;p82"/>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Autofit/>
          </a:bodyPr>
          <a:lstStyle>
            <a:lvl1pPr marL="457200" marR="0" lvl="0" indent="-345440" algn="l" rtl="0">
              <a:lnSpc>
                <a:spcPct val="100000"/>
              </a:lnSpc>
              <a:spcBef>
                <a:spcPts val="400"/>
              </a:spcBef>
              <a:spcAft>
                <a:spcPts val="0"/>
              </a:spcAft>
              <a:buClr>
                <a:schemeClr val="accent1"/>
              </a:buClr>
              <a:buSzPts val="1836"/>
              <a:buFont typeface="Noto Sans Symbols"/>
              <a:defRPr sz="27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1pPr>
            <a:lvl2pPr marL="914400" marR="0" lvl="1" indent="-374650" algn="l" rtl="0">
              <a:lnSpc>
                <a:spcPct val="100000"/>
              </a:lnSpc>
              <a:spcBef>
                <a:spcPts val="325"/>
              </a:spcBef>
              <a:spcAft>
                <a:spcPts val="0"/>
              </a:spcAft>
              <a:buClr>
                <a:schemeClr val="accent1"/>
              </a:buClr>
              <a:buSzPts val="2300"/>
              <a:buFont typeface="Verdana" panose="020B0604030504040204"/>
              <a:buChar char="◦"/>
              <a:defRPr sz="23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205" name="Google Shape;205;p82"/>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206" name="Google Shape;206;p82"/>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207" name="Google Shape;207;p82"/>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sz="1400"/>
          </a:p>
        </p:txBody>
      </p:sp>
    </p:spTree>
  </p:cSld>
  <p:clrMap bg1="lt1" tx1="dk1" bg2="dk2" tx2="lt2" accent1="accent1" accent2="accent2" accent3="accent3" accent4="accent4" accent5="accent5" accent6="accent6" hlink="hlink" folHlink="folHlink"/>
  <p:sldLayoutIdLst>
    <p:sldLayoutId id="214748367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212"/>
        <p:cNvGrpSpPr/>
        <p:nvPr/>
      </p:nvGrpSpPr>
      <p:grpSpPr>
        <a:xfrm>
          <a:off x="0" y="0"/>
          <a:ext cx="0" cy="0"/>
          <a:chOff x="0" y="0"/>
          <a:chExt cx="0" cy="0"/>
        </a:xfrm>
      </p:grpSpPr>
      <p:sp>
        <p:nvSpPr>
          <p:cNvPr id="213" name="Google Shape;213;p8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2pPr>
            <a:lvl3pPr marR="0" lvl="2"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3pPr>
            <a:lvl4pPr marR="0" lvl="3"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4pPr>
            <a:lvl5pPr marR="0" lvl="4"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5pPr>
            <a:lvl6pPr marR="0" lvl="5"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6pPr>
            <a:lvl7pPr marR="0" lvl="6"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7pPr>
            <a:lvl8pPr marR="0" lvl="7"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8pPr>
            <a:lvl9pPr marR="0" lvl="8"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214" name="Google Shape;214;p84"/>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Autofit/>
          </a:bodyPr>
          <a:lstStyle>
            <a:lvl1pPr marL="457200" marR="0" lvl="0" indent="-345440" algn="l" rtl="0">
              <a:lnSpc>
                <a:spcPct val="100000"/>
              </a:lnSpc>
              <a:spcBef>
                <a:spcPts val="400"/>
              </a:spcBef>
              <a:spcAft>
                <a:spcPts val="0"/>
              </a:spcAft>
              <a:buClr>
                <a:schemeClr val="accent1"/>
              </a:buClr>
              <a:buSzPts val="1836"/>
              <a:buFont typeface="Noto Sans Symbols"/>
              <a:defRPr sz="27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1pPr>
            <a:lvl2pPr marL="914400" marR="0" lvl="1" indent="-374650" algn="l" rtl="0">
              <a:lnSpc>
                <a:spcPct val="100000"/>
              </a:lnSpc>
              <a:spcBef>
                <a:spcPts val="325"/>
              </a:spcBef>
              <a:spcAft>
                <a:spcPts val="0"/>
              </a:spcAft>
              <a:buClr>
                <a:schemeClr val="accent1"/>
              </a:buClr>
              <a:buSzPts val="2300"/>
              <a:buFont typeface="Verdana" panose="020B0604030504040204"/>
              <a:buChar char="◦"/>
              <a:defRPr sz="23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215" name="Google Shape;215;p84"/>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216" name="Google Shape;216;p84"/>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217" name="Google Shape;217;p84"/>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sz="1400"/>
          </a:p>
        </p:txBody>
      </p:sp>
    </p:spTree>
  </p:cSld>
  <p:clrMap bg1="lt1" tx1="dk1" bg2="dk2" tx2="lt2" accent1="accent1" accent2="accent2" accent3="accent3" accent4="accent4" accent5="accent5" accent6="accent6" hlink="hlink" folHlink="folHlink"/>
  <p:sldLayoutIdLst>
    <p:sldLayoutId id="214748367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225"/>
        <p:cNvGrpSpPr/>
        <p:nvPr/>
      </p:nvGrpSpPr>
      <p:grpSpPr>
        <a:xfrm>
          <a:off x="0" y="0"/>
          <a:ext cx="0" cy="0"/>
          <a:chOff x="0" y="0"/>
          <a:chExt cx="0" cy="0"/>
        </a:xfrm>
      </p:grpSpPr>
      <p:sp>
        <p:nvSpPr>
          <p:cNvPr id="226" name="Google Shape;226;p86"/>
          <p:cNvSpPr/>
          <p:nvPr/>
        </p:nvSpPr>
        <p:spPr>
          <a:xfrm>
            <a:off x="500062" y="5945187"/>
            <a:ext cx="4940300" cy="920750"/>
          </a:xfrm>
          <a:custGeom>
            <a:avLst/>
            <a:gdLst/>
            <a:ahLst/>
            <a:cxnLst/>
            <a:rect l="l" t="t" r="r" b="b"/>
            <a:pathLst>
              <a:path w="7485" h="337" extrusionOk="0">
                <a:moveTo>
                  <a:pt x="0" y="2"/>
                </a:moveTo>
                <a:lnTo>
                  <a:pt x="7485" y="337"/>
                </a:lnTo>
                <a:lnTo>
                  <a:pt x="5558" y="337"/>
                </a:lnTo>
                <a:lnTo>
                  <a:pt x="1" y="0"/>
                </a:lnTo>
              </a:path>
            </a:pathLst>
          </a:custGeom>
          <a:solidFill>
            <a:srgbClr val="9FCBDC">
              <a:alpha val="3921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sp>
        <p:nvSpPr>
          <p:cNvPr id="227" name="Google Shape;227;p86"/>
          <p:cNvSpPr/>
          <p:nvPr/>
        </p:nvSpPr>
        <p:spPr>
          <a:xfrm>
            <a:off x="485775" y="5938837"/>
            <a:ext cx="3690937" cy="933450"/>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sp>
        <p:nvSpPr>
          <p:cNvPr id="228" name="Google Shape;228;p86"/>
          <p:cNvSpPr/>
          <p:nvPr/>
        </p:nvSpPr>
        <p:spPr>
          <a:xfrm>
            <a:off x="-6042" y="5791253"/>
            <a:ext cx="3402314" cy="1080868"/>
          </a:xfrm>
          <a:prstGeom prst="rtTriangle">
            <a:avLst/>
          </a:prstGeom>
          <a:blipFill rotWithShape="1">
            <a:blip r:embed="rId4">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panose="020B0604020202020204"/>
              <a:buNone/>
            </a:pPr>
            <a:endParaRPr sz="1800" b="0" i="0" u="none" strike="noStrike" cap="none">
              <a:solidFill>
                <a:srgbClr val="FFFFFF"/>
              </a:solidFill>
              <a:latin typeface="Lucida Sans" panose="020B0602030504020204"/>
              <a:ea typeface="Lucida Sans" panose="020B0602030504020204"/>
              <a:cs typeface="Lucida Sans" panose="020B0602030504020204"/>
              <a:sym typeface="Lucida Sans" panose="020B0602030504020204"/>
            </a:endParaRPr>
          </a:p>
        </p:txBody>
      </p:sp>
      <p:pic>
        <p:nvPicPr>
          <p:cNvPr id="229" name="Google Shape;229;p86"/>
          <p:cNvPicPr preferRelativeResize="0"/>
          <p:nvPr/>
        </p:nvPicPr>
        <p:blipFill rotWithShape="1">
          <a:blip r:embed="rId5"/>
          <a:srcRect/>
          <a:stretch>
            <a:fillRect/>
          </a:stretch>
        </p:blipFill>
        <p:spPr>
          <a:xfrm>
            <a:off x="-19050" y="5778500"/>
            <a:ext cx="3414712" cy="1098550"/>
          </a:xfrm>
          <a:prstGeom prst="rect">
            <a:avLst/>
          </a:prstGeom>
          <a:noFill/>
          <a:ln>
            <a:noFill/>
          </a:ln>
        </p:spPr>
      </p:pic>
      <p:sp>
        <p:nvSpPr>
          <p:cNvPr id="230" name="Google Shape;230;p86"/>
          <p:cNvSpPr/>
          <p:nvPr/>
        </p:nvSpPr>
        <p:spPr>
          <a:xfrm>
            <a:off x="8664575" y="4987925"/>
            <a:ext cx="182562" cy="228600"/>
          </a:xfrm>
          <a:prstGeom prst="chevron">
            <a:avLst>
              <a:gd name="adj" fmla="val 10800"/>
            </a:avLst>
          </a:prstGeom>
          <a:gradFill>
            <a:gsLst>
              <a:gs pos="0">
                <a:srgbClr val="1389A6"/>
              </a:gs>
              <a:gs pos="72000">
                <a:srgbClr val="50B8DA"/>
              </a:gs>
              <a:gs pos="100000">
                <a:srgbClr val="7FC4DD"/>
              </a:gs>
            </a:gsLst>
            <a:lin ang="16200000" scaled="0"/>
          </a:gradFill>
          <a:ln w="9525" cap="rnd" cmpd="sng">
            <a:solidFill>
              <a:srgbClr val="1E768C"/>
            </a:solidFill>
            <a:prstDash val="solid"/>
            <a:miter lim="800000"/>
            <a:headEnd type="none" w="sm" len="sm"/>
            <a:tailEnd type="none" w="sm" len="sm"/>
          </a:ln>
          <a:effectLst>
            <a:outerShdw blurRad="63500" dist="25400" dir="5400000">
              <a:srgbClr val="000000">
                <a:alpha val="4549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sp>
        <p:nvSpPr>
          <p:cNvPr id="231" name="Google Shape;231;p86"/>
          <p:cNvSpPr/>
          <p:nvPr/>
        </p:nvSpPr>
        <p:spPr>
          <a:xfrm>
            <a:off x="8477250" y="4987925"/>
            <a:ext cx="182562" cy="228600"/>
          </a:xfrm>
          <a:prstGeom prst="chevron">
            <a:avLst>
              <a:gd name="adj" fmla="val 10800"/>
            </a:avLst>
          </a:prstGeom>
          <a:gradFill>
            <a:gsLst>
              <a:gs pos="0">
                <a:srgbClr val="1389A6"/>
              </a:gs>
              <a:gs pos="72000">
                <a:srgbClr val="50B8DA"/>
              </a:gs>
              <a:gs pos="100000">
                <a:srgbClr val="7FC4DD"/>
              </a:gs>
            </a:gsLst>
            <a:lin ang="16200000" scaled="0"/>
          </a:gradFill>
          <a:ln w="9525" cap="rnd" cmpd="sng">
            <a:solidFill>
              <a:srgbClr val="1E768C"/>
            </a:solidFill>
            <a:prstDash val="solid"/>
            <a:miter lim="800000"/>
            <a:headEnd type="none" w="sm" len="sm"/>
            <a:tailEnd type="none" w="sm" len="sm"/>
          </a:ln>
          <a:effectLst>
            <a:outerShdw blurRad="63500" dist="25400" dir="5400000">
              <a:srgbClr val="000000">
                <a:alpha val="4549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sp>
        <p:nvSpPr>
          <p:cNvPr id="232" name="Google Shape;232;p86"/>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2pPr>
            <a:lvl3pPr marR="0" lvl="2"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3pPr>
            <a:lvl4pPr marR="0" lvl="3"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4pPr>
            <a:lvl5pPr marR="0" lvl="4"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5pPr>
            <a:lvl6pPr marR="0" lvl="5"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6pPr>
            <a:lvl7pPr marR="0" lvl="6"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7pPr>
            <a:lvl8pPr marR="0" lvl="7"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8pPr>
            <a:lvl9pPr marR="0" lvl="8"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lt2"/>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233" name="Google Shape;233;p86"/>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Autofit/>
          </a:bodyPr>
          <a:lstStyle>
            <a:lvl1pPr marL="457200" marR="0" lvl="0" indent="-345440" algn="l" rtl="0">
              <a:lnSpc>
                <a:spcPct val="100000"/>
              </a:lnSpc>
              <a:spcBef>
                <a:spcPts val="400"/>
              </a:spcBef>
              <a:spcAft>
                <a:spcPts val="0"/>
              </a:spcAft>
              <a:buClr>
                <a:schemeClr val="accent1"/>
              </a:buClr>
              <a:buSzPts val="1836"/>
              <a:buFont typeface="Noto Sans Symbols"/>
              <a:defRPr sz="27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1pPr>
            <a:lvl2pPr marL="914400" marR="0" lvl="1" indent="-374650" algn="l" rtl="0">
              <a:lnSpc>
                <a:spcPct val="100000"/>
              </a:lnSpc>
              <a:spcBef>
                <a:spcPts val="325"/>
              </a:spcBef>
              <a:spcAft>
                <a:spcPts val="0"/>
              </a:spcAft>
              <a:buClr>
                <a:schemeClr val="accent1"/>
              </a:buClr>
              <a:buSzPts val="2300"/>
              <a:buFont typeface="Verdana" panose="020B0604030504040204"/>
              <a:buChar char="◦"/>
              <a:defRPr sz="23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lt1"/>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234" name="Google Shape;234;p86"/>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9pPr>
          </a:lstStyle>
          <a:p>
            <a:endParaRPr/>
          </a:p>
        </p:txBody>
      </p:sp>
      <p:sp>
        <p:nvSpPr>
          <p:cNvPr id="235" name="Google Shape;235;p86"/>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lt1"/>
                </a:solidFill>
                <a:latin typeface="Arial" panose="020B0604020202020204"/>
                <a:ea typeface="Arial" panose="020B0604020202020204"/>
                <a:cs typeface="Arial" panose="020B0604020202020204"/>
                <a:sym typeface="Arial" panose="020B0604020202020204"/>
              </a:defRPr>
            </a:lvl9pPr>
          </a:lstStyle>
          <a:p>
            <a:endParaRPr/>
          </a:p>
        </p:txBody>
      </p:sp>
      <p:sp>
        <p:nvSpPr>
          <p:cNvPr id="236" name="Google Shape;236;p86"/>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rgbClr val="FFFFFF"/>
              </a:buClr>
              <a:buSzPts val="1000"/>
              <a:buFont typeface="Arial" panose="020B0604020202020204"/>
              <a:buNone/>
              <a:defRPr sz="1000" b="0" i="0" u="none" strike="noStrike" cap="none">
                <a:solidFill>
                  <a:srgbClr val="FFFFFF"/>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7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4"/>
        <p:cNvGrpSpPr/>
        <p:nvPr/>
      </p:nvGrpSpPr>
      <p:grpSpPr>
        <a:xfrm>
          <a:off x="0" y="0"/>
          <a:ext cx="0" cy="0"/>
          <a:chOff x="0" y="0"/>
          <a:chExt cx="0" cy="0"/>
        </a:xfrm>
      </p:grpSpPr>
      <p:sp>
        <p:nvSpPr>
          <p:cNvPr id="245" name="Google Shape;245;p88"/>
          <p:cNvSpPr/>
          <p:nvPr/>
        </p:nvSpPr>
        <p:spPr>
          <a:xfrm>
            <a:off x="500062" y="5945187"/>
            <a:ext cx="4940300" cy="920750"/>
          </a:xfrm>
          <a:custGeom>
            <a:avLst/>
            <a:gdLst/>
            <a:ahLst/>
            <a:cxnLst/>
            <a:rect l="l" t="t" r="r" b="b"/>
            <a:pathLst>
              <a:path w="7485" h="337" extrusionOk="0">
                <a:moveTo>
                  <a:pt x="0" y="2"/>
                </a:moveTo>
                <a:lnTo>
                  <a:pt x="7485" y="337"/>
                </a:lnTo>
                <a:lnTo>
                  <a:pt x="5558" y="337"/>
                </a:lnTo>
                <a:lnTo>
                  <a:pt x="1" y="0"/>
                </a:lnTo>
              </a:path>
            </a:pathLst>
          </a:custGeom>
          <a:solidFill>
            <a:srgbClr val="9FCBDC">
              <a:alpha val="3921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46" name="Google Shape;246;p88"/>
          <p:cNvSpPr/>
          <p:nvPr/>
        </p:nvSpPr>
        <p:spPr>
          <a:xfrm>
            <a:off x="485775" y="5938837"/>
            <a:ext cx="3690937" cy="933450"/>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47" name="Google Shape;247;p88"/>
          <p:cNvSpPr/>
          <p:nvPr/>
        </p:nvSpPr>
        <p:spPr>
          <a:xfrm>
            <a:off x="-6042" y="5791253"/>
            <a:ext cx="3402314" cy="1080868"/>
          </a:xfrm>
          <a:prstGeom prst="rtTriangle">
            <a:avLst/>
          </a:prstGeom>
          <a:blipFill rotWithShape="1">
            <a:blip r:embed="rId3">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panose="020B0604020202020204"/>
              <a:buNone/>
            </a:pPr>
            <a:endParaRPr sz="1800" b="0" i="0" u="none" strike="noStrike" cap="none">
              <a:solidFill>
                <a:srgbClr val="FFFFFF"/>
              </a:solidFill>
              <a:latin typeface="Lucida Sans" panose="020B0602030504020204"/>
              <a:ea typeface="Lucida Sans" panose="020B0602030504020204"/>
              <a:cs typeface="Lucida Sans" panose="020B0602030504020204"/>
              <a:sym typeface="Lucida Sans" panose="020B0602030504020204"/>
            </a:endParaRPr>
          </a:p>
        </p:txBody>
      </p:sp>
      <p:pic>
        <p:nvPicPr>
          <p:cNvPr id="248" name="Google Shape;248;p88"/>
          <p:cNvPicPr preferRelativeResize="0"/>
          <p:nvPr/>
        </p:nvPicPr>
        <p:blipFill rotWithShape="1">
          <a:blip r:embed="rId4"/>
          <a:srcRect/>
          <a:stretch>
            <a:fillRect/>
          </a:stretch>
        </p:blipFill>
        <p:spPr>
          <a:xfrm>
            <a:off x="-19050" y="5778500"/>
            <a:ext cx="3414712" cy="1098550"/>
          </a:xfrm>
          <a:prstGeom prst="rect">
            <a:avLst/>
          </a:prstGeom>
          <a:noFill/>
          <a:ln>
            <a:noFill/>
          </a:ln>
        </p:spPr>
      </p:pic>
      <p:sp>
        <p:nvSpPr>
          <p:cNvPr id="249" name="Google Shape;249;p8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2pPr>
            <a:lvl3pPr marR="0" lvl="2"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3pPr>
            <a:lvl4pPr marR="0" lvl="3"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4pPr>
            <a:lvl5pPr marR="0" lvl="4"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5pPr>
            <a:lvl6pPr marR="0" lvl="5"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6pPr>
            <a:lvl7pPr marR="0" lvl="6"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7pPr>
            <a:lvl8pPr marR="0" lvl="7"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8pPr>
            <a:lvl9pPr marR="0" lvl="8"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250" name="Google Shape;250;p88"/>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Autofit/>
          </a:bodyPr>
          <a:lstStyle>
            <a:lvl1pPr marL="457200" marR="0" lvl="0" indent="-345440" algn="l" rtl="0">
              <a:lnSpc>
                <a:spcPct val="100000"/>
              </a:lnSpc>
              <a:spcBef>
                <a:spcPts val="400"/>
              </a:spcBef>
              <a:spcAft>
                <a:spcPts val="0"/>
              </a:spcAft>
              <a:buClr>
                <a:schemeClr val="accent1"/>
              </a:buClr>
              <a:buSzPts val="1836"/>
              <a:buFont typeface="Noto Sans Symbols"/>
              <a:defRPr sz="27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1pPr>
            <a:lvl2pPr marL="914400" marR="0" lvl="1" indent="-374650" algn="l" rtl="0">
              <a:lnSpc>
                <a:spcPct val="100000"/>
              </a:lnSpc>
              <a:spcBef>
                <a:spcPts val="325"/>
              </a:spcBef>
              <a:spcAft>
                <a:spcPts val="0"/>
              </a:spcAft>
              <a:buClr>
                <a:schemeClr val="accent1"/>
              </a:buClr>
              <a:buSzPts val="2300"/>
              <a:buFont typeface="Verdana" panose="020B0604030504040204"/>
              <a:buChar char="◦"/>
              <a:defRPr sz="23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251" name="Google Shape;251;p88"/>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252" name="Google Shape;252;p88"/>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253" name="Google Shape;253;p88"/>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sz="1400"/>
          </a:p>
        </p:txBody>
      </p:sp>
    </p:spTree>
  </p:cSld>
  <p:clrMap bg1="lt1" tx1="dk1" bg2="dk2" tx2="lt2" accent1="accent1" accent2="accent2" accent3="accent3" accent4="accent4" accent5="accent5" accent6="accent6" hlink="hlink" folHlink="folHlink"/>
  <p:sldLayoutIdLst>
    <p:sldLayoutId id="214748368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0"/>
        <p:cNvGrpSpPr/>
        <p:nvPr/>
      </p:nvGrpSpPr>
      <p:grpSpPr>
        <a:xfrm>
          <a:off x="0" y="0"/>
          <a:ext cx="0" cy="0"/>
          <a:chOff x="0" y="0"/>
          <a:chExt cx="0" cy="0"/>
        </a:xfrm>
      </p:grpSpPr>
      <p:sp>
        <p:nvSpPr>
          <p:cNvPr id="261" name="Google Shape;261;p90"/>
          <p:cNvSpPr/>
          <p:nvPr/>
        </p:nvSpPr>
        <p:spPr>
          <a:xfrm>
            <a:off x="500062" y="5945187"/>
            <a:ext cx="4940300" cy="920750"/>
          </a:xfrm>
          <a:custGeom>
            <a:avLst/>
            <a:gdLst/>
            <a:ahLst/>
            <a:cxnLst/>
            <a:rect l="l" t="t" r="r" b="b"/>
            <a:pathLst>
              <a:path w="7485" h="337" extrusionOk="0">
                <a:moveTo>
                  <a:pt x="0" y="2"/>
                </a:moveTo>
                <a:lnTo>
                  <a:pt x="7485" y="337"/>
                </a:lnTo>
                <a:lnTo>
                  <a:pt x="5558" y="337"/>
                </a:lnTo>
                <a:lnTo>
                  <a:pt x="1" y="0"/>
                </a:lnTo>
              </a:path>
            </a:pathLst>
          </a:custGeom>
          <a:solidFill>
            <a:srgbClr val="9FCBDC">
              <a:alpha val="39215"/>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62" name="Google Shape;262;p90"/>
          <p:cNvSpPr/>
          <p:nvPr/>
        </p:nvSpPr>
        <p:spPr>
          <a:xfrm>
            <a:off x="485775" y="5938837"/>
            <a:ext cx="3690937" cy="933450"/>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63" name="Google Shape;263;p90"/>
          <p:cNvSpPr/>
          <p:nvPr/>
        </p:nvSpPr>
        <p:spPr>
          <a:xfrm>
            <a:off x="-6042" y="5791253"/>
            <a:ext cx="3402314" cy="1080868"/>
          </a:xfrm>
          <a:prstGeom prst="rtTriangle">
            <a:avLst/>
          </a:prstGeom>
          <a:blipFill rotWithShape="1">
            <a:blip r:embed="rId3">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panose="020B0604020202020204"/>
              <a:buNone/>
            </a:pPr>
            <a:endParaRPr sz="1800" b="0" i="0" u="none" strike="noStrike" cap="none">
              <a:solidFill>
                <a:srgbClr val="FFFFFF"/>
              </a:solidFill>
              <a:latin typeface="Lucida Sans" panose="020B0602030504020204"/>
              <a:ea typeface="Lucida Sans" panose="020B0602030504020204"/>
              <a:cs typeface="Lucida Sans" panose="020B0602030504020204"/>
              <a:sym typeface="Lucida Sans" panose="020B0602030504020204"/>
            </a:endParaRPr>
          </a:p>
        </p:txBody>
      </p:sp>
      <p:pic>
        <p:nvPicPr>
          <p:cNvPr id="264" name="Google Shape;264;p90"/>
          <p:cNvPicPr preferRelativeResize="0"/>
          <p:nvPr/>
        </p:nvPicPr>
        <p:blipFill rotWithShape="1">
          <a:blip r:embed="rId4"/>
          <a:srcRect/>
          <a:stretch>
            <a:fillRect/>
          </a:stretch>
        </p:blipFill>
        <p:spPr>
          <a:xfrm>
            <a:off x="-19050" y="5778500"/>
            <a:ext cx="3414712" cy="1098550"/>
          </a:xfrm>
          <a:prstGeom prst="rect">
            <a:avLst/>
          </a:prstGeom>
          <a:noFill/>
          <a:ln>
            <a:noFill/>
          </a:ln>
        </p:spPr>
      </p:pic>
      <p:sp>
        <p:nvSpPr>
          <p:cNvPr id="265" name="Google Shape;265;p9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1pPr>
            <a:lvl2pPr marR="0" lvl="1"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2pPr>
            <a:lvl3pPr marR="0" lvl="2"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3pPr>
            <a:lvl4pPr marR="0" lvl="3"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4pPr>
            <a:lvl5pPr marR="0" lvl="4"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5pPr>
            <a:lvl6pPr marR="0" lvl="5"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6pPr>
            <a:lvl7pPr marR="0" lvl="6"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7pPr>
            <a:lvl8pPr marR="0" lvl="7"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8pPr>
            <a:lvl9pPr marR="0" lvl="8" algn="l" rtl="0">
              <a:lnSpc>
                <a:spcPct val="100000"/>
              </a:lnSpc>
              <a:spcBef>
                <a:spcPts val="0"/>
              </a:spcBef>
              <a:spcAft>
                <a:spcPts val="0"/>
              </a:spcAft>
              <a:buClr>
                <a:srgbClr val="000000"/>
              </a:buClr>
              <a:buSzPts val="1400"/>
              <a:buFont typeface="Arial" panose="020B0604020202020204"/>
              <a:buNone/>
              <a:defRPr sz="4100" b="1" i="0" u="none" strike="noStrike" cap="none">
                <a:solidFill>
                  <a:schemeClr val="dk2"/>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266" name="Google Shape;266;p90"/>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Autofit/>
          </a:bodyPr>
          <a:lstStyle>
            <a:lvl1pPr marL="457200" marR="0" lvl="0" indent="-345440" algn="l" rtl="0">
              <a:lnSpc>
                <a:spcPct val="100000"/>
              </a:lnSpc>
              <a:spcBef>
                <a:spcPts val="400"/>
              </a:spcBef>
              <a:spcAft>
                <a:spcPts val="0"/>
              </a:spcAft>
              <a:buClr>
                <a:schemeClr val="accent1"/>
              </a:buClr>
              <a:buSzPts val="1836"/>
              <a:buFont typeface="Noto Sans Symbols"/>
              <a:defRPr sz="27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1pPr>
            <a:lvl2pPr marL="914400" marR="0" lvl="1" indent="-374650" algn="l" rtl="0">
              <a:lnSpc>
                <a:spcPct val="100000"/>
              </a:lnSpc>
              <a:spcBef>
                <a:spcPts val="325"/>
              </a:spcBef>
              <a:spcAft>
                <a:spcPts val="0"/>
              </a:spcAft>
              <a:buClr>
                <a:schemeClr val="accent1"/>
              </a:buClr>
              <a:buSzPts val="2300"/>
              <a:buFont typeface="Verdana" panose="020B0604030504040204"/>
              <a:buChar char="◦"/>
              <a:defRPr sz="23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panose="020B0602030504020204"/>
                <a:ea typeface="Lucida Sans" panose="020B0602030504020204"/>
                <a:cs typeface="Lucida Sans" panose="020B0602030504020204"/>
                <a:sym typeface="Lucida Sans" panose="020B0602030504020204"/>
              </a:defRPr>
            </a:lvl9pPr>
          </a:lstStyle>
          <a:p>
            <a:endParaRPr/>
          </a:p>
        </p:txBody>
      </p:sp>
      <p:sp>
        <p:nvSpPr>
          <p:cNvPr id="267" name="Google Shape;267;p90"/>
          <p:cNvSpPr txBox="1">
            <a:spLocks noGrp="1"/>
          </p:cNvSpPr>
          <p:nvPr>
            <p:ph type="dt" idx="10"/>
          </p:nvPr>
        </p:nvSpPr>
        <p:spPr>
          <a:xfrm>
            <a:off x="6727825" y="6408737"/>
            <a:ext cx="19192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268" name="Google Shape;268;p90"/>
          <p:cNvSpPr txBox="1">
            <a:spLocks noGrp="1"/>
          </p:cNvSpPr>
          <p:nvPr>
            <p:ph type="ftr" idx="11"/>
          </p:nvPr>
        </p:nvSpPr>
        <p:spPr>
          <a:xfrm>
            <a:off x="4379912" y="6408737"/>
            <a:ext cx="2351087"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269" name="Google Shape;269;p90"/>
          <p:cNvSpPr txBox="1">
            <a:spLocks noGrp="1"/>
          </p:cNvSpPr>
          <p:nvPr>
            <p:ph type="sldNum" idx="12"/>
          </p:nvPr>
        </p:nvSpPr>
        <p:spPr>
          <a:xfrm>
            <a:off x="8647112" y="6408737"/>
            <a:ext cx="366712"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t>‹#›</a:t>
            </a:fld>
            <a:endParaRPr sz="1400"/>
          </a:p>
        </p:txBody>
      </p:sp>
    </p:spTree>
  </p:cSld>
  <p:clrMap bg1="lt1" tx1="dk1" bg2="dk2" tx2="lt2" accent1="accent1" accent2="accent2" accent3="accent3" accent4="accent4" accent5="accent5" accent6="accent6" hlink="hlink" folHlink="folHlink"/>
  <p:sldLayoutIdLst>
    <p:sldLayoutId id="214748368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114&#20809;&#20161;&#22577;&#22577;_&#23416;&#26657;&#26085;.pptx"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hyperlink" Target="https://drive.google.com/file/d/1LqjgpO1S1gigqEGGxMz2dvaDZU69pw22/view" TargetMode="External"/><Relationship Id="rId4" Type="http://schemas.openxmlformats.org/officeDocument/2006/relationships/hyperlink" Target="about:blank"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kjeskitchen.blogspot.com/"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fatraceschool.k12ea.gov.tw/frontend/"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Shape 279"/>
        <p:cNvGrpSpPr/>
        <p:nvPr/>
      </p:nvGrpSpPr>
      <p:grpSpPr>
        <a:xfrm>
          <a:off x="0" y="0"/>
          <a:ext cx="0" cy="0"/>
          <a:chOff x="0" y="0"/>
          <a:chExt cx="0" cy="0"/>
        </a:xfrm>
      </p:grpSpPr>
      <p:sp>
        <p:nvSpPr>
          <p:cNvPr id="280" name="Google Shape;280;p1"/>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281" name="Google Shape;281;p1"/>
          <p:cNvSpPr txBox="1">
            <a:spLocks noGrp="1"/>
          </p:cNvSpPr>
          <p:nvPr>
            <p:ph type="ctrTitle"/>
          </p:nvPr>
        </p:nvSpPr>
        <p:spPr>
          <a:xfrm>
            <a:off x="611187" y="836612"/>
            <a:ext cx="7772400" cy="216058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6000"/>
              <a:buFont typeface="Arial" panose="020B0604020202020204"/>
              <a:buNone/>
            </a:pPr>
            <a:r>
              <a:rPr lang="en-US" sz="6000" i="0" u="none">
                <a:solidFill>
                  <a:srgbClr val="FF0000"/>
                </a:solidFill>
                <a:latin typeface="DFKai-SB"/>
                <a:ea typeface="DFKai-SB"/>
                <a:cs typeface="DFKai-SB"/>
                <a:sym typeface="DFKai-SB"/>
              </a:rPr>
              <a:t>一一</a:t>
            </a:r>
            <a:r>
              <a:rPr lang="en-US" sz="6000">
                <a:latin typeface="DFKai-SB"/>
                <a:ea typeface="DFKai-SB"/>
                <a:cs typeface="DFKai-SB"/>
                <a:sym typeface="DFKai-SB"/>
              </a:rPr>
              <a:t>四</a:t>
            </a:r>
            <a:r>
              <a:rPr lang="en-US" sz="6000" i="0" u="none">
                <a:solidFill>
                  <a:srgbClr val="FF0000"/>
                </a:solidFill>
                <a:latin typeface="DFKai-SB"/>
                <a:ea typeface="DFKai-SB"/>
                <a:cs typeface="DFKai-SB"/>
                <a:sym typeface="DFKai-SB"/>
              </a:rPr>
              <a:t>學年度上學期</a:t>
            </a:r>
            <a:br>
              <a:rPr lang="en-US" sz="6000" i="0" u="none">
                <a:solidFill>
                  <a:srgbClr val="FF0000"/>
                </a:solidFill>
                <a:latin typeface="DFKai-SB"/>
                <a:ea typeface="DFKai-SB"/>
                <a:cs typeface="DFKai-SB"/>
                <a:sym typeface="DFKai-SB"/>
              </a:rPr>
            </a:br>
            <a:r>
              <a:rPr lang="en-US" sz="6000" i="0" u="none">
                <a:solidFill>
                  <a:srgbClr val="FF0000"/>
                </a:solidFill>
                <a:latin typeface="DFKai-SB"/>
                <a:ea typeface="DFKai-SB"/>
                <a:cs typeface="DFKai-SB"/>
                <a:sym typeface="DFKai-SB"/>
              </a:rPr>
              <a:t>學校日</a:t>
            </a:r>
            <a:endParaRPr>
              <a:latin typeface="DFKai-SB"/>
              <a:ea typeface="DFKai-SB"/>
              <a:cs typeface="DFKai-SB"/>
              <a:sym typeface="DFKai-SB"/>
            </a:endParaRPr>
          </a:p>
        </p:txBody>
      </p:sp>
      <p:sp>
        <p:nvSpPr>
          <p:cNvPr id="282" name="Google Shape;282;p1"/>
          <p:cNvSpPr txBox="1">
            <a:spLocks noGrp="1"/>
          </p:cNvSpPr>
          <p:nvPr>
            <p:ph type="subTitle" idx="1"/>
          </p:nvPr>
        </p:nvSpPr>
        <p:spPr>
          <a:xfrm>
            <a:off x="1403350" y="2924175"/>
            <a:ext cx="6400800" cy="9144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700"/>
              <a:buNone/>
            </a:pPr>
            <a:r>
              <a:rPr lang="en-US" sz="3600" b="0" i="0" u="none">
                <a:solidFill>
                  <a:srgbClr val="000000"/>
                </a:solidFill>
                <a:latin typeface="DFKai-SB"/>
                <a:ea typeface="DFKai-SB"/>
                <a:cs typeface="DFKai-SB"/>
                <a:sym typeface="DFKai-SB"/>
              </a:rPr>
              <a:t>五年級教學團隊</a:t>
            </a: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2"/>
          <p:cNvSpPr txBox="1">
            <a:spLocks noGrp="1"/>
          </p:cNvSpPr>
          <p:nvPr>
            <p:ph type="title"/>
          </p:nvPr>
        </p:nvSpPr>
        <p:spPr>
          <a:xfrm>
            <a:off x="323850" y="404812"/>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i="0" u="none">
                <a:solidFill>
                  <a:srgbClr val="FF0000"/>
                </a:solidFill>
                <a:latin typeface="DFKai-SB"/>
                <a:ea typeface="DFKai-SB"/>
                <a:cs typeface="DFKai-SB"/>
                <a:sym typeface="DFKai-SB"/>
              </a:rPr>
              <a:t>防疫措施</a:t>
            </a:r>
            <a:endParaRPr>
              <a:latin typeface="DFKai-SB"/>
              <a:ea typeface="DFKai-SB"/>
              <a:cs typeface="DFKai-SB"/>
              <a:sym typeface="DFKai-SB"/>
            </a:endParaRPr>
          </a:p>
        </p:txBody>
      </p:sp>
      <p:sp>
        <p:nvSpPr>
          <p:cNvPr id="288" name="Google Shape;288;p2"/>
          <p:cNvSpPr txBox="1">
            <a:spLocks noGrp="1"/>
          </p:cNvSpPr>
          <p:nvPr>
            <p:ph type="body" idx="1"/>
          </p:nvPr>
        </p:nvSpPr>
        <p:spPr>
          <a:xfrm>
            <a:off x="781750" y="1800075"/>
            <a:ext cx="7977300" cy="42582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2575"/>
              <a:buFont typeface="DFKai-SB"/>
              <a:buChar char="❖"/>
            </a:pPr>
            <a:r>
              <a:rPr lang="en-US" i="0" u="none" strike="noStrike" cap="none" dirty="0" err="1">
                <a:solidFill>
                  <a:srgbClr val="000000"/>
                </a:solidFill>
                <a:latin typeface="DFKai-SB"/>
                <a:ea typeface="DFKai-SB"/>
                <a:cs typeface="DFKai-SB"/>
                <a:sym typeface="DFKai-SB"/>
              </a:rPr>
              <a:t>發燒</a:t>
            </a:r>
            <a:r>
              <a:rPr lang="en-US" dirty="0" err="1">
                <a:latin typeface="DFKai-SB"/>
                <a:ea typeface="DFKai-SB"/>
                <a:cs typeface="DFKai-SB"/>
                <a:sym typeface="DFKai-SB"/>
              </a:rPr>
              <a:t>或有感冒症狀</a:t>
            </a:r>
            <a:r>
              <a:rPr lang="en-US" i="0" u="none" strike="noStrike" cap="none" dirty="0" err="1">
                <a:solidFill>
                  <a:srgbClr val="FF0000"/>
                </a:solidFill>
                <a:latin typeface="DFKai-SB"/>
                <a:ea typeface="DFKai-SB"/>
                <a:cs typeface="DFKai-SB"/>
                <a:sym typeface="DFKai-SB"/>
              </a:rPr>
              <a:t>不到校</a:t>
            </a:r>
            <a:r>
              <a:rPr lang="en-US" i="0" u="none" strike="noStrike" cap="none" dirty="0">
                <a:solidFill>
                  <a:srgbClr val="000000"/>
                </a:solidFill>
                <a:latin typeface="DFKai-SB"/>
                <a:ea typeface="DFKai-SB"/>
                <a:cs typeface="DFKai-SB"/>
                <a:sym typeface="DFKai-SB"/>
              </a:rPr>
              <a:t>。</a:t>
            </a:r>
            <a:endParaRPr sz="3900" dirty="0">
              <a:latin typeface="DFKai-SB"/>
              <a:ea typeface="DFKai-SB"/>
              <a:cs typeface="DFKai-SB"/>
              <a:sym typeface="DFKai-SB"/>
            </a:endParaRPr>
          </a:p>
          <a:p>
            <a:pPr marL="342900" marR="0" lvl="0" indent="-342900" algn="l" rtl="0">
              <a:lnSpc>
                <a:spcPct val="100000"/>
              </a:lnSpc>
              <a:spcBef>
                <a:spcPts val="500"/>
              </a:spcBef>
              <a:spcAft>
                <a:spcPts val="0"/>
              </a:spcAft>
              <a:buClr>
                <a:schemeClr val="hlink"/>
              </a:buClr>
              <a:buSzPts val="2575"/>
              <a:buFont typeface="DFKai-SB"/>
              <a:buChar char="❖"/>
            </a:pPr>
            <a:r>
              <a:rPr lang="en-US" i="0" u="none" strike="noStrike" cap="none" dirty="0" err="1" smtClean="0">
                <a:solidFill>
                  <a:srgbClr val="000000"/>
                </a:solidFill>
                <a:latin typeface="DFKai-SB"/>
                <a:ea typeface="DFKai-SB"/>
                <a:cs typeface="DFKai-SB"/>
                <a:sym typeface="DFKai-SB"/>
              </a:rPr>
              <a:t>每節上課進教室前把雙手洗乾淨</a:t>
            </a:r>
            <a:r>
              <a:rPr lang="en-US" i="0" u="none" strike="noStrike" cap="none" dirty="0">
                <a:solidFill>
                  <a:srgbClr val="000000"/>
                </a:solidFill>
                <a:latin typeface="DFKai-SB"/>
                <a:ea typeface="DFKai-SB"/>
                <a:cs typeface="DFKai-SB"/>
                <a:sym typeface="DFKai-SB"/>
              </a:rPr>
              <a:t>。</a:t>
            </a:r>
            <a:endParaRPr sz="3900" dirty="0">
              <a:latin typeface="DFKai-SB"/>
              <a:ea typeface="DFKai-SB"/>
              <a:cs typeface="DFKai-SB"/>
              <a:sym typeface="DFKai-SB"/>
            </a:endParaRPr>
          </a:p>
          <a:p>
            <a:pPr marL="342900" marR="0" lvl="0" indent="-342900" algn="l" rtl="0">
              <a:lnSpc>
                <a:spcPct val="100000"/>
              </a:lnSpc>
              <a:spcBef>
                <a:spcPts val="500"/>
              </a:spcBef>
              <a:spcAft>
                <a:spcPts val="0"/>
              </a:spcAft>
              <a:buClr>
                <a:schemeClr val="hlink"/>
              </a:buClr>
              <a:buSzPts val="2575"/>
              <a:buFont typeface="DFKai-SB"/>
              <a:buChar char="❖"/>
            </a:pPr>
            <a:r>
              <a:rPr lang="en-US" i="0" u="none" strike="noStrike" cap="none" dirty="0" err="1">
                <a:solidFill>
                  <a:srgbClr val="FF0000"/>
                </a:solidFill>
                <a:latin typeface="DFKai-SB"/>
                <a:ea typeface="DFKai-SB"/>
                <a:cs typeface="DFKai-SB"/>
                <a:sym typeface="DFKai-SB"/>
              </a:rPr>
              <a:t>餐前洗淨雙手</a:t>
            </a:r>
            <a:r>
              <a:rPr lang="en-US" i="0" u="none" strike="noStrike" cap="none" dirty="0" err="1">
                <a:solidFill>
                  <a:srgbClr val="000000"/>
                </a:solidFill>
                <a:latin typeface="DFKai-SB"/>
                <a:ea typeface="DFKai-SB"/>
                <a:cs typeface="DFKai-SB"/>
                <a:sym typeface="DFKai-SB"/>
              </a:rPr>
              <a:t>、消毒桌面</a:t>
            </a:r>
            <a:r>
              <a:rPr lang="en-US" i="0" u="none" strike="noStrike" cap="none" dirty="0">
                <a:solidFill>
                  <a:srgbClr val="000000"/>
                </a:solidFill>
                <a:latin typeface="DFKai-SB"/>
                <a:ea typeface="DFKai-SB"/>
                <a:cs typeface="DFKai-SB"/>
                <a:sym typeface="DFKai-SB"/>
              </a:rPr>
              <a:t>。</a:t>
            </a:r>
            <a:endParaRPr sz="3900" dirty="0">
              <a:latin typeface="DFKai-SB"/>
              <a:ea typeface="DFKai-SB"/>
              <a:cs typeface="DFKai-SB"/>
              <a:sym typeface="DFKai-SB"/>
            </a:endParaRPr>
          </a:p>
          <a:p>
            <a:pPr marL="342900" marR="0" lvl="0" indent="-342900" algn="l" rtl="0">
              <a:lnSpc>
                <a:spcPct val="100000"/>
              </a:lnSpc>
              <a:spcBef>
                <a:spcPts val="500"/>
              </a:spcBef>
              <a:spcAft>
                <a:spcPts val="0"/>
              </a:spcAft>
              <a:buClr>
                <a:schemeClr val="hlink"/>
              </a:buClr>
              <a:buSzPts val="2575"/>
              <a:buFont typeface="DFKai-SB"/>
              <a:buChar char="❖"/>
            </a:pPr>
            <a:r>
              <a:rPr lang="en-US" i="0" u="none" strike="noStrike" cap="none" dirty="0" err="1" smtClean="0">
                <a:solidFill>
                  <a:srgbClr val="000000"/>
                </a:solidFill>
                <a:latin typeface="DFKai-SB"/>
                <a:ea typeface="DFKai-SB"/>
                <a:cs typeface="DFKai-SB"/>
                <a:sym typeface="DFKai-SB"/>
              </a:rPr>
              <a:t>打菜</a:t>
            </a:r>
            <a:r>
              <a:rPr lang="en-US" i="0" u="none" strike="noStrike" cap="none" dirty="0" smtClean="0">
                <a:solidFill>
                  <a:srgbClr val="000000"/>
                </a:solidFill>
                <a:latin typeface="DFKai-SB"/>
                <a:ea typeface="DFKai-SB"/>
                <a:cs typeface="DFKai-SB"/>
                <a:sym typeface="DFKai-SB"/>
              </a:rPr>
              <a:t> (</a:t>
            </a:r>
            <a:r>
              <a:rPr lang="zh-TW" altLang="en-US" i="0" u="none" strike="noStrike" cap="none" dirty="0" smtClean="0">
                <a:solidFill>
                  <a:srgbClr val="000000"/>
                </a:solidFill>
                <a:latin typeface="DFKai-SB"/>
                <a:ea typeface="DFKai-SB"/>
                <a:cs typeface="DFKai-SB"/>
                <a:sym typeface="DFKai-SB"/>
              </a:rPr>
              <a:t>老師打湯</a:t>
            </a:r>
            <a:r>
              <a:rPr lang="en-US" altLang="zh-TW" i="0" u="none" strike="noStrike" cap="none" dirty="0" smtClean="0">
                <a:solidFill>
                  <a:srgbClr val="000000"/>
                </a:solidFill>
                <a:latin typeface="DFKai-SB"/>
                <a:ea typeface="DFKai-SB"/>
                <a:cs typeface="DFKai-SB"/>
                <a:sym typeface="DFKai-SB"/>
              </a:rPr>
              <a:t>)</a:t>
            </a:r>
            <a:r>
              <a:rPr lang="en-US" i="0" u="none" strike="noStrike" cap="none" dirty="0" smtClean="0">
                <a:solidFill>
                  <a:srgbClr val="000000"/>
                </a:solidFill>
                <a:latin typeface="DFKai-SB"/>
                <a:ea typeface="DFKai-SB"/>
                <a:cs typeface="DFKai-SB"/>
                <a:sym typeface="DFKai-SB"/>
              </a:rPr>
              <a:t>。</a:t>
            </a:r>
            <a:endParaRPr sz="3900" dirty="0">
              <a:latin typeface="DFKai-SB"/>
              <a:ea typeface="DFKai-SB"/>
              <a:cs typeface="DFKai-SB"/>
              <a:sym typeface="DFKai-SB"/>
            </a:endParaRPr>
          </a:p>
          <a:p>
            <a:pPr marL="342900" marR="0" lvl="0" indent="-342900" algn="l" rtl="0">
              <a:lnSpc>
                <a:spcPct val="100000"/>
              </a:lnSpc>
              <a:spcBef>
                <a:spcPts val="500"/>
              </a:spcBef>
              <a:spcAft>
                <a:spcPts val="0"/>
              </a:spcAft>
              <a:buClr>
                <a:schemeClr val="hlink"/>
              </a:buClr>
              <a:buSzPts val="2575"/>
              <a:buFont typeface="DFKai-SB"/>
              <a:buChar char="❖"/>
            </a:pPr>
            <a:r>
              <a:rPr lang="en-US" i="0" u="none" strike="noStrike" cap="none" dirty="0" err="1">
                <a:solidFill>
                  <a:srgbClr val="000000"/>
                </a:solidFill>
                <a:latin typeface="DFKai-SB"/>
                <a:ea typeface="DFKai-SB"/>
                <a:cs typeface="DFKai-SB"/>
                <a:sym typeface="DFKai-SB"/>
              </a:rPr>
              <a:t>早餐請在家用完再到校，</a:t>
            </a:r>
            <a:r>
              <a:rPr lang="en-US" b="1" i="0" u="none" strike="noStrike" cap="none" dirty="0" err="1">
                <a:solidFill>
                  <a:srgbClr val="FF0000"/>
                </a:solidFill>
                <a:latin typeface="DFKai-SB"/>
                <a:ea typeface="DFKai-SB"/>
                <a:cs typeface="DFKai-SB"/>
                <a:sym typeface="DFKai-SB"/>
              </a:rPr>
              <a:t>勿帶零食到校</a:t>
            </a:r>
            <a:r>
              <a:rPr lang="en-US" i="0" u="none" strike="noStrike" cap="none" dirty="0">
                <a:solidFill>
                  <a:srgbClr val="000000"/>
                </a:solidFill>
                <a:latin typeface="DFKai-SB"/>
                <a:ea typeface="DFKai-SB"/>
                <a:cs typeface="DFKai-SB"/>
                <a:sym typeface="DFKai-SB"/>
              </a:rPr>
              <a:t>。</a:t>
            </a:r>
            <a:endParaRPr sz="3900" dirty="0">
              <a:latin typeface="DFKai-SB"/>
              <a:ea typeface="DFKai-SB"/>
              <a:cs typeface="DFKai-SB"/>
              <a:sym typeface="DFKai-SB"/>
            </a:endParaRPr>
          </a:p>
          <a:p>
            <a:pPr marL="342900" marR="0" lvl="0" indent="-342900" algn="l" rtl="0">
              <a:lnSpc>
                <a:spcPct val="100000"/>
              </a:lnSpc>
              <a:spcBef>
                <a:spcPts val="500"/>
              </a:spcBef>
              <a:spcAft>
                <a:spcPts val="0"/>
              </a:spcAft>
              <a:buClr>
                <a:schemeClr val="hlink"/>
              </a:buClr>
              <a:buSzPts val="2575"/>
              <a:buFont typeface="DFKai-SB"/>
              <a:buChar char="❖"/>
            </a:pPr>
            <a:r>
              <a:rPr lang="en-US" i="0" u="none" strike="noStrike" cap="none" dirty="0" err="1">
                <a:solidFill>
                  <a:srgbClr val="000000"/>
                </a:solidFill>
                <a:latin typeface="DFKai-SB"/>
                <a:ea typeface="DFKai-SB"/>
                <a:cs typeface="DFKai-SB"/>
                <a:sym typeface="DFKai-SB"/>
              </a:rPr>
              <a:t>開冷氣時</a:t>
            </a:r>
            <a:r>
              <a:rPr lang="en-US" i="0" u="none" strike="noStrike" cap="none" dirty="0" smtClean="0">
                <a:solidFill>
                  <a:srgbClr val="000000"/>
                </a:solidFill>
                <a:latin typeface="DFKai-SB"/>
                <a:ea typeface="DFKai-SB"/>
                <a:cs typeface="DFKai-SB"/>
                <a:sym typeface="DFKai-SB"/>
              </a:rPr>
              <a:t>，</a:t>
            </a:r>
            <a:r>
              <a:rPr lang="zh-TW" altLang="en-US" i="0" u="none" strike="noStrike" cap="none" dirty="0" smtClean="0">
                <a:solidFill>
                  <a:srgbClr val="000000"/>
                </a:solidFill>
                <a:latin typeface="DFKai-SB"/>
                <a:ea typeface="DFKai-SB"/>
                <a:cs typeface="DFKai-SB"/>
                <a:sym typeface="DFKai-SB"/>
              </a:rPr>
              <a:t>每堂下課</a:t>
            </a:r>
            <a:r>
              <a:rPr lang="en-US" dirty="0" err="1" smtClean="0">
                <a:latin typeface="DFKai-SB"/>
                <a:ea typeface="DFKai-SB"/>
                <a:cs typeface="DFKai-SB"/>
                <a:sym typeface="DFKai-SB"/>
              </a:rPr>
              <a:t>讓</a:t>
            </a:r>
            <a:r>
              <a:rPr lang="en-US" i="0" u="none" strike="noStrike" cap="none" dirty="0" err="1" smtClean="0">
                <a:solidFill>
                  <a:srgbClr val="000000"/>
                </a:solidFill>
                <a:latin typeface="DFKai-SB"/>
                <a:ea typeface="DFKai-SB"/>
                <a:cs typeface="DFKai-SB"/>
                <a:sym typeface="DFKai-SB"/>
              </a:rPr>
              <a:t>空氣流通</a:t>
            </a:r>
            <a:r>
              <a:rPr lang="en-US" i="0" u="none" strike="noStrike" cap="none" dirty="0">
                <a:solidFill>
                  <a:srgbClr val="000000"/>
                </a:solidFill>
                <a:latin typeface="DFKai-SB"/>
                <a:ea typeface="DFKai-SB"/>
                <a:cs typeface="DFKai-SB"/>
                <a:sym typeface="DFKai-SB"/>
              </a:rPr>
              <a:t>。</a:t>
            </a:r>
            <a:endParaRPr sz="3900" dirty="0">
              <a:latin typeface="DFKai-SB"/>
              <a:ea typeface="DFKai-SB"/>
              <a:cs typeface="DFKai-SB"/>
              <a:sym typeface="DFKai-SB"/>
            </a:endParaRPr>
          </a:p>
        </p:txBody>
      </p:sp>
      <p:sp>
        <p:nvSpPr>
          <p:cNvPr id="289" name="Google Shape;289;p2"/>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293"/>
        <p:cNvGrpSpPr/>
        <p:nvPr/>
      </p:nvGrpSpPr>
      <p:grpSpPr>
        <a:xfrm>
          <a:off x="0" y="0"/>
          <a:ext cx="0" cy="0"/>
          <a:chOff x="0" y="0"/>
          <a:chExt cx="0" cy="0"/>
        </a:xfrm>
      </p:grpSpPr>
      <p:sp>
        <p:nvSpPr>
          <p:cNvPr id="294" name="Google Shape;294;p3"/>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6000"/>
              <a:buFont typeface="Arial" panose="020B0604020202020204"/>
              <a:buNone/>
            </a:pPr>
            <a:r>
              <a:rPr lang="en-US" sz="6000" b="0" i="0" u="none" dirty="0" err="1">
                <a:solidFill>
                  <a:srgbClr val="FF0000"/>
                </a:solidFill>
                <a:latin typeface="DFKai-SB"/>
                <a:ea typeface="DFKai-SB"/>
                <a:cs typeface="DFKai-SB"/>
                <a:sym typeface="DFKai-SB"/>
              </a:rPr>
              <a:t>學校</a:t>
            </a:r>
            <a:r>
              <a:rPr lang="en-US" sz="6000" b="0" i="0" u="none" dirty="0" err="1">
                <a:solidFill>
                  <a:srgbClr val="FF0000"/>
                </a:solidFill>
                <a:latin typeface="DFKai-SB"/>
                <a:ea typeface="DFKai-SB"/>
                <a:cs typeface="DFKai-SB"/>
                <a:sym typeface="DFKai-SB"/>
                <a:hlinkClick r:id="rId3" action="ppaction://hlinkpres?slideindex=1&amp;slidetitle="/>
              </a:rPr>
              <a:t>各單位</a:t>
            </a:r>
            <a:r>
              <a:rPr lang="en-US" sz="6000" b="0" i="0" u="none" dirty="0" err="1">
                <a:solidFill>
                  <a:srgbClr val="FF0000"/>
                </a:solidFill>
                <a:latin typeface="DFKai-SB"/>
                <a:ea typeface="DFKai-SB"/>
                <a:cs typeface="DFKai-SB"/>
                <a:sym typeface="DFKai-SB"/>
              </a:rPr>
              <a:t>宣導事項</a:t>
            </a:r>
            <a:endParaRPr dirty="0">
              <a:latin typeface="DFKai-SB"/>
              <a:ea typeface="DFKai-SB"/>
              <a:cs typeface="DFKai-SB"/>
              <a:sym typeface="DFKai-SB"/>
            </a:endParaRPr>
          </a:p>
        </p:txBody>
      </p:sp>
      <p:sp>
        <p:nvSpPr>
          <p:cNvPr id="295" name="Google Shape;295;p3"/>
          <p:cNvSpPr txBox="1">
            <a:spLocks noGrp="1"/>
          </p:cNvSpPr>
          <p:nvPr>
            <p:ph type="body" idx="1"/>
          </p:nvPr>
        </p:nvSpPr>
        <p:spPr>
          <a:xfrm>
            <a:off x="468312" y="1916112"/>
            <a:ext cx="4194175" cy="419417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3600"/>
              <a:buFont typeface="Noto Sans Symbols"/>
              <a:buChar char="❖"/>
            </a:pPr>
            <a:r>
              <a:rPr lang="en-US" sz="4800" b="0" i="0" u="sng" strike="noStrike" cap="none" dirty="0" err="1">
                <a:solidFill>
                  <a:schemeClr val="accent5">
                    <a:lumMod val="10000"/>
                  </a:schemeClr>
                </a:solidFill>
                <a:latin typeface="DFKai-SB"/>
                <a:ea typeface="DFKai-SB"/>
                <a:cs typeface="DFKai-SB"/>
                <a:sym typeface="DFKai-SB"/>
                <a:hlinkClick r:id="rId4"/>
              </a:rPr>
              <a:t>校長的話</a:t>
            </a:r>
            <a:endParaRPr dirty="0">
              <a:solidFill>
                <a:schemeClr val="accent5">
                  <a:lumMod val="10000"/>
                </a:schemeClr>
              </a:solidFill>
              <a:latin typeface="DFKai-SB"/>
              <a:ea typeface="DFKai-SB"/>
              <a:cs typeface="DFKai-SB"/>
              <a:sym typeface="DFKai-SB"/>
            </a:endParaRPr>
          </a:p>
          <a:p>
            <a:pPr marL="342900" marR="0" lvl="0" indent="-114300" algn="l" rtl="0">
              <a:lnSpc>
                <a:spcPct val="100000"/>
              </a:lnSpc>
              <a:spcBef>
                <a:spcPts val="960"/>
              </a:spcBef>
              <a:spcAft>
                <a:spcPts val="0"/>
              </a:spcAft>
              <a:buClr>
                <a:schemeClr val="hlink"/>
              </a:buClr>
              <a:buSzPts val="3600"/>
              <a:buFont typeface="Noto Sans Symbols"/>
              <a:buNone/>
            </a:pPr>
            <a:endParaRPr sz="4800" b="0" i="0" u="sng" dirty="0">
              <a:solidFill>
                <a:srgbClr val="000000"/>
              </a:solidFill>
              <a:latin typeface="Arial" panose="020B0604020202020204"/>
              <a:ea typeface="Arial" panose="020B0604020202020204"/>
              <a:cs typeface="Arial" panose="020B0604020202020204"/>
              <a:sym typeface="Arial" panose="020B0604020202020204"/>
              <a:hlinkClick r:id="rId5"/>
            </a:endParaRPr>
          </a:p>
        </p:txBody>
      </p:sp>
      <p:sp>
        <p:nvSpPr>
          <p:cNvPr id="296" name="Google Shape;296;p3"/>
          <p:cNvSpPr txBox="1">
            <a:spLocks noGrp="1"/>
          </p:cNvSpPr>
          <p:nvPr>
            <p:ph type="body" idx="2"/>
          </p:nvPr>
        </p:nvSpPr>
        <p:spPr>
          <a:xfrm>
            <a:off x="4648200" y="1905000"/>
            <a:ext cx="4194175" cy="419417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3300"/>
              <a:buFont typeface="Noto Sans Symbols"/>
              <a:buChar char="❖"/>
            </a:pPr>
            <a:r>
              <a:rPr lang="en-US" sz="4400" b="0" i="0" u="sng" dirty="0" err="1">
                <a:solidFill>
                  <a:srgbClr val="000000"/>
                </a:solidFill>
                <a:latin typeface="DFKai-SB"/>
                <a:ea typeface="DFKai-SB"/>
                <a:cs typeface="DFKai-SB"/>
                <a:sym typeface="DFKai-SB"/>
                <a:hlinkClick r:id="rId4"/>
              </a:rPr>
              <a:t>學務處宣導</a:t>
            </a:r>
            <a:endParaRPr dirty="0">
              <a:latin typeface="DFKai-SB"/>
              <a:ea typeface="DFKai-SB"/>
              <a:cs typeface="DFKai-SB"/>
              <a:sym typeface="DFKai-SB"/>
            </a:endParaRPr>
          </a:p>
          <a:p>
            <a:pPr marL="342900" marR="0" lvl="0" indent="-342900" algn="l" rtl="0">
              <a:lnSpc>
                <a:spcPct val="100000"/>
              </a:lnSpc>
              <a:spcBef>
                <a:spcPts val="880"/>
              </a:spcBef>
              <a:spcAft>
                <a:spcPts val="0"/>
              </a:spcAft>
              <a:buClr>
                <a:schemeClr val="hlink"/>
              </a:buClr>
              <a:buSzPts val="3300"/>
              <a:buFont typeface="Noto Sans Symbols"/>
              <a:buChar char="❖"/>
            </a:pPr>
            <a:r>
              <a:rPr lang="en-US" sz="4400" b="0" i="0" u="sng" dirty="0" err="1">
                <a:solidFill>
                  <a:srgbClr val="000000"/>
                </a:solidFill>
                <a:latin typeface="DFKai-SB"/>
                <a:ea typeface="DFKai-SB"/>
                <a:cs typeface="DFKai-SB"/>
                <a:sym typeface="DFKai-SB"/>
                <a:hlinkClick r:id="rId4"/>
              </a:rPr>
              <a:t>教務處宣導</a:t>
            </a:r>
            <a:endParaRPr dirty="0">
              <a:latin typeface="DFKai-SB"/>
              <a:ea typeface="DFKai-SB"/>
              <a:cs typeface="DFKai-SB"/>
              <a:sym typeface="DFKai-SB"/>
            </a:endParaRPr>
          </a:p>
          <a:p>
            <a:pPr marL="342900" marR="0" lvl="0" indent="-342900" algn="l" rtl="0">
              <a:lnSpc>
                <a:spcPct val="100000"/>
              </a:lnSpc>
              <a:spcBef>
                <a:spcPts val="880"/>
              </a:spcBef>
              <a:spcAft>
                <a:spcPts val="0"/>
              </a:spcAft>
              <a:buClr>
                <a:schemeClr val="hlink"/>
              </a:buClr>
              <a:buSzPts val="3300"/>
              <a:buFont typeface="Noto Sans Symbols"/>
              <a:buChar char="❖"/>
            </a:pPr>
            <a:r>
              <a:rPr lang="en-US" sz="4400" b="0" i="0" u="sng" dirty="0" err="1">
                <a:solidFill>
                  <a:srgbClr val="000000"/>
                </a:solidFill>
                <a:latin typeface="DFKai-SB"/>
                <a:ea typeface="DFKai-SB"/>
                <a:cs typeface="DFKai-SB"/>
                <a:sym typeface="DFKai-SB"/>
                <a:hlinkClick r:id="rId4"/>
              </a:rPr>
              <a:t>總務處宣導</a:t>
            </a:r>
            <a:endParaRPr dirty="0">
              <a:latin typeface="DFKai-SB"/>
              <a:ea typeface="DFKai-SB"/>
              <a:cs typeface="DFKai-SB"/>
              <a:sym typeface="DFKai-SB"/>
            </a:endParaRPr>
          </a:p>
          <a:p>
            <a:pPr marL="342900" marR="0" lvl="0" indent="-342900" algn="l" rtl="0">
              <a:lnSpc>
                <a:spcPct val="100000"/>
              </a:lnSpc>
              <a:spcBef>
                <a:spcPts val="880"/>
              </a:spcBef>
              <a:spcAft>
                <a:spcPts val="0"/>
              </a:spcAft>
              <a:buClr>
                <a:schemeClr val="hlink"/>
              </a:buClr>
              <a:buSzPts val="3300"/>
              <a:buFont typeface="Noto Sans Symbols"/>
              <a:buChar char="❖"/>
            </a:pPr>
            <a:r>
              <a:rPr lang="en-US" sz="4400" b="0" i="0" u="sng" dirty="0" err="1">
                <a:solidFill>
                  <a:srgbClr val="000000"/>
                </a:solidFill>
                <a:latin typeface="DFKai-SB"/>
                <a:ea typeface="DFKai-SB"/>
                <a:cs typeface="DFKai-SB"/>
                <a:sym typeface="DFKai-SB"/>
                <a:hlinkClick r:id="rId4"/>
              </a:rPr>
              <a:t>輔導室宣導</a:t>
            </a:r>
            <a:endParaRPr dirty="0">
              <a:latin typeface="DFKai-SB"/>
              <a:ea typeface="DFKai-SB"/>
              <a:cs typeface="DFKai-SB"/>
              <a:sym typeface="DFKai-SB"/>
            </a:endParaRPr>
          </a:p>
          <a:p>
            <a:pPr marL="342900" marR="0" lvl="0" indent="-133350" algn="l" rtl="0">
              <a:lnSpc>
                <a:spcPct val="100000"/>
              </a:lnSpc>
              <a:spcBef>
                <a:spcPts val="880"/>
              </a:spcBef>
              <a:spcAft>
                <a:spcPts val="0"/>
              </a:spcAft>
              <a:buClr>
                <a:schemeClr val="hlink"/>
              </a:buClr>
              <a:buSzPts val="3300"/>
              <a:buFont typeface="Noto Sans Symbols"/>
              <a:buNone/>
            </a:pPr>
            <a:endParaRPr sz="4400" b="0" i="0" u="sng" dirty="0">
              <a:solidFill>
                <a:srgbClr val="000000"/>
              </a:solidFill>
              <a:latin typeface="DFKai-SB"/>
              <a:ea typeface="DFKai-SB"/>
              <a:cs typeface="DFKai-SB"/>
              <a:sym typeface="DFKai-SB"/>
              <a:hlinkClick r:id="rId4"/>
            </a:endParaRPr>
          </a:p>
        </p:txBody>
      </p:sp>
      <p:sp>
        <p:nvSpPr>
          <p:cNvPr id="297" name="Google Shape;297;p3"/>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301"/>
        <p:cNvGrpSpPr/>
        <p:nvPr/>
      </p:nvGrpSpPr>
      <p:grpSpPr>
        <a:xfrm>
          <a:off x="0" y="0"/>
          <a:ext cx="0" cy="0"/>
          <a:chOff x="0" y="0"/>
          <a:chExt cx="0" cy="0"/>
        </a:xfrm>
      </p:grpSpPr>
      <p:sp>
        <p:nvSpPr>
          <p:cNvPr id="302" name="Google Shape;302;p4"/>
          <p:cNvSpPr txBox="1">
            <a:spLocks noGrp="1"/>
          </p:cNvSpPr>
          <p:nvPr>
            <p:ph type="title"/>
          </p:nvPr>
        </p:nvSpPr>
        <p:spPr>
          <a:xfrm>
            <a:off x="250825" y="333375"/>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午餐/點心特色</a:t>
            </a:r>
            <a:endParaRPr>
              <a:latin typeface="DFKai-SB"/>
              <a:ea typeface="DFKai-SB"/>
              <a:cs typeface="DFKai-SB"/>
              <a:sym typeface="DFKai-SB"/>
            </a:endParaRPr>
          </a:p>
        </p:txBody>
      </p:sp>
      <p:sp>
        <p:nvSpPr>
          <p:cNvPr id="303" name="Google Shape;303;p4"/>
          <p:cNvSpPr txBox="1">
            <a:spLocks noGrp="1"/>
          </p:cNvSpPr>
          <p:nvPr>
            <p:ph type="body" idx="1"/>
          </p:nvPr>
        </p:nvSpPr>
        <p:spPr>
          <a:xfrm>
            <a:off x="179375" y="1477926"/>
            <a:ext cx="5239500" cy="5149149"/>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2700"/>
              <a:buFont typeface="Noto Sans Symbols"/>
              <a:buNone/>
            </a:pPr>
            <a:r>
              <a:rPr lang="en-US" sz="3600" b="0" i="0" u="none">
                <a:solidFill>
                  <a:srgbClr val="0070C0"/>
                </a:solidFill>
                <a:latin typeface="DFKai-SB"/>
                <a:ea typeface="DFKai-SB"/>
                <a:cs typeface="DFKai-SB"/>
                <a:sym typeface="DFKai-SB"/>
              </a:rPr>
              <a:t>午餐(每餐</a:t>
            </a:r>
            <a:r>
              <a:rPr lang="en-US" sz="3600">
                <a:solidFill>
                  <a:srgbClr val="0070C0"/>
                </a:solidFill>
                <a:latin typeface="DFKai-SB"/>
                <a:ea typeface="DFKai-SB"/>
                <a:cs typeface="DFKai-SB"/>
                <a:sym typeface="DFKai-SB"/>
              </a:rPr>
              <a:t>80</a:t>
            </a:r>
            <a:r>
              <a:rPr lang="en-US" sz="3600" b="0" i="0" u="none">
                <a:solidFill>
                  <a:srgbClr val="0070C0"/>
                </a:solidFill>
                <a:latin typeface="DFKai-SB"/>
                <a:ea typeface="DFKai-SB"/>
                <a:cs typeface="DFKai-SB"/>
                <a:sym typeface="DFKai-SB"/>
              </a:rPr>
              <a:t>元)</a:t>
            </a:r>
            <a:endParaRPr>
              <a:latin typeface="DFKai-SB"/>
              <a:ea typeface="DFKai-SB"/>
              <a:cs typeface="DFKai-SB"/>
              <a:sym typeface="DFKai-SB"/>
            </a:endParaRPr>
          </a:p>
          <a:p>
            <a:pPr marL="342900" marR="0" lvl="0" indent="-34290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DFKai-SB"/>
                <a:ea typeface="DFKai-SB"/>
                <a:cs typeface="DFKai-SB"/>
                <a:sym typeface="DFKai-SB"/>
              </a:rPr>
              <a:t>週一：</a:t>
            </a:r>
            <a:r>
              <a:rPr lang="en-US">
                <a:latin typeface="DFKai-SB"/>
                <a:ea typeface="DFKai-SB"/>
                <a:cs typeface="DFKai-SB"/>
                <a:sym typeface="DFKai-SB"/>
              </a:rPr>
              <a:t>少肉</a:t>
            </a:r>
            <a:r>
              <a:rPr lang="en-US" sz="2800" b="0" i="0" u="none">
                <a:solidFill>
                  <a:srgbClr val="000000"/>
                </a:solidFill>
                <a:latin typeface="DFKai-SB"/>
                <a:ea typeface="DFKai-SB"/>
                <a:cs typeface="DFKai-SB"/>
                <a:sym typeface="DFKai-SB"/>
              </a:rPr>
              <a:t>日</a:t>
            </a:r>
            <a:endParaRPr>
              <a:latin typeface="DFKai-SB"/>
              <a:ea typeface="DFKai-SB"/>
              <a:cs typeface="DFKai-SB"/>
              <a:sym typeface="DFKai-SB"/>
            </a:endParaRPr>
          </a:p>
          <a:p>
            <a:pPr marL="342900" marR="0" lvl="0" indent="-34290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DFKai-SB"/>
                <a:ea typeface="DFKai-SB"/>
                <a:cs typeface="DFKai-SB"/>
                <a:sym typeface="DFKai-SB"/>
              </a:rPr>
              <a:t>週二：</a:t>
            </a:r>
            <a:r>
              <a:rPr lang="en-US" sz="2400" b="0" i="0" u="none">
                <a:solidFill>
                  <a:srgbClr val="000000"/>
                </a:solidFill>
                <a:latin typeface="DFKai-SB"/>
                <a:ea typeface="DFKai-SB"/>
                <a:cs typeface="DFKai-SB"/>
                <a:sym typeface="DFKai-SB"/>
              </a:rPr>
              <a:t>蔬菜固定為教育局補助有機蔬菜種類、主食雞肉或豬肉，配合週四特餐調整。</a:t>
            </a:r>
            <a:endParaRPr>
              <a:latin typeface="DFKai-SB"/>
              <a:ea typeface="DFKai-SB"/>
              <a:cs typeface="DFKai-SB"/>
              <a:sym typeface="DFKai-SB"/>
            </a:endParaRPr>
          </a:p>
          <a:p>
            <a:pPr marL="342900" marR="0" lvl="0" indent="-34290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DFKai-SB"/>
                <a:ea typeface="DFKai-SB"/>
                <a:cs typeface="DFKai-SB"/>
                <a:sym typeface="DFKai-SB"/>
              </a:rPr>
              <a:t>週三：</a:t>
            </a:r>
            <a:r>
              <a:rPr lang="en-US" sz="2400" b="0" i="0" u="none">
                <a:solidFill>
                  <a:srgbClr val="000000"/>
                </a:solidFill>
                <a:latin typeface="DFKai-SB"/>
                <a:ea typeface="DFKai-SB"/>
                <a:cs typeface="DFKai-SB"/>
                <a:sym typeface="DFKai-SB"/>
              </a:rPr>
              <a:t>雞肉或豬肉，配合週四特餐調整。</a:t>
            </a:r>
            <a:endParaRPr>
              <a:latin typeface="DFKai-SB"/>
              <a:ea typeface="DFKai-SB"/>
              <a:cs typeface="DFKai-SB"/>
              <a:sym typeface="DFKai-SB"/>
            </a:endParaRPr>
          </a:p>
          <a:p>
            <a:pPr marL="342900" marR="0" lvl="0" indent="-34290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DFKai-SB"/>
                <a:ea typeface="DFKai-SB"/>
                <a:cs typeface="DFKai-SB"/>
                <a:sym typeface="DFKai-SB"/>
              </a:rPr>
              <a:t>週四：特餐</a:t>
            </a:r>
            <a:endParaRPr>
              <a:latin typeface="DFKai-SB"/>
              <a:ea typeface="DFKai-SB"/>
              <a:cs typeface="DFKai-SB"/>
              <a:sym typeface="DFKai-SB"/>
            </a:endParaRPr>
          </a:p>
          <a:p>
            <a:pPr marL="342900" marR="0" lvl="0" indent="-34290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DFKai-SB"/>
                <a:ea typeface="DFKai-SB"/>
                <a:cs typeface="DFKai-SB"/>
                <a:sym typeface="DFKai-SB"/>
              </a:rPr>
              <a:t>週五：魚肉</a:t>
            </a:r>
            <a:endParaRPr>
              <a:latin typeface="DFKai-SB"/>
              <a:ea typeface="DFKai-SB"/>
              <a:cs typeface="DFKai-SB"/>
              <a:sym typeface="DFKai-SB"/>
            </a:endParaRPr>
          </a:p>
          <a:p>
            <a:pPr marL="342900" marR="0" lvl="0" indent="-342900" algn="l" rtl="0">
              <a:lnSpc>
                <a:spcPct val="100000"/>
              </a:lnSpc>
              <a:spcBef>
                <a:spcPts val="480"/>
              </a:spcBef>
              <a:spcAft>
                <a:spcPts val="0"/>
              </a:spcAft>
              <a:buClr>
                <a:schemeClr val="hlink"/>
              </a:buClr>
              <a:buSzPts val="1800"/>
              <a:buFont typeface="Noto Sans Symbols"/>
              <a:buChar char="❖"/>
            </a:pPr>
            <a:r>
              <a:rPr lang="en-US" sz="2400" b="0" i="0" u="none">
                <a:solidFill>
                  <a:srgbClr val="000000"/>
                </a:solidFill>
                <a:latin typeface="DFKai-SB"/>
                <a:ea typeface="DFKai-SB"/>
                <a:cs typeface="DFKai-SB"/>
                <a:sym typeface="DFKai-SB"/>
              </a:rPr>
              <a:t>牛肉麵(臺灣牛)供應，每</a:t>
            </a:r>
            <a:r>
              <a:rPr lang="en-US" sz="2400">
                <a:latin typeface="DFKai-SB"/>
                <a:ea typeface="DFKai-SB"/>
                <a:cs typeface="DFKai-SB"/>
                <a:sym typeface="DFKai-SB"/>
              </a:rPr>
              <a:t>二個</a:t>
            </a:r>
            <a:r>
              <a:rPr lang="en-US" sz="2400" b="0" i="0" u="none">
                <a:solidFill>
                  <a:srgbClr val="000000"/>
                </a:solidFill>
                <a:latin typeface="DFKai-SB"/>
                <a:ea typeface="DFKai-SB"/>
                <a:cs typeface="DFKai-SB"/>
                <a:sym typeface="DFKai-SB"/>
              </a:rPr>
              <a:t>月一次。</a:t>
            </a:r>
            <a:endParaRPr>
              <a:latin typeface="DFKai-SB"/>
              <a:ea typeface="DFKai-SB"/>
              <a:cs typeface="DFKai-SB"/>
              <a:sym typeface="DFKai-SB"/>
            </a:endParaRPr>
          </a:p>
          <a:p>
            <a:pPr marL="342900" marR="0" lvl="0" indent="-228600" algn="l" rtl="0">
              <a:lnSpc>
                <a:spcPct val="100000"/>
              </a:lnSpc>
              <a:spcBef>
                <a:spcPts val="480"/>
              </a:spcBef>
              <a:spcAft>
                <a:spcPts val="0"/>
              </a:spcAft>
              <a:buClr>
                <a:schemeClr val="hlink"/>
              </a:buClr>
              <a:buSzPts val="1800"/>
              <a:buFont typeface="Noto Sans Symbols"/>
              <a:buNone/>
            </a:pPr>
            <a:endParaRPr sz="2400" b="0" i="0" u="none">
              <a:solidFill>
                <a:srgbClr val="000000"/>
              </a:solidFill>
              <a:latin typeface="Arial" panose="020B0604020202020204"/>
              <a:ea typeface="Arial" panose="020B0604020202020204"/>
              <a:cs typeface="Arial" panose="020B0604020202020204"/>
              <a:sym typeface="Arial" panose="020B0604020202020204"/>
            </a:endParaRPr>
          </a:p>
        </p:txBody>
      </p:sp>
      <p:sp>
        <p:nvSpPr>
          <p:cNvPr id="304" name="Google Shape;304;p4"/>
          <p:cNvSpPr txBox="1">
            <a:spLocks noGrp="1"/>
          </p:cNvSpPr>
          <p:nvPr>
            <p:ph type="body" idx="2"/>
          </p:nvPr>
        </p:nvSpPr>
        <p:spPr>
          <a:xfrm>
            <a:off x="5614324" y="1499191"/>
            <a:ext cx="3529675" cy="315388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2700"/>
              <a:buFont typeface="Noto Sans Symbols"/>
              <a:buNone/>
            </a:pPr>
            <a:r>
              <a:rPr lang="en-US" sz="3600" b="0" i="0" u="none">
                <a:solidFill>
                  <a:srgbClr val="0070C0"/>
                </a:solidFill>
                <a:latin typeface="DFKai-SB"/>
                <a:ea typeface="DFKai-SB"/>
                <a:cs typeface="DFKai-SB"/>
                <a:sym typeface="DFKai-SB"/>
              </a:rPr>
              <a:t>早上飲品</a:t>
            </a:r>
            <a:endParaRPr>
              <a:latin typeface="DFKai-SB"/>
              <a:ea typeface="DFKai-SB"/>
              <a:cs typeface="DFKai-SB"/>
              <a:sym typeface="DFKai-SB"/>
            </a:endParaRPr>
          </a:p>
          <a:p>
            <a:pPr marL="0" marR="0" lvl="0" indent="-13335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DFKai-SB"/>
                <a:ea typeface="DFKai-SB"/>
                <a:cs typeface="DFKai-SB"/>
                <a:sym typeface="DFKai-SB"/>
              </a:rPr>
              <a:t>牛奶(</a:t>
            </a:r>
            <a:r>
              <a:rPr lang="en-US">
                <a:latin typeface="DFKai-SB"/>
                <a:ea typeface="DFKai-SB"/>
                <a:cs typeface="DFKai-SB"/>
                <a:sym typeface="DFKai-SB"/>
              </a:rPr>
              <a:t>25</a:t>
            </a:r>
            <a:r>
              <a:rPr lang="en-US" sz="2800" b="0" i="0" u="none">
                <a:solidFill>
                  <a:srgbClr val="000000"/>
                </a:solidFill>
                <a:latin typeface="DFKai-SB"/>
                <a:ea typeface="DFKai-SB"/>
                <a:cs typeface="DFKai-SB"/>
                <a:sym typeface="DFKai-SB"/>
              </a:rPr>
              <a:t>元)</a:t>
            </a:r>
            <a:endParaRPr>
              <a:latin typeface="DFKai-SB"/>
              <a:ea typeface="DFKai-SB"/>
              <a:cs typeface="DFKai-SB"/>
              <a:sym typeface="DFKai-SB"/>
            </a:endParaRPr>
          </a:p>
          <a:p>
            <a:pPr marL="0" marR="0" lvl="0" indent="-13335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DFKai-SB"/>
                <a:ea typeface="DFKai-SB"/>
                <a:cs typeface="DFKai-SB"/>
                <a:sym typeface="DFKai-SB"/>
              </a:rPr>
              <a:t>羊奶(</a:t>
            </a:r>
            <a:r>
              <a:rPr lang="en-US">
                <a:latin typeface="DFKai-SB"/>
                <a:ea typeface="DFKai-SB"/>
                <a:cs typeface="DFKai-SB"/>
                <a:sym typeface="DFKai-SB"/>
              </a:rPr>
              <a:t>35</a:t>
            </a:r>
            <a:r>
              <a:rPr lang="en-US" sz="2800" b="0" i="0" u="none">
                <a:solidFill>
                  <a:srgbClr val="000000"/>
                </a:solidFill>
                <a:latin typeface="DFKai-SB"/>
                <a:ea typeface="DFKai-SB"/>
                <a:cs typeface="DFKai-SB"/>
                <a:sym typeface="DFKai-SB"/>
              </a:rPr>
              <a:t>元)  </a:t>
            </a:r>
            <a:endParaRPr>
              <a:latin typeface="DFKai-SB"/>
              <a:ea typeface="DFKai-SB"/>
              <a:cs typeface="DFKai-SB"/>
              <a:sym typeface="DFKai-SB"/>
            </a:endParaRPr>
          </a:p>
          <a:p>
            <a:pPr marL="0" marR="0" lvl="0" indent="-133350" algn="l" rtl="0">
              <a:lnSpc>
                <a:spcPct val="100000"/>
              </a:lnSpc>
              <a:spcBef>
                <a:spcPts val="560"/>
              </a:spcBef>
              <a:spcAft>
                <a:spcPts val="0"/>
              </a:spcAft>
              <a:buClr>
                <a:schemeClr val="hlink"/>
              </a:buClr>
              <a:buSzPts val="2100"/>
              <a:buFont typeface="Noto Sans Symbols"/>
              <a:buChar char="❖"/>
            </a:pPr>
            <a:r>
              <a:rPr lang="en-US" sz="2800" b="0" i="0" u="none">
                <a:solidFill>
                  <a:srgbClr val="000000"/>
                </a:solidFill>
                <a:latin typeface="DFKai-SB"/>
                <a:ea typeface="DFKai-SB"/>
                <a:cs typeface="DFKai-SB"/>
                <a:sym typeface="DFKai-SB"/>
              </a:rPr>
              <a:t>豆漿(2</a:t>
            </a:r>
            <a:r>
              <a:rPr lang="en-US">
                <a:latin typeface="DFKai-SB"/>
                <a:ea typeface="DFKai-SB"/>
                <a:cs typeface="DFKai-SB"/>
                <a:sym typeface="DFKai-SB"/>
              </a:rPr>
              <a:t>5</a:t>
            </a:r>
            <a:r>
              <a:rPr lang="en-US" sz="2800" b="0" i="0" u="none">
                <a:solidFill>
                  <a:srgbClr val="000000"/>
                </a:solidFill>
                <a:latin typeface="DFKai-SB"/>
                <a:ea typeface="DFKai-SB"/>
                <a:cs typeface="DFKai-SB"/>
                <a:sym typeface="DFKai-SB"/>
              </a:rPr>
              <a:t>元) </a:t>
            </a:r>
            <a:endParaRPr sz="2800" b="0" i="0" u="none">
              <a:solidFill>
                <a:srgbClr val="000000"/>
              </a:solidFill>
              <a:latin typeface="DFKai-SB"/>
              <a:ea typeface="DFKai-SB"/>
              <a:cs typeface="DFKai-SB"/>
              <a:sym typeface="DFKai-SB"/>
            </a:endParaRPr>
          </a:p>
          <a:p>
            <a:pPr marL="0" marR="0" lvl="0" indent="0" algn="l" rtl="0">
              <a:lnSpc>
                <a:spcPct val="100000"/>
              </a:lnSpc>
              <a:spcBef>
                <a:spcPts val="720"/>
              </a:spcBef>
              <a:spcAft>
                <a:spcPts val="0"/>
              </a:spcAft>
              <a:buClr>
                <a:schemeClr val="hlink"/>
              </a:buClr>
              <a:buSzPts val="2700"/>
              <a:buFont typeface="Noto Sans Symbols"/>
              <a:buNone/>
            </a:pPr>
            <a:r>
              <a:rPr lang="en-US" sz="3600" b="0" i="0" u="none">
                <a:solidFill>
                  <a:srgbClr val="0070C0"/>
                </a:solidFill>
                <a:latin typeface="DFKai-SB"/>
                <a:ea typeface="DFKai-SB"/>
                <a:cs typeface="DFKai-SB"/>
                <a:sym typeface="DFKai-SB"/>
              </a:rPr>
              <a:t>點心(每</a:t>
            </a:r>
            <a:r>
              <a:rPr lang="en-US" sz="3600">
                <a:solidFill>
                  <a:srgbClr val="0070C0"/>
                </a:solidFill>
                <a:latin typeface="DFKai-SB"/>
                <a:ea typeface="DFKai-SB"/>
                <a:cs typeface="DFKai-SB"/>
                <a:sym typeface="DFKai-SB"/>
              </a:rPr>
              <a:t>天3</a:t>
            </a:r>
            <a:r>
              <a:rPr lang="en-US" sz="3600" b="0" i="0" u="none">
                <a:solidFill>
                  <a:srgbClr val="0070C0"/>
                </a:solidFill>
                <a:latin typeface="DFKai-SB"/>
                <a:ea typeface="DFKai-SB"/>
                <a:cs typeface="DFKai-SB"/>
                <a:sym typeface="DFKai-SB"/>
              </a:rPr>
              <a:t>0元)</a:t>
            </a:r>
            <a:endParaRPr>
              <a:latin typeface="DFKai-SB"/>
              <a:ea typeface="DFKai-SB"/>
              <a:cs typeface="DFKai-SB"/>
              <a:sym typeface="DFKai-SB"/>
            </a:endParaRPr>
          </a:p>
          <a:p>
            <a:pPr marL="0" marR="0" lvl="0" indent="0" algn="l" rtl="0">
              <a:lnSpc>
                <a:spcPct val="100000"/>
              </a:lnSpc>
              <a:spcBef>
                <a:spcPts val="560"/>
              </a:spcBef>
              <a:spcAft>
                <a:spcPts val="0"/>
              </a:spcAft>
              <a:buClr>
                <a:schemeClr val="hlink"/>
              </a:buClr>
              <a:buSzPts val="2100"/>
              <a:buFont typeface="Noto Sans Symbols"/>
              <a:buNone/>
            </a:pPr>
            <a:endParaRPr sz="2800" b="0" i="0" u="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560"/>
              </a:spcBef>
              <a:spcAft>
                <a:spcPts val="0"/>
              </a:spcAft>
              <a:buClr>
                <a:schemeClr val="hlink"/>
              </a:buClr>
              <a:buSzPts val="2100"/>
              <a:buFont typeface="Noto Sans Symbols"/>
              <a:buNone/>
            </a:pPr>
            <a:endParaRPr sz="2800" b="0" i="0" u="none">
              <a:solidFill>
                <a:srgbClr val="000000"/>
              </a:solidFill>
              <a:latin typeface="Arial" panose="020B0604020202020204"/>
              <a:ea typeface="Arial" panose="020B0604020202020204"/>
              <a:cs typeface="Arial" panose="020B0604020202020204"/>
              <a:sym typeface="Arial" panose="020B0604020202020204"/>
            </a:endParaRPr>
          </a:p>
          <a:p>
            <a:pPr marL="342900" marR="0" lvl="0" indent="-209550" algn="l" rtl="0">
              <a:lnSpc>
                <a:spcPct val="100000"/>
              </a:lnSpc>
              <a:spcBef>
                <a:spcPts val="560"/>
              </a:spcBef>
              <a:spcAft>
                <a:spcPts val="0"/>
              </a:spcAft>
              <a:buClr>
                <a:schemeClr val="hlink"/>
              </a:buClr>
              <a:buSzPts val="2100"/>
              <a:buFont typeface="Noto Sans Symbols"/>
              <a:buNone/>
            </a:pPr>
            <a:endParaRPr sz="2800" b="0" i="0" u="none">
              <a:solidFill>
                <a:srgbClr val="000000"/>
              </a:solidFill>
              <a:latin typeface="Arial" panose="020B0604020202020204"/>
              <a:ea typeface="Arial" panose="020B0604020202020204"/>
              <a:cs typeface="Arial" panose="020B0604020202020204"/>
              <a:sym typeface="Arial" panose="020B0604020202020204"/>
            </a:endParaRPr>
          </a:p>
        </p:txBody>
      </p:sp>
      <p:sp>
        <p:nvSpPr>
          <p:cNvPr id="305" name="Google Shape;305;p4"/>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06" name="Google Shape;306;p4"/>
          <p:cNvSpPr txBox="1"/>
          <p:nvPr/>
        </p:nvSpPr>
        <p:spPr>
          <a:xfrm>
            <a:off x="5418875" y="4423950"/>
            <a:ext cx="3552000" cy="1908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Noto Sans Symbols"/>
              <a:buChar char="◆"/>
            </a:pPr>
            <a:r>
              <a:rPr lang="en-US" sz="2400" b="0" i="0" u="none" strike="noStrike" cap="none">
                <a:solidFill>
                  <a:srgbClr val="000000"/>
                </a:solidFill>
                <a:latin typeface="DFKai-SB"/>
                <a:ea typeface="DFKai-SB"/>
                <a:cs typeface="DFKai-SB"/>
                <a:sym typeface="DFKai-SB"/>
              </a:rPr>
              <a:t>若要改訂，請以「月」為單位。</a:t>
            </a: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Clr>
                <a:srgbClr val="000000"/>
              </a:buClr>
              <a:buSzPts val="2400"/>
              <a:buFont typeface="Noto Sans Symbols"/>
              <a:buChar char="◆"/>
            </a:pPr>
            <a:r>
              <a:rPr lang="en-US" sz="2400" b="0" i="0" u="none" strike="noStrike" cap="none">
                <a:solidFill>
                  <a:srgbClr val="000000"/>
                </a:solidFill>
                <a:latin typeface="DFKai-SB"/>
                <a:ea typeface="DFKai-SB"/>
                <a:cs typeface="DFKai-SB"/>
                <a:sym typeface="DFKai-SB"/>
              </a:rPr>
              <a:t>每日菜色：</a:t>
            </a:r>
            <a:r>
              <a:rPr lang="en-US" sz="2000" b="0" i="0" u="sng" strike="noStrike" cap="none">
                <a:solidFill>
                  <a:srgbClr val="000000"/>
                </a:solidFill>
                <a:latin typeface="Arial" panose="020B0604020202020204"/>
                <a:ea typeface="Arial" panose="020B0604020202020204"/>
                <a:cs typeface="Arial" panose="020B0604020202020204"/>
                <a:sym typeface="Arial" panose="020B0604020202020204"/>
                <a:hlinkClick r:id="rId3"/>
              </a:rPr>
              <a:t>校園廚房部落格</a:t>
            </a:r>
            <a:endParaRPr sz="10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Clr>
                <a:srgbClr val="000000"/>
              </a:buClr>
              <a:buSzPts val="2400"/>
              <a:buFont typeface="Noto Sans Symbols"/>
              <a:buChar char="◆"/>
            </a:pPr>
            <a:r>
              <a:rPr lang="en-US" sz="2400" b="0" i="0" u="none" strike="noStrike" cap="none">
                <a:solidFill>
                  <a:srgbClr val="000000"/>
                </a:solidFill>
                <a:latin typeface="DFKai-SB"/>
                <a:ea typeface="DFKai-SB"/>
                <a:cs typeface="DFKai-SB"/>
                <a:sym typeface="DFKai-SB"/>
              </a:rPr>
              <a:t>食材來源：</a:t>
            </a:r>
            <a:r>
              <a:rPr lang="en-US" sz="2200" b="0" i="0" u="sng" strike="noStrike" cap="none">
                <a:solidFill>
                  <a:schemeClr val="dk1"/>
                </a:solidFill>
                <a:latin typeface="Arial" panose="020B0604020202020204"/>
                <a:ea typeface="Arial" panose="020B0604020202020204"/>
                <a:cs typeface="Arial" panose="020B0604020202020204"/>
                <a:sym typeface="Arial" panose="020B0604020202020204"/>
                <a:hlinkClick r:id="rId4"/>
              </a:rPr>
              <a:t>臺北市食材登錄平台</a:t>
            </a:r>
            <a:endParaRPr sz="12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310"/>
        <p:cNvGrpSpPr/>
        <p:nvPr/>
      </p:nvGrpSpPr>
      <p:grpSpPr>
        <a:xfrm>
          <a:off x="0" y="0"/>
          <a:ext cx="0" cy="0"/>
          <a:chOff x="0" y="0"/>
          <a:chExt cx="0" cy="0"/>
        </a:xfrm>
      </p:grpSpPr>
      <p:sp>
        <p:nvSpPr>
          <p:cNvPr id="311" name="Google Shape;311;p5"/>
          <p:cNvSpPr txBox="1">
            <a:spLocks noGrp="1"/>
          </p:cNvSpPr>
          <p:nvPr>
            <p:ph type="ctrTitle"/>
          </p:nvPr>
        </p:nvSpPr>
        <p:spPr>
          <a:xfrm>
            <a:off x="687387" y="1412875"/>
            <a:ext cx="7772400" cy="18002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8000"/>
              <a:buFont typeface="Arial" panose="020B0604020202020204"/>
              <a:buNone/>
            </a:pPr>
            <a:r>
              <a:rPr lang="en-US" sz="8000" b="0" i="0" u="none" dirty="0" err="1">
                <a:solidFill>
                  <a:srgbClr val="FF0000"/>
                </a:solidFill>
                <a:latin typeface="DFKai-SB"/>
                <a:ea typeface="DFKai-SB"/>
                <a:cs typeface="DFKai-SB"/>
                <a:sym typeface="DFKai-SB"/>
              </a:rPr>
              <a:t>感謝</a:t>
            </a:r>
            <a:r>
              <a:rPr lang="en-US" sz="8000" b="0" i="0" u="none" dirty="0">
                <a:solidFill>
                  <a:srgbClr val="FF0000"/>
                </a:solidFill>
                <a:latin typeface="DFKai-SB"/>
                <a:ea typeface="DFKai-SB"/>
                <a:cs typeface="DFKai-SB"/>
                <a:sym typeface="DFKai-SB"/>
              </a:rPr>
              <a:t>！</a:t>
            </a:r>
            <a:r>
              <a:rPr lang="en-US" sz="4400" b="0" i="0" u="none" dirty="0">
                <a:solidFill>
                  <a:srgbClr val="FF0000"/>
                </a:solidFill>
                <a:latin typeface="DFKai-SB"/>
                <a:ea typeface="DFKai-SB"/>
                <a:cs typeface="DFKai-SB"/>
                <a:sym typeface="DFKai-SB"/>
              </a:rPr>
              <a:t/>
            </a:r>
            <a:br>
              <a:rPr lang="en-US" sz="4400" b="0" i="0" u="none" dirty="0">
                <a:solidFill>
                  <a:srgbClr val="FF0000"/>
                </a:solidFill>
                <a:latin typeface="DFKai-SB"/>
                <a:ea typeface="DFKai-SB"/>
                <a:cs typeface="DFKai-SB"/>
                <a:sym typeface="DFKai-SB"/>
              </a:rPr>
            </a:br>
            <a:r>
              <a:rPr lang="en-US" sz="4400" b="0" i="0" u="none" dirty="0" err="1">
                <a:solidFill>
                  <a:srgbClr val="FF0000"/>
                </a:solidFill>
                <a:latin typeface="DFKai-SB"/>
                <a:ea typeface="DFKai-SB"/>
                <a:cs typeface="DFKai-SB"/>
                <a:sym typeface="DFKai-SB"/>
              </a:rPr>
              <a:t>擔任本班家代</a:t>
            </a:r>
            <a:endParaRPr dirty="0">
              <a:latin typeface="DFKai-SB"/>
              <a:ea typeface="DFKai-SB"/>
              <a:cs typeface="DFKai-SB"/>
              <a:sym typeface="DFKai-SB"/>
            </a:endParaRPr>
          </a:p>
        </p:txBody>
      </p:sp>
      <p:sp>
        <p:nvSpPr>
          <p:cNvPr id="312" name="Google Shape;312;p5"/>
          <p:cNvSpPr txBox="1">
            <a:spLocks noGrp="1"/>
          </p:cNvSpPr>
          <p:nvPr>
            <p:ph type="subTitle" idx="1"/>
          </p:nvPr>
        </p:nvSpPr>
        <p:spPr>
          <a:xfrm>
            <a:off x="882718" y="3898338"/>
            <a:ext cx="7423670" cy="982662"/>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4050"/>
              <a:buNone/>
            </a:pPr>
            <a:r>
              <a:rPr lang="zh-TW" altLang="en-US" sz="4000" u="sng" dirty="0" smtClean="0"/>
              <a:t>廖予歆</a:t>
            </a:r>
            <a:r>
              <a:rPr lang="en-US" sz="4000" u="sng" dirty="0" smtClean="0"/>
              <a:t>、</a:t>
            </a:r>
            <a:r>
              <a:rPr lang="zh-TW" altLang="en-US" sz="4000" u="sng" dirty="0" smtClean="0"/>
              <a:t>王</a:t>
            </a:r>
            <a:r>
              <a:rPr lang="zh-TW" altLang="en-US" sz="4000" u="sng" dirty="0" smtClean="0"/>
              <a:t>昱</a:t>
            </a:r>
            <a:r>
              <a:rPr lang="zh-TW" altLang="en-US" sz="4000" u="sng" dirty="0" smtClean="0"/>
              <a:t>勝</a:t>
            </a:r>
            <a:r>
              <a:rPr lang="en-US" sz="4000" u="sng" dirty="0" smtClean="0"/>
              <a:t>、</a:t>
            </a:r>
            <a:r>
              <a:rPr lang="zh-TW" altLang="en-US" sz="4000" u="sng" dirty="0" smtClean="0"/>
              <a:t>林煜誠  </a:t>
            </a:r>
            <a:r>
              <a:rPr lang="zh-TW" altLang="en-US" sz="4000" dirty="0" smtClean="0"/>
              <a:t>家長</a:t>
            </a:r>
            <a:endParaRPr lang="en-US" sz="4000" dirty="0"/>
          </a:p>
        </p:txBody>
      </p:sp>
      <p:sp>
        <p:nvSpPr>
          <p:cNvPr id="313" name="Google Shape;313;p5"/>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5</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Shape 319"/>
        <p:cNvGrpSpPr/>
        <p:nvPr/>
      </p:nvGrpSpPr>
      <p:grpSpPr>
        <a:xfrm>
          <a:off x="0" y="0"/>
          <a:ext cx="0" cy="0"/>
          <a:chOff x="0" y="0"/>
          <a:chExt cx="0" cy="0"/>
        </a:xfrm>
      </p:grpSpPr>
      <p:sp>
        <p:nvSpPr>
          <p:cNvPr id="320" name="Google Shape;320;p6"/>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6</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21" name="Google Shape;321;p6"/>
          <p:cNvSpPr txBox="1">
            <a:spLocks noGrp="1"/>
          </p:cNvSpPr>
          <p:nvPr>
            <p:ph type="ctrTitle"/>
          </p:nvPr>
        </p:nvSpPr>
        <p:spPr>
          <a:xfrm>
            <a:off x="622005" y="1811448"/>
            <a:ext cx="7772400" cy="14700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6000"/>
              <a:buFont typeface="Arial" panose="020B0604020202020204"/>
              <a:buNone/>
            </a:pPr>
            <a:r>
              <a:rPr lang="en-US" sz="6000" b="0" i="0" u="none">
                <a:solidFill>
                  <a:srgbClr val="FF0000"/>
                </a:solidFill>
                <a:latin typeface="DFKai-SB"/>
                <a:ea typeface="DFKai-SB"/>
                <a:cs typeface="DFKai-SB"/>
                <a:sym typeface="DFKai-SB"/>
              </a:rPr>
              <a:t>班級經營計畫</a:t>
            </a:r>
            <a:endParaRPr>
              <a:latin typeface="DFKai-SB"/>
              <a:ea typeface="DFKai-SB"/>
              <a:cs typeface="DFKai-SB"/>
              <a:sym typeface="DFKai-SB"/>
            </a:endParaRPr>
          </a:p>
        </p:txBody>
      </p:sp>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326"/>
        <p:cNvGrpSpPr/>
        <p:nvPr/>
      </p:nvGrpSpPr>
      <p:grpSpPr>
        <a:xfrm>
          <a:off x="0" y="0"/>
          <a:ext cx="0" cy="0"/>
          <a:chOff x="0" y="0"/>
          <a:chExt cx="0" cy="0"/>
        </a:xfrm>
      </p:grpSpPr>
      <p:sp>
        <p:nvSpPr>
          <p:cNvPr id="327" name="Google Shape;327;p7"/>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7</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28" name="Google Shape;328;p7"/>
          <p:cNvSpPr txBox="1">
            <a:spLocks noGrp="1"/>
          </p:cNvSpPr>
          <p:nvPr>
            <p:ph type="title"/>
          </p:nvPr>
        </p:nvSpPr>
        <p:spPr>
          <a:xfrm>
            <a:off x="2508567" y="1268412"/>
            <a:ext cx="3878262" cy="10795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5400"/>
              <a:buFont typeface="Arial" panose="020B0604020202020204"/>
              <a:buNone/>
            </a:pPr>
            <a:r>
              <a:rPr lang="en-US" sz="5400" b="0" i="0" u="none">
                <a:solidFill>
                  <a:srgbClr val="FF0000"/>
                </a:solidFill>
                <a:latin typeface="DFKai-SB"/>
                <a:ea typeface="DFKai-SB"/>
                <a:cs typeface="DFKai-SB"/>
                <a:sym typeface="DFKai-SB"/>
              </a:rPr>
              <a:t>班級概況</a:t>
            </a:r>
            <a:endParaRPr>
              <a:latin typeface="DFKai-SB"/>
              <a:ea typeface="DFKai-SB"/>
              <a:cs typeface="DFKai-SB"/>
              <a:sym typeface="DFKai-SB"/>
            </a:endParaRPr>
          </a:p>
        </p:txBody>
      </p:sp>
      <p:sp>
        <p:nvSpPr>
          <p:cNvPr id="329" name="Google Shape;329;p7"/>
          <p:cNvSpPr txBox="1">
            <a:spLocks noGrp="1"/>
          </p:cNvSpPr>
          <p:nvPr>
            <p:ph type="body" idx="1"/>
          </p:nvPr>
        </p:nvSpPr>
        <p:spPr>
          <a:xfrm>
            <a:off x="3142297" y="2636837"/>
            <a:ext cx="2751137" cy="20240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400"/>
              <a:buFont typeface="Noto Sans Symbols"/>
              <a:buChar char="❖"/>
            </a:pPr>
            <a:r>
              <a:rPr lang="en-US" sz="3200" b="0" i="0" u="none">
                <a:solidFill>
                  <a:srgbClr val="000000"/>
                </a:solidFill>
                <a:latin typeface="DFKai-SB"/>
                <a:ea typeface="DFKai-SB"/>
                <a:cs typeface="DFKai-SB"/>
                <a:sym typeface="DFKai-SB"/>
              </a:rPr>
              <a:t>全班39人</a:t>
            </a:r>
            <a:endParaRPr>
              <a:latin typeface="DFKai-SB"/>
              <a:ea typeface="DFKai-SB"/>
              <a:cs typeface="DFKai-SB"/>
              <a:sym typeface="DFKai-SB"/>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000000"/>
                </a:solidFill>
                <a:latin typeface="DFKai-SB"/>
                <a:ea typeface="DFKai-SB"/>
                <a:cs typeface="DFKai-SB"/>
                <a:sym typeface="DFKai-SB"/>
              </a:rPr>
              <a:t>男生18人</a:t>
            </a:r>
            <a:endParaRPr>
              <a:latin typeface="DFKai-SB"/>
              <a:ea typeface="DFKai-SB"/>
              <a:cs typeface="DFKai-SB"/>
              <a:sym typeface="DFKai-SB"/>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000000"/>
                </a:solidFill>
                <a:latin typeface="DFKai-SB"/>
                <a:ea typeface="DFKai-SB"/>
                <a:cs typeface="DFKai-SB"/>
                <a:sym typeface="DFKai-SB"/>
              </a:rPr>
              <a:t>女生21人</a:t>
            </a:r>
            <a:endParaRPr>
              <a:latin typeface="DFKai-SB"/>
              <a:ea typeface="DFKai-SB"/>
              <a:cs typeface="DFKai-SB"/>
              <a:sym typeface="DFKai-SB"/>
            </a:endParaRPr>
          </a:p>
        </p:txBody>
      </p:sp>
      <p:pic>
        <p:nvPicPr>
          <p:cNvPr id="330" name="Google Shape;330;p7" descr="4-111"/>
          <p:cNvPicPr preferRelativeResize="0"/>
          <p:nvPr/>
        </p:nvPicPr>
        <p:blipFill rotWithShape="1">
          <a:blip r:embed="rId3"/>
          <a:srcRect/>
          <a:stretch>
            <a:fillRect/>
          </a:stretch>
        </p:blipFill>
        <p:spPr>
          <a:xfrm>
            <a:off x="1692275" y="1943100"/>
            <a:ext cx="987425" cy="1819275"/>
          </a:xfrm>
          <a:prstGeom prst="rect">
            <a:avLst/>
          </a:prstGeom>
          <a:noFill/>
          <a:ln>
            <a:noFill/>
          </a:ln>
        </p:spPr>
      </p:pic>
      <p:pic>
        <p:nvPicPr>
          <p:cNvPr id="331" name="Google Shape;331;p7" descr="4-131"/>
          <p:cNvPicPr preferRelativeResize="0"/>
          <p:nvPr/>
        </p:nvPicPr>
        <p:blipFill rotWithShape="1">
          <a:blip r:embed="rId4"/>
          <a:srcRect/>
          <a:stretch>
            <a:fillRect/>
          </a:stretch>
        </p:blipFill>
        <p:spPr>
          <a:xfrm>
            <a:off x="6227762" y="2016125"/>
            <a:ext cx="947737" cy="174625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336"/>
        <p:cNvGrpSpPr/>
        <p:nvPr/>
      </p:nvGrpSpPr>
      <p:grpSpPr>
        <a:xfrm>
          <a:off x="0" y="0"/>
          <a:ext cx="0" cy="0"/>
          <a:chOff x="0" y="0"/>
          <a:chExt cx="0" cy="0"/>
        </a:xfrm>
      </p:grpSpPr>
      <p:sp>
        <p:nvSpPr>
          <p:cNvPr id="337" name="Google Shape;337;p8"/>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8</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38" name="Google Shape;338;p8"/>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經營理念</a:t>
            </a:r>
            <a:endParaRPr>
              <a:latin typeface="DFKai-SB"/>
              <a:ea typeface="DFKai-SB"/>
              <a:cs typeface="DFKai-SB"/>
              <a:sym typeface="DFKai-SB"/>
            </a:endParaRPr>
          </a:p>
        </p:txBody>
      </p:sp>
      <p:sp>
        <p:nvSpPr>
          <p:cNvPr id="339" name="Google Shape;339;p8"/>
          <p:cNvSpPr txBox="1">
            <a:spLocks noGrp="1"/>
          </p:cNvSpPr>
          <p:nvPr>
            <p:ph type="body" idx="1"/>
          </p:nvPr>
        </p:nvSpPr>
        <p:spPr>
          <a:xfrm>
            <a:off x="755650" y="1916112"/>
            <a:ext cx="7777162" cy="41941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400"/>
              <a:buNone/>
            </a:pPr>
            <a:r>
              <a:rPr lang="en-US" sz="3200" b="0" i="0" u="none" dirty="0">
                <a:solidFill>
                  <a:srgbClr val="000000"/>
                </a:solidFill>
                <a:latin typeface="DFKai-SB"/>
                <a:ea typeface="DFKai-SB"/>
                <a:cs typeface="DFKai-SB"/>
                <a:sym typeface="DFKai-SB"/>
              </a:rPr>
              <a:t>良好的生活態度和品德對孩子來說是最重要的。所以我非常要求孩子的禮貌、生活習慣、待人接物的態度；在與人相處上，鼓勵孩子面帶微笑、服裝儀容整齊、多幫助別人、多讚美別人、不捉弄同學。因為良好的人際關係會提供孩子快樂上學的動力；而有喜歡上學的動機，孩子才會有樂於讀書的動力。</a:t>
            </a:r>
            <a:endParaRPr dirty="0">
              <a:latin typeface="DFKai-SB"/>
              <a:ea typeface="DFKai-SB"/>
              <a:cs typeface="DFKai-SB"/>
              <a:sym typeface="DFKai-SB"/>
            </a:endParaRPr>
          </a:p>
        </p:txBody>
      </p:sp>
      <p:pic>
        <p:nvPicPr>
          <p:cNvPr id="340" name="Google Shape;340;p8" descr="1-03"/>
          <p:cNvPicPr preferRelativeResize="0"/>
          <p:nvPr/>
        </p:nvPicPr>
        <p:blipFill rotWithShape="1">
          <a:blip r:embed="rId3"/>
          <a:srcRect/>
          <a:stretch>
            <a:fillRect/>
          </a:stretch>
        </p:blipFill>
        <p:spPr>
          <a:xfrm>
            <a:off x="2484437" y="1628775"/>
            <a:ext cx="3752850" cy="18097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345"/>
        <p:cNvGrpSpPr/>
        <p:nvPr/>
      </p:nvGrpSpPr>
      <p:grpSpPr>
        <a:xfrm>
          <a:off x="0" y="0"/>
          <a:ext cx="0" cy="0"/>
          <a:chOff x="0" y="0"/>
          <a:chExt cx="0" cy="0"/>
        </a:xfrm>
      </p:grpSpPr>
      <p:sp>
        <p:nvSpPr>
          <p:cNvPr id="346" name="Google Shape;346;p9"/>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9</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47" name="Google Shape;347;p9"/>
          <p:cNvSpPr txBox="1">
            <a:spLocks noGrp="1"/>
          </p:cNvSpPr>
          <p:nvPr>
            <p:ph type="title"/>
          </p:nvPr>
        </p:nvSpPr>
        <p:spPr>
          <a:xfrm>
            <a:off x="900112" y="404812"/>
            <a:ext cx="7416800" cy="14319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DFKai-SB"/>
              <a:buNone/>
            </a:pPr>
            <a:r>
              <a:rPr lang="en-US" sz="4400" b="0" i="0" u="none">
                <a:solidFill>
                  <a:srgbClr val="FF0000"/>
                </a:solidFill>
                <a:latin typeface="DFKai-SB"/>
                <a:ea typeface="DFKai-SB"/>
                <a:cs typeface="DFKai-SB"/>
                <a:sym typeface="DFKai-SB"/>
              </a:rPr>
              <a:t>學習風氣的培養 </a:t>
            </a:r>
          </a:p>
        </p:txBody>
      </p:sp>
      <p:sp>
        <p:nvSpPr>
          <p:cNvPr id="348" name="Google Shape;348;p9"/>
          <p:cNvSpPr txBox="1">
            <a:spLocks noGrp="1"/>
          </p:cNvSpPr>
          <p:nvPr>
            <p:ph type="body" idx="1"/>
          </p:nvPr>
        </p:nvSpPr>
        <p:spPr>
          <a:xfrm>
            <a:off x="468312" y="2276475"/>
            <a:ext cx="8064500" cy="346392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400"/>
              <a:buNone/>
            </a:pPr>
            <a:r>
              <a:rPr lang="en-US" sz="3200" b="0" i="0" u="none" dirty="0" err="1">
                <a:solidFill>
                  <a:srgbClr val="000000"/>
                </a:solidFill>
                <a:latin typeface="DFKai-SB"/>
                <a:ea typeface="DFKai-SB"/>
                <a:cs typeface="DFKai-SB"/>
                <a:sym typeface="DFKai-SB"/>
              </a:rPr>
              <a:t>小老師制度</a:t>
            </a:r>
            <a:endParaRPr dirty="0">
              <a:latin typeface="DFKai-SB"/>
              <a:ea typeface="DFKai-SB"/>
              <a:cs typeface="DFKai-SB"/>
              <a:sym typeface="DFKai-SB"/>
            </a:endParaRPr>
          </a:p>
          <a:p>
            <a:pPr marL="0" lvl="0" indent="0" algn="ctr" rtl="0">
              <a:lnSpc>
                <a:spcPct val="100000"/>
              </a:lnSpc>
              <a:spcBef>
                <a:spcPts val="640"/>
              </a:spcBef>
              <a:spcAft>
                <a:spcPts val="0"/>
              </a:spcAft>
              <a:buSzPts val="2400"/>
              <a:buNone/>
            </a:pPr>
            <a:r>
              <a:rPr lang="en-US" sz="3200" b="0" i="0" u="none" dirty="0" err="1">
                <a:solidFill>
                  <a:srgbClr val="000000"/>
                </a:solidFill>
                <a:latin typeface="DFKai-SB"/>
                <a:ea typeface="DFKai-SB"/>
                <a:cs typeface="DFKai-SB"/>
                <a:sym typeface="DFKai-SB"/>
              </a:rPr>
              <a:t>重視分組討論</a:t>
            </a:r>
            <a:endParaRPr dirty="0">
              <a:latin typeface="DFKai-SB"/>
              <a:ea typeface="DFKai-SB"/>
              <a:cs typeface="DFKai-SB"/>
              <a:sym typeface="DFKai-SB"/>
            </a:endParaRPr>
          </a:p>
          <a:p>
            <a:pPr marL="0" lvl="0" indent="0" algn="ctr" rtl="0">
              <a:lnSpc>
                <a:spcPct val="100000"/>
              </a:lnSpc>
              <a:spcBef>
                <a:spcPts val="640"/>
              </a:spcBef>
              <a:spcAft>
                <a:spcPts val="0"/>
              </a:spcAft>
              <a:buSzPts val="2400"/>
              <a:buNone/>
            </a:pPr>
            <a:r>
              <a:rPr lang="en-US" sz="3200" b="0" i="0" u="none" dirty="0" err="1">
                <a:solidFill>
                  <a:srgbClr val="000000"/>
                </a:solidFill>
                <a:latin typeface="DFKai-SB"/>
                <a:ea typeface="DFKai-SB"/>
                <a:cs typeface="DFKai-SB"/>
                <a:sym typeface="DFKai-SB"/>
              </a:rPr>
              <a:t>強化合作學習</a:t>
            </a:r>
            <a:endParaRPr dirty="0">
              <a:latin typeface="DFKai-SB"/>
              <a:ea typeface="DFKai-SB"/>
              <a:cs typeface="DFKai-SB"/>
              <a:sym typeface="DFKai-SB"/>
            </a:endParaRPr>
          </a:p>
          <a:p>
            <a:pPr marL="0" lvl="0" indent="0" algn="ctr" rtl="0">
              <a:lnSpc>
                <a:spcPct val="100000"/>
              </a:lnSpc>
              <a:spcBef>
                <a:spcPts val="640"/>
              </a:spcBef>
              <a:spcAft>
                <a:spcPts val="0"/>
              </a:spcAft>
              <a:buSzPts val="2400"/>
              <a:buNone/>
            </a:pPr>
            <a:r>
              <a:rPr lang="en-US" sz="3200" b="0" i="0" u="none" dirty="0" err="1">
                <a:solidFill>
                  <a:srgbClr val="000000"/>
                </a:solidFill>
                <a:latin typeface="DFKai-SB"/>
                <a:ea typeface="DFKai-SB"/>
                <a:cs typeface="DFKai-SB"/>
                <a:sym typeface="DFKai-SB"/>
              </a:rPr>
              <a:t>作業的獎勵</a:t>
            </a:r>
            <a:endParaRPr dirty="0">
              <a:latin typeface="DFKai-SB"/>
              <a:ea typeface="DFKai-SB"/>
              <a:cs typeface="DFKai-SB"/>
              <a:sym typeface="DFKai-SB"/>
            </a:endParaRPr>
          </a:p>
          <a:p>
            <a:pPr marL="0" lvl="0" indent="0" algn="ctr" rtl="0">
              <a:lnSpc>
                <a:spcPct val="100000"/>
              </a:lnSpc>
              <a:spcBef>
                <a:spcPts val="640"/>
              </a:spcBef>
              <a:spcAft>
                <a:spcPts val="0"/>
              </a:spcAft>
              <a:buSzPts val="2400"/>
              <a:buNone/>
            </a:pPr>
            <a:r>
              <a:rPr lang="en-US" sz="3200" b="0" i="0" u="none" dirty="0" err="1">
                <a:solidFill>
                  <a:srgbClr val="000000"/>
                </a:solidFill>
                <a:latin typeface="DFKai-SB"/>
                <a:ea typeface="DFKai-SB"/>
                <a:cs typeface="DFKai-SB"/>
                <a:sym typeface="DFKai-SB"/>
              </a:rPr>
              <a:t>及時正面增強</a:t>
            </a:r>
            <a:endParaRPr dirty="0">
              <a:latin typeface="DFKai-SB"/>
              <a:ea typeface="DFKai-SB"/>
              <a:cs typeface="DFKai-SB"/>
              <a:sym typeface="DFKai-SB"/>
            </a:endParaRPr>
          </a:p>
        </p:txBody>
      </p:sp>
      <p:pic>
        <p:nvPicPr>
          <p:cNvPr id="349" name="Google Shape;349;p9" descr="1-05"/>
          <p:cNvPicPr preferRelativeResize="0"/>
          <p:nvPr/>
        </p:nvPicPr>
        <p:blipFill rotWithShape="1">
          <a:blip r:embed="rId3"/>
          <a:srcRect/>
          <a:stretch>
            <a:fillRect/>
          </a:stretch>
        </p:blipFill>
        <p:spPr>
          <a:xfrm>
            <a:off x="2411412" y="1643062"/>
            <a:ext cx="4048125" cy="19050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7"/>
                                        </p:tgtEl>
                                        <p:attrNameLst>
                                          <p:attrName>style.visibility</p:attrName>
                                        </p:attrNameLst>
                                      </p:cBhvr>
                                      <p:to>
                                        <p:strVal val="visible"/>
                                      </p:to>
                                    </p:set>
                                    <p:animEffect transition="in" filter="fade">
                                      <p:cBhvr>
                                        <p:cTn id="7" dur="500"/>
                                        <p:tgtEl>
                                          <p:spTgt spid="3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8"/>
                                        </p:tgtEl>
                                        <p:attrNameLst>
                                          <p:attrName>style.visibility</p:attrName>
                                        </p:attrNameLst>
                                      </p:cBhvr>
                                      <p:to>
                                        <p:strVal val="visible"/>
                                      </p:to>
                                    </p:set>
                                    <p:animEffect transition="in" filter="fade">
                                      <p:cBhvr>
                                        <p:cTn id="12" dur="500"/>
                                        <p:tgtEl>
                                          <p:spTgt spid="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354"/>
        <p:cNvGrpSpPr/>
        <p:nvPr/>
      </p:nvGrpSpPr>
      <p:grpSpPr>
        <a:xfrm>
          <a:off x="0" y="0"/>
          <a:ext cx="0" cy="0"/>
          <a:chOff x="0" y="0"/>
          <a:chExt cx="0" cy="0"/>
        </a:xfrm>
      </p:grpSpPr>
      <p:sp>
        <p:nvSpPr>
          <p:cNvPr id="355" name="Google Shape;355;p10"/>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10</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56" name="Google Shape;356;p10"/>
          <p:cNvSpPr txBox="1">
            <a:spLocks noGrp="1"/>
          </p:cNvSpPr>
          <p:nvPr>
            <p:ph type="title"/>
          </p:nvPr>
        </p:nvSpPr>
        <p:spPr>
          <a:xfrm>
            <a:off x="611187" y="549275"/>
            <a:ext cx="7832725" cy="12160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DFKai-SB"/>
              <a:buNone/>
            </a:pPr>
            <a:r>
              <a:rPr lang="en-US" sz="4400" b="0" i="0" u="none">
                <a:solidFill>
                  <a:srgbClr val="FF0000"/>
                </a:solidFill>
                <a:latin typeface="DFKai-SB"/>
                <a:ea typeface="DFKai-SB"/>
                <a:cs typeface="DFKai-SB"/>
                <a:sym typeface="DFKai-SB"/>
              </a:rPr>
              <a:t>班級常規的建立 </a:t>
            </a:r>
          </a:p>
        </p:txBody>
      </p:sp>
      <p:sp>
        <p:nvSpPr>
          <p:cNvPr id="357" name="Google Shape;357;p10"/>
          <p:cNvSpPr txBox="1">
            <a:spLocks noGrp="1"/>
          </p:cNvSpPr>
          <p:nvPr>
            <p:ph type="body" idx="1"/>
          </p:nvPr>
        </p:nvSpPr>
        <p:spPr>
          <a:xfrm>
            <a:off x="468312" y="1989137"/>
            <a:ext cx="8207375" cy="4319587"/>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班級公約：安靜、乾淨、尊重、負責</a:t>
            </a:r>
            <a:endParaRPr dirty="0">
              <a:latin typeface="DFKai-SB"/>
              <a:ea typeface="DFKai-SB"/>
              <a:cs typeface="DFKai-SB"/>
              <a:sym typeface="DFKai-SB"/>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獎懲辦法：多獎勵、少責罰</a:t>
            </a:r>
            <a:endParaRPr dirty="0">
              <a:latin typeface="DFKai-SB"/>
              <a:ea typeface="DFKai-SB"/>
              <a:cs typeface="DFKai-SB"/>
              <a:sym typeface="DFKai-SB"/>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獎勵制度：上課表現、作業表現、公共服務、日常生活表現</a:t>
            </a:r>
            <a:endParaRPr dirty="0">
              <a:latin typeface="DFKai-SB"/>
              <a:ea typeface="DFKai-SB"/>
              <a:cs typeface="DFKai-SB"/>
              <a:sym typeface="DFKai-SB"/>
            </a:endParaRPr>
          </a:p>
          <a:p>
            <a:pPr marL="342900" lvl="0" indent="-342900" algn="l" rtl="0">
              <a:lnSpc>
                <a:spcPct val="100000"/>
              </a:lnSpc>
              <a:spcBef>
                <a:spcPts val="96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肯定自己、欣賞別人</a:t>
            </a:r>
            <a:r>
              <a:rPr lang="en-US" sz="4800" b="0" i="0" u="none" dirty="0">
                <a:solidFill>
                  <a:srgbClr val="FFFF00"/>
                </a:solidFill>
                <a:latin typeface="DFKai-SB"/>
                <a:ea typeface="DFKai-SB"/>
                <a:cs typeface="DFKai-SB"/>
                <a:sym typeface="DFKai-SB"/>
              </a:rPr>
              <a:t> </a:t>
            </a:r>
            <a:endParaRPr dirty="0">
              <a:latin typeface="DFKai-SB"/>
              <a:ea typeface="DFKai-SB"/>
              <a:cs typeface="DFKai-SB"/>
              <a:sym typeface="DFKai-SB"/>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1" i="0" u="none" dirty="0" err="1">
                <a:solidFill>
                  <a:srgbClr val="FF0000"/>
                </a:solidFill>
                <a:latin typeface="DFKai-SB"/>
                <a:ea typeface="DFKai-SB"/>
                <a:cs typeface="DFKai-SB"/>
                <a:sym typeface="DFKai-SB"/>
              </a:rPr>
              <a:t>勿帶：零食、飲料、非學用品</a:t>
            </a:r>
            <a:endParaRPr b="1" dirty="0">
              <a:solidFill>
                <a:srgbClr val="FF0000"/>
              </a:solidFill>
              <a:latin typeface="DFKai-SB"/>
              <a:ea typeface="DFKai-SB"/>
              <a:cs typeface="DFKai-SB"/>
              <a:sym typeface="DFKai-SB"/>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1" i="0" u="none" dirty="0">
                <a:solidFill>
                  <a:srgbClr val="FF0000"/>
                </a:solidFill>
                <a:latin typeface="DFKai-SB"/>
                <a:ea typeface="DFKai-SB"/>
                <a:cs typeface="DFKai-SB"/>
                <a:sym typeface="DFKai-SB"/>
              </a:rPr>
              <a:t>慎用3C產品</a:t>
            </a:r>
            <a:r>
              <a:rPr lang="en-US" b="1" dirty="0">
                <a:solidFill>
                  <a:srgbClr val="FF0000"/>
                </a:solidFill>
                <a:latin typeface="DFKai-SB"/>
                <a:ea typeface="DFKai-SB"/>
                <a:cs typeface="DFKai-SB"/>
                <a:sym typeface="DFKai-SB"/>
              </a:rPr>
              <a:t>(</a:t>
            </a:r>
            <a:r>
              <a:rPr lang="en-US" b="1" dirty="0" err="1">
                <a:solidFill>
                  <a:srgbClr val="FF0000"/>
                </a:solidFill>
                <a:latin typeface="DFKai-SB"/>
                <a:ea typeface="DFKai-SB"/>
                <a:cs typeface="DFKai-SB"/>
                <a:sym typeface="DFKai-SB"/>
              </a:rPr>
              <a:t>手機、智慧手表</a:t>
            </a:r>
            <a:r>
              <a:rPr lang="en-US" b="1" dirty="0">
                <a:solidFill>
                  <a:srgbClr val="FF0000"/>
                </a:solidFill>
                <a:latin typeface="DFKai-SB"/>
                <a:ea typeface="DFKai-SB"/>
                <a:cs typeface="DFKai-SB"/>
                <a:sym typeface="DFKai-SB"/>
              </a:rPr>
              <a:t>......)</a:t>
            </a:r>
            <a:endParaRPr b="1" dirty="0">
              <a:solidFill>
                <a:srgbClr val="FF0000"/>
              </a:solidFill>
              <a:latin typeface="DFKai-SB"/>
              <a:ea typeface="DFKai-SB"/>
              <a:cs typeface="DFKai-SB"/>
              <a:sym typeface="DFKai-SB"/>
            </a:endParaRPr>
          </a:p>
        </p:txBody>
      </p:sp>
      <p:pic>
        <p:nvPicPr>
          <p:cNvPr id="358" name="Google Shape;358;p10" descr="1-05"/>
          <p:cNvPicPr preferRelativeResize="0"/>
          <p:nvPr/>
        </p:nvPicPr>
        <p:blipFill rotWithShape="1">
          <a:blip r:embed="rId3"/>
          <a:srcRect/>
          <a:stretch>
            <a:fillRect/>
          </a:stretch>
        </p:blipFill>
        <p:spPr>
          <a:xfrm>
            <a:off x="2411412" y="1643062"/>
            <a:ext cx="4048125" cy="19050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56"/>
                                        </p:tgtEl>
                                        <p:attrNameLst>
                                          <p:attrName>style.visibility</p:attrName>
                                        </p:attrNameLst>
                                      </p:cBhvr>
                                      <p:to>
                                        <p:strVal val="visible"/>
                                      </p:to>
                                    </p:set>
                                    <p:animEffect transition="in" filter="fade">
                                      <p:cBhvr>
                                        <p:cTn id="7" dur="500"/>
                                        <p:tgtEl>
                                          <p:spTgt spid="3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7"/>
                                        </p:tgtEl>
                                        <p:attrNameLst>
                                          <p:attrName>style.visibility</p:attrName>
                                        </p:attrNameLst>
                                      </p:cBhvr>
                                      <p:to>
                                        <p:strVal val="visible"/>
                                      </p:to>
                                    </p:set>
                                    <p:animEffect transition="in" filter="fade">
                                      <p:cBhvr>
                                        <p:cTn id="12" dur="500"/>
                                        <p:tgtEl>
                                          <p:spTgt spid="3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362"/>
        <p:cNvGrpSpPr/>
        <p:nvPr/>
      </p:nvGrpSpPr>
      <p:grpSpPr>
        <a:xfrm>
          <a:off x="0" y="0"/>
          <a:ext cx="0" cy="0"/>
          <a:chOff x="0" y="0"/>
          <a:chExt cx="0" cy="0"/>
        </a:xfrm>
      </p:grpSpPr>
      <p:sp>
        <p:nvSpPr>
          <p:cNvPr id="363" name="Google Shape;363;p11"/>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教育理念的溝通-1</a:t>
            </a:r>
            <a:endParaRPr>
              <a:latin typeface="DFKai-SB"/>
              <a:ea typeface="DFKai-SB"/>
              <a:cs typeface="DFKai-SB"/>
              <a:sym typeface="DFKai-SB"/>
            </a:endParaRPr>
          </a:p>
        </p:txBody>
      </p:sp>
      <p:sp>
        <p:nvSpPr>
          <p:cNvPr id="364" name="Google Shape;364;p11"/>
          <p:cNvSpPr txBox="1">
            <a:spLocks noGrp="1"/>
          </p:cNvSpPr>
          <p:nvPr>
            <p:ph type="body" idx="1"/>
          </p:nvPr>
        </p:nvSpPr>
        <p:spPr>
          <a:xfrm>
            <a:off x="301625" y="1905000"/>
            <a:ext cx="8591550" cy="43322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2100"/>
              <a:buFont typeface="Noto Sans Symbols"/>
              <a:buChar char="❖"/>
            </a:pPr>
            <a:r>
              <a:rPr lang="en-US" sz="2800" b="0" i="0" u="none" dirty="0" err="1">
                <a:solidFill>
                  <a:srgbClr val="000000"/>
                </a:solidFill>
                <a:latin typeface="DFKai-SB"/>
                <a:ea typeface="DFKai-SB"/>
                <a:cs typeface="DFKai-SB"/>
                <a:sym typeface="DFKai-SB"/>
              </a:rPr>
              <a:t>重視學習的過程比結果更重要，讓孩子能夠享受學習的樂趣；重要的是，</a:t>
            </a:r>
            <a:r>
              <a:rPr lang="en-US" sz="2800" b="1" i="0" u="sng" dirty="0" err="1">
                <a:solidFill>
                  <a:srgbClr val="000000"/>
                </a:solidFill>
                <a:latin typeface="DFKai-SB"/>
                <a:ea typeface="DFKai-SB"/>
                <a:cs typeface="DFKai-SB"/>
                <a:sym typeface="DFKai-SB"/>
              </a:rPr>
              <a:t>能夠找出讀書方法</a:t>
            </a:r>
            <a:r>
              <a:rPr lang="en-US" sz="2800" b="0" i="0" u="none" dirty="0" err="1">
                <a:solidFill>
                  <a:srgbClr val="000000"/>
                </a:solidFill>
                <a:latin typeface="DFKai-SB"/>
                <a:ea typeface="DFKai-SB"/>
                <a:cs typeface="DFKai-SB"/>
                <a:sym typeface="DFKai-SB"/>
              </a:rPr>
              <a:t>，並且養成良好的生活習慣</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342900" marR="0" lvl="0" indent="-342900" algn="l" rtl="0">
              <a:lnSpc>
                <a:spcPct val="100000"/>
              </a:lnSpc>
              <a:spcBef>
                <a:spcPts val="560"/>
              </a:spcBef>
              <a:spcAft>
                <a:spcPts val="0"/>
              </a:spcAft>
              <a:buClr>
                <a:schemeClr val="hlink"/>
              </a:buClr>
              <a:buSzPts val="2100"/>
              <a:buFont typeface="Noto Sans Symbols"/>
              <a:buChar char="❖"/>
            </a:pPr>
            <a:r>
              <a:rPr lang="en-US" sz="2800" b="0" i="0" u="none" dirty="0" err="1">
                <a:solidFill>
                  <a:srgbClr val="000000"/>
                </a:solidFill>
                <a:latin typeface="DFKai-SB"/>
                <a:ea typeface="DFKai-SB"/>
                <a:cs typeface="DFKai-SB"/>
                <a:sym typeface="DFKai-SB"/>
              </a:rPr>
              <a:t>知識的領域無限寬廣，除了課內有限的知識外，還要鼓勵孩子多聽、多參觀、多看課外讀物，使學習多元化</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342900" marR="0" lvl="0" indent="-342900" algn="l" rtl="0">
              <a:lnSpc>
                <a:spcPct val="100000"/>
              </a:lnSpc>
              <a:spcBef>
                <a:spcPts val="560"/>
              </a:spcBef>
              <a:spcAft>
                <a:spcPts val="0"/>
              </a:spcAft>
              <a:buClr>
                <a:schemeClr val="hlink"/>
              </a:buClr>
              <a:buSzPts val="2100"/>
              <a:buFont typeface="Noto Sans Symbols"/>
              <a:buChar char="❖"/>
            </a:pPr>
            <a:r>
              <a:rPr lang="en-US" sz="2800" b="0" i="0" u="none" dirty="0" err="1">
                <a:solidFill>
                  <a:srgbClr val="000000"/>
                </a:solidFill>
                <a:latin typeface="DFKai-SB"/>
                <a:ea typeface="DFKai-SB"/>
                <a:cs typeface="DFKai-SB"/>
                <a:sym typeface="DFKai-SB"/>
              </a:rPr>
              <a:t>教學方式採取自動自發、不斷啟發；強調民主，但不放縱、不隨便</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p:txBody>
      </p:sp>
      <p:sp>
        <p:nvSpPr>
          <p:cNvPr id="365" name="Google Shape;365;p11"/>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11</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369"/>
        <p:cNvGrpSpPr/>
        <p:nvPr/>
      </p:nvGrpSpPr>
      <p:grpSpPr>
        <a:xfrm>
          <a:off x="0" y="0"/>
          <a:ext cx="0" cy="0"/>
          <a:chOff x="0" y="0"/>
          <a:chExt cx="0" cy="0"/>
        </a:xfrm>
      </p:grpSpPr>
      <p:sp>
        <p:nvSpPr>
          <p:cNvPr id="370" name="Google Shape;370;p12"/>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教育理念的溝通-2</a:t>
            </a:r>
            <a:endParaRPr>
              <a:latin typeface="DFKai-SB"/>
              <a:ea typeface="DFKai-SB"/>
              <a:cs typeface="DFKai-SB"/>
              <a:sym typeface="DFKai-SB"/>
            </a:endParaRPr>
          </a:p>
        </p:txBody>
      </p:sp>
      <p:sp>
        <p:nvSpPr>
          <p:cNvPr id="371" name="Google Shape;371;p12"/>
          <p:cNvSpPr txBox="1">
            <a:spLocks noGrp="1"/>
          </p:cNvSpPr>
          <p:nvPr>
            <p:ph type="body" idx="1"/>
          </p:nvPr>
        </p:nvSpPr>
        <p:spPr>
          <a:xfrm>
            <a:off x="301625" y="1905000"/>
            <a:ext cx="8540750" cy="419417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2100"/>
              <a:buFont typeface="Noto Sans Symbols"/>
              <a:buChar char="❖"/>
            </a:pPr>
            <a:r>
              <a:rPr lang="en-US" sz="2800" b="0" i="0" u="none" dirty="0" err="1">
                <a:solidFill>
                  <a:srgbClr val="000000"/>
                </a:solidFill>
                <a:latin typeface="DFKai-SB"/>
                <a:ea typeface="DFKai-SB"/>
                <a:cs typeface="DFKai-SB"/>
                <a:sym typeface="DFKai-SB"/>
              </a:rPr>
              <a:t>尊重孩子們的想法、看法與做法，但也會適時的輔導</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342900" marR="0" lvl="0" indent="-342900" algn="l" rtl="0">
              <a:lnSpc>
                <a:spcPct val="100000"/>
              </a:lnSpc>
              <a:spcBef>
                <a:spcPts val="560"/>
              </a:spcBef>
              <a:spcAft>
                <a:spcPts val="0"/>
              </a:spcAft>
              <a:buClr>
                <a:schemeClr val="hlink"/>
              </a:buClr>
              <a:buSzPts val="2100"/>
              <a:buFont typeface="Noto Sans Symbols"/>
              <a:buChar char="❖"/>
            </a:pPr>
            <a:r>
              <a:rPr lang="en-US" sz="2800" b="0" i="0" u="none" dirty="0" err="1">
                <a:solidFill>
                  <a:srgbClr val="000000"/>
                </a:solidFill>
                <a:latin typeface="DFKai-SB"/>
                <a:ea typeface="DFKai-SB"/>
                <a:cs typeface="DFKai-SB"/>
                <a:sym typeface="DFKai-SB"/>
              </a:rPr>
              <a:t>請教育孩子「</a:t>
            </a:r>
            <a:r>
              <a:rPr lang="en-US" sz="2800" b="1" i="0" u="none" dirty="0" err="1">
                <a:solidFill>
                  <a:srgbClr val="FF0000"/>
                </a:solidFill>
                <a:latin typeface="DFKai-SB"/>
                <a:ea typeface="DFKai-SB"/>
                <a:cs typeface="DFKai-SB"/>
                <a:sym typeface="DFKai-SB"/>
              </a:rPr>
              <a:t>永遠和自己比</a:t>
            </a:r>
            <a:r>
              <a:rPr lang="en-US" sz="2800" b="0" i="0" u="none" dirty="0">
                <a:solidFill>
                  <a:srgbClr val="000000"/>
                </a:solidFill>
                <a:latin typeface="DFKai-SB"/>
                <a:ea typeface="DFKai-SB"/>
                <a:cs typeface="DFKai-SB"/>
                <a:sym typeface="DFKai-SB"/>
              </a:rPr>
              <a:t>」，</a:t>
            </a:r>
            <a:r>
              <a:rPr lang="en-US" sz="2800" b="0" i="0" u="none" dirty="0" err="1">
                <a:solidFill>
                  <a:srgbClr val="000000"/>
                </a:solidFill>
                <a:latin typeface="DFKai-SB"/>
                <a:ea typeface="DFKai-SB"/>
                <a:cs typeface="DFKai-SB"/>
                <a:sym typeface="DFKai-SB"/>
              </a:rPr>
              <a:t>因為自己是獨一無二的；只有這樣，孩子才不會失掉信心，也才不會迷失自己的方向與目標</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342900" marR="0" lvl="0" indent="-342900" algn="l" rtl="0">
              <a:lnSpc>
                <a:spcPct val="100000"/>
              </a:lnSpc>
              <a:spcBef>
                <a:spcPts val="560"/>
              </a:spcBef>
              <a:spcAft>
                <a:spcPts val="0"/>
              </a:spcAft>
              <a:buClr>
                <a:schemeClr val="hlink"/>
              </a:buClr>
              <a:buSzPts val="2100"/>
              <a:buFont typeface="Noto Sans Symbols"/>
              <a:buChar char="❖"/>
            </a:pPr>
            <a:r>
              <a:rPr lang="en-US" sz="2800" b="1" i="0" u="none" dirty="0" err="1">
                <a:solidFill>
                  <a:srgbClr val="000000"/>
                </a:solidFill>
                <a:latin typeface="DFKai-SB"/>
                <a:ea typeface="DFKai-SB"/>
                <a:cs typeface="DFKai-SB"/>
                <a:sym typeface="DFKai-SB"/>
              </a:rPr>
              <a:t>請指導孩子，除了讀書以外，人際關係更是人生最重要的一環</a:t>
            </a:r>
            <a:r>
              <a:rPr lang="en-US" sz="2800" b="1" i="0" u="none" dirty="0">
                <a:solidFill>
                  <a:srgbClr val="000000"/>
                </a:solidFill>
                <a:latin typeface="DFKai-SB"/>
                <a:ea typeface="DFKai-SB"/>
                <a:cs typeface="DFKai-SB"/>
                <a:sym typeface="DFKai-SB"/>
              </a:rPr>
              <a:t>。</a:t>
            </a:r>
            <a:endParaRPr b="1" dirty="0">
              <a:latin typeface="DFKai-SB"/>
              <a:ea typeface="DFKai-SB"/>
              <a:cs typeface="DFKai-SB"/>
              <a:sym typeface="DFKai-SB"/>
            </a:endParaRPr>
          </a:p>
          <a:p>
            <a:pPr marL="342900" marR="0" lvl="0" indent="-342900" algn="l" rtl="0">
              <a:lnSpc>
                <a:spcPct val="100000"/>
              </a:lnSpc>
              <a:spcBef>
                <a:spcPts val="560"/>
              </a:spcBef>
              <a:spcAft>
                <a:spcPts val="0"/>
              </a:spcAft>
              <a:buClr>
                <a:schemeClr val="hlink"/>
              </a:buClr>
              <a:buSzPts val="2100"/>
              <a:buFont typeface="Noto Sans Symbols"/>
              <a:buChar char="❖"/>
            </a:pPr>
            <a:r>
              <a:rPr lang="en-US" sz="2800" b="1" i="0" u="none" dirty="0" err="1">
                <a:solidFill>
                  <a:srgbClr val="000000"/>
                </a:solidFill>
                <a:latin typeface="DFKai-SB"/>
                <a:ea typeface="DFKai-SB"/>
                <a:cs typeface="DFKai-SB"/>
                <a:sym typeface="DFKai-SB"/>
              </a:rPr>
              <a:t>鼓勵孩子多參與公眾事物，關心周遭的事事物物，</a:t>
            </a:r>
            <a:r>
              <a:rPr lang="en-US" sz="2800" b="0" i="0" u="none" dirty="0" err="1">
                <a:solidFill>
                  <a:srgbClr val="000000"/>
                </a:solidFill>
                <a:latin typeface="DFKai-SB"/>
                <a:ea typeface="DFKai-SB"/>
                <a:cs typeface="DFKai-SB"/>
                <a:sym typeface="DFKai-SB"/>
              </a:rPr>
              <a:t>以培養寬闊的胸懷</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342900" marR="0" lvl="0" indent="-209550" algn="l" rtl="0">
              <a:lnSpc>
                <a:spcPct val="100000"/>
              </a:lnSpc>
              <a:spcBef>
                <a:spcPts val="560"/>
              </a:spcBef>
              <a:spcAft>
                <a:spcPts val="0"/>
              </a:spcAft>
              <a:buClr>
                <a:schemeClr val="hlink"/>
              </a:buClr>
              <a:buSzPts val="2100"/>
              <a:buFont typeface="Noto Sans Symbols"/>
              <a:buNone/>
            </a:pPr>
            <a:endParaRPr sz="2800" b="0" i="0" u="none" dirty="0">
              <a:solidFill>
                <a:srgbClr val="000000"/>
              </a:solidFill>
              <a:latin typeface="Arial" panose="020B0604020202020204"/>
              <a:ea typeface="Arial" panose="020B0604020202020204"/>
              <a:cs typeface="Arial" panose="020B0604020202020204"/>
              <a:sym typeface="Arial" panose="020B0604020202020204"/>
            </a:endParaRPr>
          </a:p>
        </p:txBody>
      </p:sp>
      <p:sp>
        <p:nvSpPr>
          <p:cNvPr id="372" name="Google Shape;372;p12"/>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12</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377"/>
        <p:cNvGrpSpPr/>
        <p:nvPr/>
      </p:nvGrpSpPr>
      <p:grpSpPr>
        <a:xfrm>
          <a:off x="0" y="0"/>
          <a:ext cx="0" cy="0"/>
          <a:chOff x="0" y="0"/>
          <a:chExt cx="0" cy="0"/>
        </a:xfrm>
      </p:grpSpPr>
      <p:sp>
        <p:nvSpPr>
          <p:cNvPr id="378" name="Google Shape;378;p13"/>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13</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79" name="Google Shape;379;p13"/>
          <p:cNvSpPr txBox="1">
            <a:spLocks noGrp="1"/>
          </p:cNvSpPr>
          <p:nvPr>
            <p:ph type="title"/>
          </p:nvPr>
        </p:nvSpPr>
        <p:spPr>
          <a:xfrm>
            <a:off x="250825" y="403225"/>
            <a:ext cx="8540750" cy="8747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DFKai-SB"/>
              <a:buNone/>
            </a:pPr>
            <a:r>
              <a:rPr lang="en-US" sz="4400" b="0" i="0" u="none">
                <a:solidFill>
                  <a:srgbClr val="FF0000"/>
                </a:solidFill>
                <a:latin typeface="DFKai-SB"/>
                <a:ea typeface="DFKai-SB"/>
                <a:cs typeface="DFKai-SB"/>
                <a:sym typeface="DFKai-SB"/>
              </a:rPr>
              <a:t>請家長配合事項-1</a:t>
            </a:r>
            <a:r>
              <a:rPr lang="en-US" sz="4400" b="0" i="0" u="none">
                <a:solidFill>
                  <a:srgbClr val="FF0000"/>
                </a:solidFill>
                <a:latin typeface="Arial" panose="020B0604020202020204"/>
                <a:ea typeface="Arial" panose="020B0604020202020204"/>
                <a:cs typeface="Arial" panose="020B0604020202020204"/>
                <a:sym typeface="Arial" panose="020B0604020202020204"/>
              </a:rPr>
              <a:t> </a:t>
            </a:r>
          </a:p>
        </p:txBody>
      </p:sp>
      <p:sp>
        <p:nvSpPr>
          <p:cNvPr id="380" name="Google Shape;380;p13"/>
          <p:cNvSpPr txBox="1">
            <a:spLocks noGrp="1"/>
          </p:cNvSpPr>
          <p:nvPr>
            <p:ph type="body" idx="1"/>
          </p:nvPr>
        </p:nvSpPr>
        <p:spPr>
          <a:xfrm>
            <a:off x="250825" y="1412875"/>
            <a:ext cx="8540750" cy="4895850"/>
          </a:xfrm>
          <a:prstGeom prst="rect">
            <a:avLst/>
          </a:prstGeom>
          <a:noFill/>
          <a:ln>
            <a:noFill/>
          </a:ln>
        </p:spPr>
        <p:txBody>
          <a:bodyPr spcFirstLastPara="1" wrap="square" lIns="91425" tIns="45700" rIns="91425" bIns="45700" anchor="t" anchorCtr="0">
            <a:noAutofit/>
          </a:bodyPr>
          <a:lstStyle/>
          <a:p>
            <a:pPr marL="533400" lvl="0" indent="-533400" algn="l" rtl="0">
              <a:lnSpc>
                <a:spcPct val="100000"/>
              </a:lnSpc>
              <a:spcBef>
                <a:spcPts val="0"/>
              </a:spcBef>
              <a:spcAft>
                <a:spcPts val="0"/>
              </a:spcAft>
              <a:buSzPts val="2100"/>
              <a:buChar char="•"/>
            </a:pPr>
            <a:r>
              <a:rPr lang="en-US" sz="2800" b="0" i="0" u="none" dirty="0" err="1">
                <a:solidFill>
                  <a:srgbClr val="000000"/>
                </a:solidFill>
                <a:latin typeface="DFKai-SB"/>
                <a:ea typeface="DFKai-SB"/>
                <a:cs typeface="DFKai-SB"/>
                <a:sym typeface="DFKai-SB"/>
              </a:rPr>
              <a:t>讓孩子整理自己的書包，不當孩子的快遞，以養成孩子負責任的態度</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533400" lvl="0" indent="-533400" algn="l" rtl="0">
              <a:lnSpc>
                <a:spcPct val="100000"/>
              </a:lnSpc>
              <a:spcBef>
                <a:spcPts val="560"/>
              </a:spcBef>
              <a:spcAft>
                <a:spcPts val="0"/>
              </a:spcAft>
              <a:buSzPts val="2100"/>
              <a:buChar char="•"/>
            </a:pPr>
            <a:r>
              <a:rPr lang="en-US" sz="2800" b="1" i="0" u="none" dirty="0" err="1">
                <a:solidFill>
                  <a:srgbClr val="000000"/>
                </a:solidFill>
                <a:latin typeface="DFKai-SB"/>
                <a:ea typeface="DFKai-SB"/>
                <a:cs typeface="DFKai-SB"/>
                <a:sym typeface="DFKai-SB"/>
              </a:rPr>
              <a:t>確實檢查孩子每一項作業及訂正，閱後請簽名</a:t>
            </a:r>
            <a:r>
              <a:rPr lang="en-US" sz="2800" b="0" i="0" u="none" dirty="0" err="1">
                <a:solidFill>
                  <a:srgbClr val="000000"/>
                </a:solidFill>
                <a:latin typeface="DFKai-SB"/>
                <a:ea typeface="DFKai-SB"/>
                <a:cs typeface="DFKai-SB"/>
                <a:sym typeface="DFKai-SB"/>
              </a:rPr>
              <a:t>，並給予鼓勵，以增進孩子寫作業的認真程度與信心</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533400" lvl="0" indent="-533400" algn="l" rtl="0">
              <a:lnSpc>
                <a:spcPct val="100000"/>
              </a:lnSpc>
              <a:spcBef>
                <a:spcPts val="560"/>
              </a:spcBef>
              <a:spcAft>
                <a:spcPts val="0"/>
              </a:spcAft>
              <a:buSzPts val="2100"/>
              <a:buChar char="•"/>
            </a:pPr>
            <a:r>
              <a:rPr lang="en-US" sz="2800" b="0" i="0" u="none" dirty="0" err="1">
                <a:solidFill>
                  <a:srgbClr val="000000"/>
                </a:solidFill>
                <a:latin typeface="DFKai-SB"/>
                <a:ea typeface="DFKai-SB"/>
                <a:cs typeface="DFKai-SB"/>
                <a:sym typeface="DFKai-SB"/>
              </a:rPr>
              <a:t>善用聯絡簿與老師溝通，或不管是孩子的課業及行為表現，都請盡量寫出來，並</a:t>
            </a:r>
            <a:r>
              <a:rPr lang="en-US" sz="2800" b="1" i="0" u="none" dirty="0" err="1">
                <a:solidFill>
                  <a:srgbClr val="000000"/>
                </a:solidFill>
                <a:latin typeface="DFKai-SB"/>
                <a:ea typeface="DFKai-SB"/>
                <a:cs typeface="DFKai-SB"/>
                <a:sym typeface="DFKai-SB"/>
              </a:rPr>
              <a:t>保持密切聯繫</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533400" lvl="0" indent="-533400" algn="l" rtl="0">
              <a:lnSpc>
                <a:spcPct val="100000"/>
              </a:lnSpc>
              <a:spcBef>
                <a:spcPts val="560"/>
              </a:spcBef>
              <a:spcAft>
                <a:spcPts val="0"/>
              </a:spcAft>
              <a:buSzPts val="2100"/>
              <a:buChar char="•"/>
            </a:pPr>
            <a:r>
              <a:rPr lang="en-US" sz="2800" b="1" i="0" u="none" dirty="0">
                <a:solidFill>
                  <a:srgbClr val="FF0000"/>
                </a:solidFill>
                <a:latin typeface="DFKai-SB"/>
                <a:ea typeface="DFKai-SB"/>
                <a:cs typeface="DFKai-SB"/>
                <a:sym typeface="DFKai-SB"/>
              </a:rPr>
              <a:t>早餐吃畢再上學，8:00開始課程，(週</a:t>
            </a:r>
            <a:r>
              <a:rPr lang="en-US" sz="2800" b="1" dirty="0">
                <a:solidFill>
                  <a:srgbClr val="FF0000"/>
                </a:solidFill>
                <a:latin typeface="DFKai-SB"/>
                <a:ea typeface="DFKai-SB"/>
                <a:cs typeface="DFKai-SB"/>
                <a:sym typeface="DFKai-SB"/>
              </a:rPr>
              <a:t>二</a:t>
            </a:r>
            <a:r>
              <a:rPr lang="en-US" sz="2800" b="1" i="0" u="none" dirty="0">
                <a:solidFill>
                  <a:srgbClr val="FF0000"/>
                </a:solidFill>
                <a:latin typeface="DFKai-SB"/>
                <a:ea typeface="DFKai-SB"/>
                <a:cs typeface="DFKai-SB"/>
                <a:sym typeface="DFKai-SB"/>
              </a:rPr>
              <a:t>7:50開始上課)，</a:t>
            </a:r>
            <a:r>
              <a:rPr lang="en-US" sz="2800" b="1" i="0" u="none" dirty="0" err="1">
                <a:solidFill>
                  <a:srgbClr val="FF0000"/>
                </a:solidFill>
                <a:latin typeface="DFKai-SB"/>
                <a:ea typeface="DFKai-SB"/>
                <a:cs typeface="DFKai-SB"/>
                <a:sym typeface="DFKai-SB"/>
              </a:rPr>
              <a:t>沒時間吃早餐</a:t>
            </a:r>
            <a:r>
              <a:rPr lang="en-US" sz="2800" b="1"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533400" lvl="0" indent="-533400" algn="l" rtl="0">
              <a:lnSpc>
                <a:spcPct val="100000"/>
              </a:lnSpc>
              <a:spcBef>
                <a:spcPts val="560"/>
              </a:spcBef>
              <a:spcAft>
                <a:spcPts val="0"/>
              </a:spcAft>
              <a:buSzPts val="2100"/>
              <a:buChar char="•"/>
            </a:pPr>
            <a:r>
              <a:rPr lang="en-US" sz="2800" b="0" i="0" u="none" dirty="0" err="1">
                <a:solidFill>
                  <a:srgbClr val="000000"/>
                </a:solidFill>
                <a:latin typeface="DFKai-SB"/>
                <a:ea typeface="DFKai-SB"/>
                <a:cs typeface="DFKai-SB"/>
                <a:sym typeface="DFKai-SB"/>
              </a:rPr>
              <a:t>搭乘校車者，請假或早退請務必</a:t>
            </a:r>
            <a:r>
              <a:rPr lang="en-US" sz="2800" b="1" i="0" u="none" dirty="0" err="1">
                <a:solidFill>
                  <a:srgbClr val="FF0000"/>
                </a:solidFill>
                <a:latin typeface="DFKai-SB"/>
                <a:ea typeface="DFKai-SB"/>
                <a:cs typeface="DFKai-SB"/>
                <a:sym typeface="DFKai-SB"/>
              </a:rPr>
              <a:t>知會車大姊</a:t>
            </a:r>
            <a:r>
              <a:rPr lang="en-US" sz="2800" b="0" i="0" u="none" dirty="0" err="1">
                <a:solidFill>
                  <a:srgbClr val="000000"/>
                </a:solidFill>
                <a:latin typeface="DFKai-SB"/>
                <a:ea typeface="DFKai-SB"/>
                <a:cs typeface="DFKai-SB"/>
                <a:sym typeface="DFKai-SB"/>
              </a:rPr>
              <a:t>，避免延誤校車時間</a:t>
            </a:r>
            <a:r>
              <a:rPr lang="en-US" sz="2800" b="0" i="0" u="none" dirty="0">
                <a:solidFill>
                  <a:srgbClr val="000000"/>
                </a:solidFill>
                <a:latin typeface="DFKai-SB"/>
                <a:ea typeface="DFKai-SB"/>
                <a:cs typeface="DFKai-SB"/>
                <a:sym typeface="DFKai-SB"/>
              </a:rPr>
              <a:t>。(</a:t>
            </a:r>
            <a:r>
              <a:rPr lang="en-US" sz="2800" b="0" i="0" u="none" dirty="0" err="1">
                <a:solidFill>
                  <a:srgbClr val="000000"/>
                </a:solidFill>
                <a:latin typeface="DFKai-SB"/>
                <a:ea typeface="DFKai-SB"/>
                <a:cs typeface="DFKai-SB"/>
                <a:sym typeface="DFKai-SB"/>
              </a:rPr>
              <a:t>搭乘校車者請隨身攜帶一把輕便折疊傘</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p:txBody>
      </p:sp>
      <p:pic>
        <p:nvPicPr>
          <p:cNvPr id="381" name="Google Shape;381;p13" descr="6-04"/>
          <p:cNvPicPr preferRelativeResize="0"/>
          <p:nvPr/>
        </p:nvPicPr>
        <p:blipFill rotWithShape="1">
          <a:blip r:embed="rId3"/>
          <a:srcRect/>
          <a:stretch>
            <a:fillRect/>
          </a:stretch>
        </p:blipFill>
        <p:spPr>
          <a:xfrm>
            <a:off x="7019925" y="908050"/>
            <a:ext cx="936625" cy="369887"/>
          </a:xfrm>
          <a:prstGeom prst="rect">
            <a:avLst/>
          </a:prstGeom>
          <a:noFill/>
          <a:ln>
            <a:noFill/>
          </a:ln>
        </p:spPr>
      </p:pic>
      <p:pic>
        <p:nvPicPr>
          <p:cNvPr id="382" name="Google Shape;382;p13" descr="6-04"/>
          <p:cNvPicPr preferRelativeResize="0"/>
          <p:nvPr/>
        </p:nvPicPr>
        <p:blipFill rotWithShape="1">
          <a:blip r:embed="rId3"/>
          <a:srcRect/>
          <a:stretch>
            <a:fillRect/>
          </a:stretch>
        </p:blipFill>
        <p:spPr>
          <a:xfrm>
            <a:off x="1258887" y="908050"/>
            <a:ext cx="936625" cy="369887"/>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387"/>
        <p:cNvGrpSpPr/>
        <p:nvPr/>
      </p:nvGrpSpPr>
      <p:grpSpPr>
        <a:xfrm>
          <a:off x="0" y="0"/>
          <a:ext cx="0" cy="0"/>
          <a:chOff x="0" y="0"/>
          <a:chExt cx="0" cy="0"/>
        </a:xfrm>
      </p:grpSpPr>
      <p:sp>
        <p:nvSpPr>
          <p:cNvPr id="388" name="Google Shape;388;p14"/>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14</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89" name="Google Shape;389;p14"/>
          <p:cNvSpPr txBox="1">
            <a:spLocks noGrp="1"/>
          </p:cNvSpPr>
          <p:nvPr>
            <p:ph type="title"/>
          </p:nvPr>
        </p:nvSpPr>
        <p:spPr>
          <a:xfrm>
            <a:off x="250825" y="333375"/>
            <a:ext cx="8540750" cy="87471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DFKai-SB"/>
              <a:buNone/>
            </a:pPr>
            <a:r>
              <a:rPr lang="en-US" sz="4400" b="0" i="0" u="none">
                <a:solidFill>
                  <a:srgbClr val="FF0000"/>
                </a:solidFill>
                <a:latin typeface="DFKai-SB"/>
                <a:ea typeface="DFKai-SB"/>
                <a:cs typeface="DFKai-SB"/>
                <a:sym typeface="DFKai-SB"/>
              </a:rPr>
              <a:t>請家長配合事項-2</a:t>
            </a:r>
            <a:r>
              <a:rPr lang="en-US" sz="4400" b="0" i="0" u="none">
                <a:solidFill>
                  <a:srgbClr val="FF0000"/>
                </a:solidFill>
                <a:latin typeface="Arial" panose="020B0604020202020204"/>
                <a:ea typeface="Arial" panose="020B0604020202020204"/>
                <a:cs typeface="Arial" panose="020B0604020202020204"/>
                <a:sym typeface="Arial" panose="020B0604020202020204"/>
              </a:rPr>
              <a:t> </a:t>
            </a:r>
          </a:p>
        </p:txBody>
      </p:sp>
      <p:sp>
        <p:nvSpPr>
          <p:cNvPr id="390" name="Google Shape;390;p14"/>
          <p:cNvSpPr txBox="1">
            <a:spLocks noGrp="1"/>
          </p:cNvSpPr>
          <p:nvPr>
            <p:ph type="body" idx="1"/>
          </p:nvPr>
        </p:nvSpPr>
        <p:spPr>
          <a:xfrm>
            <a:off x="323850" y="1341424"/>
            <a:ext cx="8540700" cy="5379900"/>
          </a:xfrm>
          <a:prstGeom prst="rect">
            <a:avLst/>
          </a:prstGeom>
          <a:noFill/>
          <a:ln>
            <a:noFill/>
          </a:ln>
        </p:spPr>
        <p:txBody>
          <a:bodyPr spcFirstLastPara="1" wrap="square" lIns="91425" tIns="45700" rIns="91425" bIns="45700" anchor="t" anchorCtr="0">
            <a:noAutofit/>
          </a:bodyPr>
          <a:lstStyle/>
          <a:p>
            <a:pPr marL="533400" lvl="0" indent="-533400" algn="l" rtl="0">
              <a:lnSpc>
                <a:spcPct val="100000"/>
              </a:lnSpc>
              <a:spcBef>
                <a:spcPts val="0"/>
              </a:spcBef>
              <a:spcAft>
                <a:spcPts val="0"/>
              </a:spcAft>
              <a:buSzPts val="2100"/>
              <a:buChar char="•"/>
            </a:pPr>
            <a:r>
              <a:rPr lang="en-US" sz="2800" b="0" i="0" u="none" dirty="0" err="1">
                <a:solidFill>
                  <a:srgbClr val="000000"/>
                </a:solidFill>
                <a:latin typeface="DFKai-SB"/>
                <a:ea typeface="DFKai-SB"/>
                <a:cs typeface="DFKai-SB"/>
                <a:sym typeface="DFKai-SB"/>
              </a:rPr>
              <a:t>班網會將當天</a:t>
            </a:r>
            <a:r>
              <a:rPr lang="en-US" sz="2800" b="1" i="0" u="sng" dirty="0" err="1">
                <a:solidFill>
                  <a:srgbClr val="000000"/>
                </a:solidFill>
                <a:latin typeface="DFKai-SB"/>
                <a:ea typeface="DFKai-SB"/>
                <a:cs typeface="DFKai-SB"/>
                <a:sym typeface="DFKai-SB"/>
              </a:rPr>
              <a:t>聯絡簿</a:t>
            </a:r>
            <a:r>
              <a:rPr lang="en-US" sz="2800" b="0" i="0" u="none" dirty="0" err="1">
                <a:solidFill>
                  <a:srgbClr val="000000"/>
                </a:solidFill>
                <a:latin typeface="DFKai-SB"/>
                <a:ea typeface="DFKai-SB"/>
                <a:cs typeface="DFKai-SB"/>
                <a:sym typeface="DFKai-SB"/>
              </a:rPr>
              <a:t>上傳，家長可上網瀏覽，方便您幫孩子準備應帶物品</a:t>
            </a:r>
            <a:r>
              <a:rPr lang="en-US" sz="2800" b="0" i="0" u="none" dirty="0">
                <a:solidFill>
                  <a:srgbClr val="000000"/>
                </a:solidFill>
                <a:latin typeface="DFKai-SB"/>
                <a:ea typeface="DFKai-SB"/>
                <a:cs typeface="DFKai-SB"/>
                <a:sym typeface="DFKai-SB"/>
              </a:rPr>
              <a:t>。(</a:t>
            </a:r>
            <a:r>
              <a:rPr lang="en-US" sz="2800" b="0" i="0" u="none" dirty="0" err="1">
                <a:solidFill>
                  <a:srgbClr val="000000"/>
                </a:solidFill>
                <a:latin typeface="DFKai-SB"/>
                <a:ea typeface="DFKai-SB"/>
                <a:cs typeface="DFKai-SB"/>
                <a:sym typeface="DFKai-SB"/>
              </a:rPr>
              <a:t>科任作業必須等到放學前才會加註，抱歉</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533400" lvl="0" indent="-533400" algn="l" rtl="0">
              <a:lnSpc>
                <a:spcPct val="100000"/>
              </a:lnSpc>
              <a:spcBef>
                <a:spcPts val="560"/>
              </a:spcBef>
              <a:spcAft>
                <a:spcPts val="0"/>
              </a:spcAft>
              <a:buSzPts val="2100"/>
              <a:buChar char="•"/>
            </a:pPr>
            <a:r>
              <a:rPr lang="en-US" sz="2800" b="0" i="0" u="none" dirty="0" err="1">
                <a:solidFill>
                  <a:srgbClr val="000000"/>
                </a:solidFill>
                <a:latin typeface="DFKai-SB"/>
                <a:ea typeface="DFKai-SB"/>
                <a:cs typeface="DFKai-SB"/>
                <a:sym typeface="DFKai-SB"/>
              </a:rPr>
              <a:t>孩子在校學習活動，老師一定盡心盡力，請家長放心，若有急事請盡量在白天聯繫，以便盡快處理</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533400" lvl="0" indent="-533400" algn="l" rtl="0">
              <a:lnSpc>
                <a:spcPct val="100000"/>
              </a:lnSpc>
              <a:spcBef>
                <a:spcPts val="560"/>
              </a:spcBef>
              <a:spcAft>
                <a:spcPts val="0"/>
              </a:spcAft>
              <a:buSzPts val="2100"/>
              <a:buChar char="•"/>
            </a:pPr>
            <a:r>
              <a:rPr lang="en-US" sz="2800" b="1" i="0" u="none" dirty="0" err="1">
                <a:solidFill>
                  <a:srgbClr val="FF0000"/>
                </a:solidFill>
                <a:latin typeface="DFKai-SB"/>
                <a:ea typeface="DFKai-SB"/>
                <a:cs typeface="DFKai-SB"/>
                <a:sym typeface="DFKai-SB"/>
              </a:rPr>
              <a:t>學生攜帶手機、智慧型手表</a:t>
            </a:r>
            <a:r>
              <a:rPr lang="en-US" sz="2800" b="1" i="0" u="none" dirty="0">
                <a:solidFill>
                  <a:srgbClr val="FF0000"/>
                </a:solidFill>
                <a:latin typeface="DFKai-SB"/>
                <a:ea typeface="DFKai-SB"/>
                <a:cs typeface="DFKai-SB"/>
                <a:sym typeface="DFKai-SB"/>
              </a:rPr>
              <a:t>……等3C通訊產品到校須遵守學校使用規定，為避免影響學習，上課期間未經老師允許禁止開機使用，否則交至學務處保管。(</a:t>
            </a:r>
            <a:r>
              <a:rPr lang="en-US" sz="2800" b="1" i="0" u="none" dirty="0" err="1">
                <a:solidFill>
                  <a:srgbClr val="FF0000"/>
                </a:solidFill>
                <a:latin typeface="DFKai-SB"/>
                <a:ea typeface="DFKai-SB"/>
                <a:cs typeface="DFKai-SB"/>
                <a:sym typeface="DFKai-SB"/>
              </a:rPr>
              <a:t>放學後方可開機</a:t>
            </a:r>
            <a:r>
              <a:rPr lang="en-US" sz="2800" b="1" i="0" u="none" dirty="0" smtClean="0">
                <a:solidFill>
                  <a:srgbClr val="FF0000"/>
                </a:solidFill>
                <a:latin typeface="DFKai-SB"/>
                <a:ea typeface="DFKai-SB"/>
                <a:cs typeface="DFKai-SB"/>
                <a:sym typeface="DFKai-SB"/>
              </a:rPr>
              <a:t>)</a:t>
            </a:r>
          </a:p>
          <a:p>
            <a:pPr marL="533400" lvl="0" indent="-533400" algn="l" rtl="0">
              <a:lnSpc>
                <a:spcPct val="100000"/>
              </a:lnSpc>
              <a:spcBef>
                <a:spcPts val="560"/>
              </a:spcBef>
              <a:spcAft>
                <a:spcPts val="0"/>
              </a:spcAft>
              <a:buSzPts val="2100"/>
              <a:buChar char="•"/>
            </a:pPr>
            <a:r>
              <a:rPr lang="en-US" sz="2800" b="0" i="0" u="none" dirty="0" err="1" smtClean="0">
                <a:solidFill>
                  <a:srgbClr val="FF0000"/>
                </a:solidFill>
                <a:latin typeface="DFKai-SB"/>
                <a:ea typeface="DFKai-SB"/>
                <a:cs typeface="DFKai-SB"/>
                <a:sym typeface="DFKai-SB"/>
              </a:rPr>
              <a:t>服裝整齊</a:t>
            </a:r>
            <a:r>
              <a:rPr lang="en-US" sz="2800" b="0" i="0" u="none" dirty="0" smtClean="0">
                <a:solidFill>
                  <a:srgbClr val="FF0000"/>
                </a:solidFill>
                <a:latin typeface="DFKai-SB"/>
                <a:ea typeface="DFKai-SB"/>
                <a:cs typeface="DFKai-SB"/>
                <a:sym typeface="DFKai-SB"/>
              </a:rPr>
              <a:t>：</a:t>
            </a:r>
            <a:r>
              <a:rPr lang="zh-TW" altLang="en-US" sz="2800" b="1" i="0" u="none" dirty="0" smtClean="0">
                <a:solidFill>
                  <a:srgbClr val="FF0000"/>
                </a:solidFill>
                <a:latin typeface="DFKai-SB"/>
                <a:ea typeface="DFKai-SB"/>
                <a:cs typeface="DFKai-SB"/>
                <a:sym typeface="DFKai-SB"/>
              </a:rPr>
              <a:t>周一要穿制服</a:t>
            </a:r>
            <a:r>
              <a:rPr lang="en-US" altLang="zh-TW" sz="2800" b="1" i="0" u="none" dirty="0" smtClean="0">
                <a:solidFill>
                  <a:srgbClr val="FF0000"/>
                </a:solidFill>
                <a:latin typeface="DFKai-SB"/>
                <a:ea typeface="DFKai-SB"/>
                <a:cs typeface="DFKai-SB"/>
                <a:sym typeface="DFKai-SB"/>
              </a:rPr>
              <a:t>!</a:t>
            </a:r>
            <a:r>
              <a:rPr lang="zh-TW" altLang="en-US" sz="2800" b="1" i="0" u="none" dirty="0" smtClean="0">
                <a:solidFill>
                  <a:srgbClr val="FF0000"/>
                </a:solidFill>
                <a:latin typeface="DFKai-SB"/>
                <a:ea typeface="DFKai-SB"/>
                <a:cs typeface="DFKai-SB"/>
                <a:sym typeface="DFKai-SB"/>
              </a:rPr>
              <a:t> </a:t>
            </a:r>
            <a:r>
              <a:rPr lang="en-US" sz="2800" b="0" i="0" u="none" dirty="0" err="1" smtClean="0">
                <a:solidFill>
                  <a:srgbClr val="000000"/>
                </a:solidFill>
                <a:latin typeface="DFKai-SB"/>
                <a:ea typeface="DFKai-SB"/>
                <a:cs typeface="DFKai-SB"/>
                <a:sym typeface="DFKai-SB"/>
              </a:rPr>
              <a:t>白襪</a:t>
            </a:r>
            <a:r>
              <a:rPr lang="en-US" sz="2800" b="0" i="0" u="none" dirty="0">
                <a:solidFill>
                  <a:srgbClr val="000000"/>
                </a:solidFill>
                <a:latin typeface="DFKai-SB"/>
                <a:ea typeface="DFKai-SB"/>
                <a:cs typeface="DFKai-SB"/>
                <a:sym typeface="DFKai-SB"/>
              </a:rPr>
              <a:t>(</a:t>
            </a:r>
            <a:r>
              <a:rPr lang="en-US" sz="2800" b="0" i="0" u="none" dirty="0" err="1">
                <a:solidFill>
                  <a:srgbClr val="000000"/>
                </a:solidFill>
                <a:latin typeface="DFKai-SB"/>
                <a:ea typeface="DFKai-SB"/>
                <a:cs typeface="DFKai-SB"/>
                <a:sym typeface="DFKai-SB"/>
              </a:rPr>
              <a:t>勿穿踝襪</a:t>
            </a:r>
            <a:r>
              <a:rPr lang="en-US" sz="2800" b="0" i="0" u="none" dirty="0">
                <a:solidFill>
                  <a:srgbClr val="000000"/>
                </a:solidFill>
                <a:latin typeface="DFKai-SB"/>
                <a:ea typeface="DFKai-SB"/>
                <a:cs typeface="DFKai-SB"/>
                <a:sym typeface="DFKai-SB"/>
              </a:rPr>
              <a:t>)、</a:t>
            </a:r>
            <a:r>
              <a:rPr lang="en-US" sz="2800" b="0" i="0" u="none" dirty="0" err="1">
                <a:solidFill>
                  <a:srgbClr val="000000"/>
                </a:solidFill>
                <a:latin typeface="DFKai-SB"/>
                <a:ea typeface="DFKai-SB"/>
                <a:cs typeface="DFKai-SB"/>
                <a:sym typeface="DFKai-SB"/>
              </a:rPr>
              <a:t>黑色皮鞋或深色球鞋，男生穿制服要繫皮帶</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p:txBody>
      </p:sp>
      <p:pic>
        <p:nvPicPr>
          <p:cNvPr id="391" name="Google Shape;391;p14" descr="6-04"/>
          <p:cNvPicPr preferRelativeResize="0"/>
          <p:nvPr/>
        </p:nvPicPr>
        <p:blipFill rotWithShape="1">
          <a:blip r:embed="rId3"/>
          <a:srcRect/>
          <a:stretch>
            <a:fillRect/>
          </a:stretch>
        </p:blipFill>
        <p:spPr>
          <a:xfrm>
            <a:off x="7019925" y="908050"/>
            <a:ext cx="936625" cy="369887"/>
          </a:xfrm>
          <a:prstGeom prst="rect">
            <a:avLst/>
          </a:prstGeom>
          <a:noFill/>
          <a:ln>
            <a:noFill/>
          </a:ln>
        </p:spPr>
      </p:pic>
      <p:pic>
        <p:nvPicPr>
          <p:cNvPr id="392" name="Google Shape;392;p14" descr="6-04"/>
          <p:cNvPicPr preferRelativeResize="0"/>
          <p:nvPr/>
        </p:nvPicPr>
        <p:blipFill rotWithShape="1">
          <a:blip r:embed="rId3"/>
          <a:srcRect/>
          <a:stretch>
            <a:fillRect/>
          </a:stretch>
        </p:blipFill>
        <p:spPr>
          <a:xfrm>
            <a:off x="1258887" y="908050"/>
            <a:ext cx="936625" cy="369887"/>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396"/>
        <p:cNvGrpSpPr/>
        <p:nvPr/>
      </p:nvGrpSpPr>
      <p:grpSpPr>
        <a:xfrm>
          <a:off x="0" y="0"/>
          <a:ext cx="0" cy="0"/>
          <a:chOff x="0" y="0"/>
          <a:chExt cx="0" cy="0"/>
        </a:xfrm>
      </p:grpSpPr>
      <p:sp>
        <p:nvSpPr>
          <p:cNvPr id="397" name="Google Shape;397;p15"/>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15</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98" name="Google Shape;398;p15"/>
          <p:cNvSpPr txBox="1">
            <a:spLocks noGrp="1"/>
          </p:cNvSpPr>
          <p:nvPr>
            <p:ph type="title"/>
          </p:nvPr>
        </p:nvSpPr>
        <p:spPr>
          <a:xfrm>
            <a:off x="323850" y="333375"/>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本學期課程規劃說明-1</a:t>
            </a:r>
            <a:endParaRPr>
              <a:latin typeface="DFKai-SB"/>
              <a:ea typeface="DFKai-SB"/>
              <a:cs typeface="DFKai-SB"/>
              <a:sym typeface="DFKai-SB"/>
            </a:endParaRPr>
          </a:p>
        </p:txBody>
      </p:sp>
      <p:sp>
        <p:nvSpPr>
          <p:cNvPr id="399" name="Google Shape;399;p15"/>
          <p:cNvSpPr txBox="1">
            <a:spLocks noGrp="1"/>
          </p:cNvSpPr>
          <p:nvPr>
            <p:ph type="body" idx="1"/>
          </p:nvPr>
        </p:nvSpPr>
        <p:spPr>
          <a:xfrm>
            <a:off x="301625" y="1646237"/>
            <a:ext cx="8662987" cy="4951412"/>
          </a:xfrm>
          <a:prstGeom prst="rect">
            <a:avLst/>
          </a:prstGeom>
          <a:noFill/>
          <a:ln>
            <a:noFill/>
          </a:ln>
        </p:spPr>
        <p:txBody>
          <a:bodyPr spcFirstLastPara="1" wrap="square" lIns="91425" tIns="45700" rIns="91425" bIns="45700" anchor="t" anchorCtr="0">
            <a:noAutofit/>
          </a:bodyPr>
          <a:lstStyle/>
          <a:p>
            <a:pPr marL="609600" lvl="0" indent="-609600" algn="l" rtl="0">
              <a:lnSpc>
                <a:spcPct val="100000"/>
              </a:lnSpc>
              <a:spcBef>
                <a:spcPts val="0"/>
              </a:spcBef>
              <a:spcAft>
                <a:spcPts val="0"/>
              </a:spcAft>
              <a:buClr>
                <a:schemeClr val="hlink"/>
              </a:buClr>
              <a:buSzPts val="2400"/>
              <a:buFont typeface="Noto Sans Symbols"/>
              <a:buChar char="❖"/>
            </a:pPr>
            <a:r>
              <a:rPr lang="en-US" dirty="0">
                <a:latin typeface="DFKai-SB"/>
                <a:ea typeface="DFKai-SB"/>
                <a:cs typeface="DFKai-SB"/>
                <a:sym typeface="DFKai-SB"/>
              </a:rPr>
              <a:t>7:40~</a:t>
            </a:r>
            <a:r>
              <a:rPr lang="en-US" sz="3200" b="0" i="0" u="none" dirty="0">
                <a:solidFill>
                  <a:srgbClr val="000000"/>
                </a:solidFill>
                <a:latin typeface="DFKai-SB"/>
                <a:ea typeface="DFKai-SB"/>
                <a:cs typeface="DFKai-SB"/>
                <a:sym typeface="DFKai-SB"/>
              </a:rPr>
              <a:t>7:5</a:t>
            </a:r>
            <a:r>
              <a:rPr lang="en-US" dirty="0">
                <a:latin typeface="DFKai-SB"/>
                <a:ea typeface="DFKai-SB"/>
                <a:cs typeface="DFKai-SB"/>
                <a:sym typeface="DFKai-SB"/>
              </a:rPr>
              <a:t>0</a:t>
            </a:r>
            <a:r>
              <a:rPr lang="en-US" sz="3200" b="0" i="0" u="none" dirty="0">
                <a:solidFill>
                  <a:srgbClr val="000000"/>
                </a:solidFill>
                <a:latin typeface="DFKai-SB"/>
                <a:ea typeface="DFKai-SB"/>
                <a:cs typeface="DFKai-SB"/>
                <a:sym typeface="DFKai-SB"/>
              </a:rPr>
              <a:t>到校 </a:t>
            </a:r>
            <a:r>
              <a:rPr lang="en-US" sz="2400" b="0" i="0" u="none" dirty="0">
                <a:solidFill>
                  <a:srgbClr val="000000"/>
                </a:solidFill>
                <a:latin typeface="DFKai-SB"/>
                <a:ea typeface="DFKai-SB"/>
                <a:cs typeface="DFKai-SB"/>
                <a:sym typeface="DFKai-SB"/>
              </a:rPr>
              <a:t>(留10分鐘抄聯絡簿、交作業，讓心安定，從容開始一天的學習。)</a:t>
            </a:r>
            <a:endParaRPr sz="3200" b="1" i="0" u="none" dirty="0">
              <a:solidFill>
                <a:srgbClr val="0070C0"/>
              </a:solidFill>
              <a:latin typeface="DFKai-SB"/>
              <a:ea typeface="DFKai-SB"/>
              <a:cs typeface="DFKai-SB"/>
              <a:sym typeface="DFKai-SB"/>
            </a:endParaRPr>
          </a:p>
          <a:p>
            <a:pPr marL="609600" lvl="0" indent="-609600" algn="l" rtl="0">
              <a:lnSpc>
                <a:spcPct val="100000"/>
              </a:lnSpc>
              <a:spcBef>
                <a:spcPts val="640"/>
              </a:spcBef>
              <a:spcAft>
                <a:spcPts val="0"/>
              </a:spcAft>
              <a:buClr>
                <a:schemeClr val="hlink"/>
              </a:buClr>
              <a:buSzPts val="2400"/>
              <a:buFont typeface="Noto Sans Symbols"/>
              <a:buChar char="❖"/>
            </a:pPr>
            <a:r>
              <a:rPr lang="en-US" sz="3200" b="0" i="0" u="none" dirty="0">
                <a:solidFill>
                  <a:srgbClr val="000000"/>
                </a:solidFill>
                <a:latin typeface="DFKai-SB"/>
                <a:ea typeface="DFKai-SB"/>
                <a:cs typeface="DFKai-SB"/>
                <a:sym typeface="DFKai-SB"/>
              </a:rPr>
              <a:t>8：00~8：30</a:t>
            </a:r>
            <a:endParaRPr dirty="0">
              <a:latin typeface="DFKai-SB"/>
              <a:ea typeface="DFKai-SB"/>
              <a:cs typeface="DFKai-SB"/>
              <a:sym typeface="DFKai-SB"/>
            </a:endParaRPr>
          </a:p>
          <a:p>
            <a:pPr marL="1009650" lvl="1" indent="-609600" algn="l" rtl="0">
              <a:lnSpc>
                <a:spcPct val="100000"/>
              </a:lnSpc>
              <a:spcBef>
                <a:spcPts val="560"/>
              </a:spcBef>
              <a:spcAft>
                <a:spcPts val="0"/>
              </a:spcAft>
              <a:buClr>
                <a:schemeClr val="accent2"/>
              </a:buClr>
              <a:buSzPts val="2380"/>
              <a:buFont typeface="Noto Sans Symbols"/>
              <a:buChar char="✔"/>
            </a:pPr>
            <a:r>
              <a:rPr lang="en-US" sz="2800" b="0" i="0" u="none" dirty="0" err="1">
                <a:solidFill>
                  <a:srgbClr val="000000"/>
                </a:solidFill>
                <a:latin typeface="DFKai-SB"/>
                <a:ea typeface="DFKai-SB"/>
                <a:cs typeface="DFKai-SB"/>
                <a:sym typeface="DFKai-SB"/>
              </a:rPr>
              <a:t>星期一：</a:t>
            </a:r>
            <a:r>
              <a:rPr lang="en-US" dirty="0" err="1">
                <a:latin typeface="DFKai-SB"/>
                <a:ea typeface="DFKai-SB"/>
                <a:cs typeface="DFKai-SB"/>
                <a:sym typeface="DFKai-SB"/>
              </a:rPr>
              <a:t>兒童朝會</a:t>
            </a:r>
            <a:endParaRPr dirty="0">
              <a:latin typeface="DFKai-SB"/>
              <a:ea typeface="DFKai-SB"/>
              <a:cs typeface="DFKai-SB"/>
              <a:sym typeface="DFKai-SB"/>
            </a:endParaRPr>
          </a:p>
          <a:p>
            <a:pPr marL="1009650" lvl="1" indent="-609600" algn="l" rtl="0">
              <a:lnSpc>
                <a:spcPct val="100000"/>
              </a:lnSpc>
              <a:spcBef>
                <a:spcPts val="560"/>
              </a:spcBef>
              <a:spcAft>
                <a:spcPts val="0"/>
              </a:spcAft>
              <a:buSzPts val="2380"/>
              <a:buFont typeface="Noto Sans Symbols"/>
              <a:buChar char="✔"/>
            </a:pPr>
            <a:r>
              <a:rPr lang="en-US" sz="2800" b="0" i="0" u="none" dirty="0" err="1">
                <a:solidFill>
                  <a:srgbClr val="FF0000"/>
                </a:solidFill>
                <a:latin typeface="DFKai-SB"/>
                <a:ea typeface="DFKai-SB"/>
                <a:cs typeface="DFKai-SB"/>
                <a:sym typeface="DFKai-SB"/>
              </a:rPr>
              <a:t>星期二</a:t>
            </a:r>
            <a:r>
              <a:rPr lang="en-US" sz="2800" b="0" i="0" u="none" dirty="0">
                <a:solidFill>
                  <a:srgbClr val="FF0000"/>
                </a:solidFill>
                <a:latin typeface="DFKai-SB"/>
                <a:ea typeface="DFKai-SB"/>
                <a:cs typeface="DFKai-SB"/>
                <a:sym typeface="DFKai-SB"/>
              </a:rPr>
              <a:t>：</a:t>
            </a:r>
            <a:r>
              <a:rPr lang="en-US" dirty="0">
                <a:solidFill>
                  <a:srgbClr val="FF0000"/>
                </a:solidFill>
                <a:latin typeface="DFKai-SB"/>
                <a:ea typeface="DFKai-SB"/>
                <a:cs typeface="DFKai-SB"/>
                <a:sym typeface="DFKai-SB"/>
              </a:rPr>
              <a:t>《</a:t>
            </a:r>
            <a:r>
              <a:rPr lang="en-US" dirty="0" err="1">
                <a:solidFill>
                  <a:srgbClr val="FF0000"/>
                </a:solidFill>
                <a:latin typeface="DFKai-SB"/>
                <a:ea typeface="DFKai-SB"/>
                <a:cs typeface="DFKai-SB"/>
                <a:sym typeface="DFKai-SB"/>
              </a:rPr>
              <a:t>閱讀練五功》共作</a:t>
            </a:r>
            <a:endParaRPr dirty="0">
              <a:solidFill>
                <a:srgbClr val="FF0000"/>
              </a:solidFill>
              <a:latin typeface="DFKai-SB"/>
              <a:ea typeface="DFKai-SB"/>
              <a:cs typeface="DFKai-SB"/>
              <a:sym typeface="DFKai-SB"/>
            </a:endParaRPr>
          </a:p>
          <a:p>
            <a:pPr marL="1009650" lvl="1" indent="-609600" algn="l" rtl="0">
              <a:lnSpc>
                <a:spcPct val="100000"/>
              </a:lnSpc>
              <a:spcBef>
                <a:spcPts val="560"/>
              </a:spcBef>
              <a:spcAft>
                <a:spcPts val="0"/>
              </a:spcAft>
              <a:buSzPts val="2380"/>
              <a:buFont typeface="Noto Sans Symbols"/>
              <a:buChar char="✔"/>
            </a:pPr>
            <a:r>
              <a:rPr lang="en-US" sz="2800" b="0" i="0" u="none" dirty="0" err="1">
                <a:solidFill>
                  <a:srgbClr val="000000"/>
                </a:solidFill>
                <a:latin typeface="DFKai-SB"/>
                <a:ea typeface="DFKai-SB"/>
                <a:cs typeface="DFKai-SB"/>
                <a:sym typeface="DFKai-SB"/>
              </a:rPr>
              <a:t>星期三：運動時間</a:t>
            </a:r>
            <a:r>
              <a:rPr lang="en-US" sz="2800" b="0" i="0" u="none" dirty="0">
                <a:solidFill>
                  <a:srgbClr val="000000"/>
                </a:solidFill>
                <a:latin typeface="DFKai-SB"/>
                <a:ea typeface="DFKai-SB"/>
                <a:cs typeface="DFKai-SB"/>
                <a:sym typeface="DFKai-SB"/>
              </a:rPr>
              <a:t>(</a:t>
            </a:r>
            <a:r>
              <a:rPr lang="en-US" sz="2800" b="0" i="0" u="none" dirty="0" err="1">
                <a:solidFill>
                  <a:srgbClr val="000000"/>
                </a:solidFill>
                <a:latin typeface="DFKai-SB"/>
                <a:ea typeface="DFKai-SB"/>
                <a:cs typeface="DFKai-SB"/>
                <a:sym typeface="DFKai-SB"/>
              </a:rPr>
              <a:t>單週跑步，雙週跳繩</a:t>
            </a:r>
            <a:r>
              <a:rPr lang="en-US" sz="2800" b="0" i="0" u="none" dirty="0">
                <a:solidFill>
                  <a:srgbClr val="000000"/>
                </a:solidFill>
                <a:latin typeface="DFKai-SB"/>
                <a:ea typeface="DFKai-SB"/>
                <a:cs typeface="DFKai-SB"/>
                <a:sym typeface="DFKai-SB"/>
              </a:rPr>
              <a:t>)/</a:t>
            </a:r>
            <a:r>
              <a:rPr lang="en-US" dirty="0" err="1">
                <a:latin typeface="DFKai-SB"/>
                <a:ea typeface="DFKai-SB"/>
                <a:cs typeface="DFKai-SB"/>
                <a:sym typeface="DFKai-SB"/>
              </a:rPr>
              <a:t>班書共讀</a:t>
            </a:r>
            <a:endParaRPr dirty="0">
              <a:latin typeface="DFKai-SB"/>
              <a:ea typeface="DFKai-SB"/>
              <a:cs typeface="DFKai-SB"/>
              <a:sym typeface="DFKai-SB"/>
            </a:endParaRPr>
          </a:p>
          <a:p>
            <a:pPr marL="1009650" lvl="1" indent="-609600" algn="l" rtl="0">
              <a:lnSpc>
                <a:spcPct val="100000"/>
              </a:lnSpc>
              <a:spcBef>
                <a:spcPts val="560"/>
              </a:spcBef>
              <a:spcAft>
                <a:spcPts val="0"/>
              </a:spcAft>
              <a:buClr>
                <a:schemeClr val="accent2"/>
              </a:buClr>
              <a:buSzPts val="2380"/>
              <a:buFont typeface="Noto Sans Symbols"/>
              <a:buChar char="✔"/>
            </a:pPr>
            <a:r>
              <a:rPr lang="en-US" sz="2800" b="1" i="0" u="none" dirty="0" err="1">
                <a:solidFill>
                  <a:srgbClr val="FF0000"/>
                </a:solidFill>
                <a:latin typeface="DFKai-SB"/>
                <a:ea typeface="DFKai-SB"/>
                <a:cs typeface="DFKai-SB"/>
                <a:sym typeface="DFKai-SB"/>
              </a:rPr>
              <a:t>星期四</a:t>
            </a:r>
            <a:r>
              <a:rPr lang="en-US" sz="2800" b="1" i="0" u="none" dirty="0">
                <a:solidFill>
                  <a:srgbClr val="FF0000"/>
                </a:solidFill>
                <a:latin typeface="DFKai-SB"/>
                <a:ea typeface="DFKai-SB"/>
                <a:cs typeface="DFKai-SB"/>
                <a:sym typeface="DFKai-SB"/>
              </a:rPr>
              <a:t>：</a:t>
            </a:r>
            <a:r>
              <a:rPr lang="en-US" b="1" dirty="0">
                <a:solidFill>
                  <a:srgbClr val="FF0000"/>
                </a:solidFill>
                <a:latin typeface="DFKai-SB"/>
                <a:ea typeface="DFKai-SB"/>
                <a:cs typeface="DFKai-SB"/>
                <a:sym typeface="DFKai-SB"/>
              </a:rPr>
              <a:t>《</a:t>
            </a:r>
            <a:r>
              <a:rPr lang="en-US" b="1" dirty="0" err="1">
                <a:solidFill>
                  <a:srgbClr val="FF0000"/>
                </a:solidFill>
                <a:latin typeface="DFKai-SB"/>
                <a:ea typeface="DFKai-SB"/>
                <a:cs typeface="DFKai-SB"/>
                <a:sym typeface="DFKai-SB"/>
              </a:rPr>
              <a:t>文言文即時通》共作</a:t>
            </a:r>
            <a:endParaRPr b="1" dirty="0">
              <a:solidFill>
                <a:srgbClr val="FF0000"/>
              </a:solidFill>
              <a:latin typeface="DFKai-SB"/>
              <a:ea typeface="DFKai-SB"/>
              <a:cs typeface="DFKai-SB"/>
              <a:sym typeface="DFKai-SB"/>
            </a:endParaRPr>
          </a:p>
          <a:p>
            <a:pPr marL="1009650" lvl="1" indent="-609600" algn="l" rtl="0">
              <a:lnSpc>
                <a:spcPct val="100000"/>
              </a:lnSpc>
              <a:spcBef>
                <a:spcPts val="560"/>
              </a:spcBef>
              <a:spcAft>
                <a:spcPts val="0"/>
              </a:spcAft>
              <a:buClr>
                <a:schemeClr val="accent2"/>
              </a:buClr>
              <a:buSzPts val="2380"/>
              <a:buFont typeface="Noto Sans Symbols"/>
              <a:buChar char="✔"/>
            </a:pPr>
            <a:r>
              <a:rPr lang="en-US" sz="2800" b="0" i="0" u="none" dirty="0" err="1">
                <a:solidFill>
                  <a:srgbClr val="000000"/>
                </a:solidFill>
                <a:latin typeface="DFKai-SB"/>
                <a:ea typeface="DFKai-SB"/>
                <a:cs typeface="DFKai-SB"/>
                <a:sym typeface="DFKai-SB"/>
              </a:rPr>
              <a:t>星期五：</a:t>
            </a:r>
            <a:r>
              <a:rPr lang="en-US" dirty="0" err="1">
                <a:latin typeface="DFKai-SB"/>
                <a:ea typeface="DFKai-SB"/>
                <a:cs typeface="DFKai-SB"/>
                <a:sym typeface="DFKai-SB"/>
              </a:rPr>
              <a:t>讀報</a:t>
            </a:r>
            <a:r>
              <a:rPr lang="en-US" sz="2800" b="0" i="0" u="none" dirty="0">
                <a:solidFill>
                  <a:srgbClr val="000000"/>
                </a:solidFill>
                <a:latin typeface="DFKai-SB"/>
                <a:ea typeface="DFKai-SB"/>
                <a:cs typeface="DFKai-SB"/>
                <a:sym typeface="DFKai-SB"/>
              </a:rPr>
              <a:t> </a:t>
            </a:r>
            <a:endParaRPr dirty="0">
              <a:latin typeface="DFKai-SB"/>
              <a:ea typeface="DFKai-SB"/>
              <a:cs typeface="DFKai-SB"/>
              <a:sym typeface="DFKai-SB"/>
            </a:endParaRPr>
          </a:p>
          <a:p>
            <a:pPr marL="609600" lvl="0" indent="-609600" algn="l" rtl="0">
              <a:lnSpc>
                <a:spcPct val="100000"/>
              </a:lnSpc>
              <a:spcBef>
                <a:spcPts val="640"/>
              </a:spcBef>
              <a:spcAft>
                <a:spcPts val="0"/>
              </a:spcAft>
              <a:buClr>
                <a:schemeClr val="hlink"/>
              </a:buClr>
              <a:buSzPts val="2400"/>
              <a:buFont typeface="Noto Sans Symbols"/>
              <a:buChar char="❖"/>
            </a:pPr>
            <a:r>
              <a:rPr lang="en-US" sz="3200" b="0" i="0" u="none" dirty="0">
                <a:solidFill>
                  <a:srgbClr val="000000"/>
                </a:solidFill>
                <a:latin typeface="DFKai-SB"/>
                <a:ea typeface="DFKai-SB"/>
                <a:cs typeface="DFKai-SB"/>
                <a:sym typeface="DFKai-SB"/>
              </a:rPr>
              <a:t>8：30~8：35 </a:t>
            </a:r>
            <a:r>
              <a:rPr lang="en-US" sz="3200" b="0" i="0" u="none" dirty="0" err="1">
                <a:solidFill>
                  <a:srgbClr val="000000"/>
                </a:solidFill>
                <a:latin typeface="DFKai-SB"/>
                <a:ea typeface="DFKai-SB"/>
                <a:cs typeface="DFKai-SB"/>
                <a:sym typeface="DFKai-SB"/>
              </a:rPr>
              <a:t>早禱</a:t>
            </a:r>
            <a:endParaRPr dirty="0">
              <a:latin typeface="DFKai-SB"/>
              <a:ea typeface="DFKai-SB"/>
              <a:cs typeface="DFKai-SB"/>
              <a:sym typeface="DFKai-SB"/>
            </a:endParaRPr>
          </a:p>
        </p:txBody>
      </p:sp>
      <p:pic>
        <p:nvPicPr>
          <p:cNvPr id="400" name="Google Shape;400;p15" descr="1-04"/>
          <p:cNvPicPr preferRelativeResize="0"/>
          <p:nvPr/>
        </p:nvPicPr>
        <p:blipFill rotWithShape="1">
          <a:blip r:embed="rId3"/>
          <a:srcRect/>
          <a:stretch>
            <a:fillRect/>
          </a:stretch>
        </p:blipFill>
        <p:spPr>
          <a:xfrm>
            <a:off x="2311400" y="1341437"/>
            <a:ext cx="4095750" cy="3048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404"/>
        <p:cNvGrpSpPr/>
        <p:nvPr/>
      </p:nvGrpSpPr>
      <p:grpSpPr>
        <a:xfrm>
          <a:off x="0" y="0"/>
          <a:ext cx="0" cy="0"/>
          <a:chOff x="0" y="0"/>
          <a:chExt cx="0" cy="0"/>
        </a:xfrm>
      </p:grpSpPr>
      <p:sp>
        <p:nvSpPr>
          <p:cNvPr id="405" name="Google Shape;405;p16"/>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16</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06" name="Google Shape;406;p16"/>
          <p:cNvSpPr txBox="1">
            <a:spLocks noGrp="1"/>
          </p:cNvSpPr>
          <p:nvPr>
            <p:ph type="title"/>
          </p:nvPr>
        </p:nvSpPr>
        <p:spPr>
          <a:xfrm>
            <a:off x="323850" y="341312"/>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本學期課程規劃說明-2</a:t>
            </a:r>
            <a:endParaRPr>
              <a:latin typeface="DFKai-SB"/>
              <a:ea typeface="DFKai-SB"/>
              <a:cs typeface="DFKai-SB"/>
              <a:sym typeface="DFKai-SB"/>
            </a:endParaRPr>
          </a:p>
        </p:txBody>
      </p:sp>
      <p:sp>
        <p:nvSpPr>
          <p:cNvPr id="407" name="Google Shape;407;p16"/>
          <p:cNvSpPr txBox="1">
            <a:spLocks noGrp="1"/>
          </p:cNvSpPr>
          <p:nvPr>
            <p:ph type="body" idx="1"/>
          </p:nvPr>
        </p:nvSpPr>
        <p:spPr>
          <a:xfrm>
            <a:off x="323850" y="1773237"/>
            <a:ext cx="8496300" cy="4470400"/>
          </a:xfrm>
          <a:prstGeom prst="rect">
            <a:avLst/>
          </a:prstGeom>
          <a:noFill/>
          <a:ln>
            <a:noFill/>
          </a:ln>
        </p:spPr>
        <p:txBody>
          <a:bodyPr spcFirstLastPara="1" wrap="square" lIns="91425" tIns="45700" rIns="91425" bIns="45700" anchor="t" anchorCtr="0">
            <a:noAutofit/>
          </a:bodyPr>
          <a:lstStyle/>
          <a:p>
            <a:pPr marL="609600" lvl="0" indent="-609600" algn="l" rtl="0">
              <a:lnSpc>
                <a:spcPct val="100000"/>
              </a:lnSpc>
              <a:spcBef>
                <a:spcPts val="0"/>
              </a:spcBef>
              <a:spcAft>
                <a:spcPts val="0"/>
              </a:spcAft>
              <a:buClr>
                <a:schemeClr val="hlink"/>
              </a:buClr>
              <a:buSzPts val="2400"/>
              <a:buFont typeface="Noto Sans Symbols"/>
              <a:buChar char="❖"/>
            </a:pPr>
            <a:r>
              <a:rPr lang="en-US" sz="3200" b="0" i="0" u="none" dirty="0">
                <a:solidFill>
                  <a:srgbClr val="000000"/>
                </a:solidFill>
                <a:latin typeface="DFKai-SB"/>
                <a:ea typeface="DFKai-SB"/>
                <a:cs typeface="DFKai-SB"/>
                <a:sym typeface="DFKai-SB"/>
              </a:rPr>
              <a:t>國語班書：每班一套《神奇樹屋》1-55集，每週</a:t>
            </a:r>
            <a:r>
              <a:rPr lang="en-US" dirty="0">
                <a:latin typeface="DFKai-SB"/>
                <a:ea typeface="DFKai-SB"/>
                <a:cs typeface="DFKai-SB"/>
                <a:sym typeface="DFKai-SB"/>
              </a:rPr>
              <a:t>三</a:t>
            </a:r>
            <a:r>
              <a:rPr lang="en-US" sz="3200" b="0" i="0" u="none" dirty="0">
                <a:solidFill>
                  <a:srgbClr val="000000"/>
                </a:solidFill>
                <a:latin typeface="DFKai-SB"/>
                <a:ea typeface="DFKai-SB"/>
                <a:cs typeface="DFKai-SB"/>
                <a:sym typeface="DFKai-SB"/>
              </a:rPr>
              <a:t>交換一本，每個月完成一篇</a:t>
            </a:r>
            <a:r>
              <a:rPr lang="en-US" sz="3200" b="1" i="0" u="none" dirty="0">
                <a:solidFill>
                  <a:srgbClr val="00B050"/>
                </a:solidFill>
                <a:latin typeface="DFKai-SB"/>
                <a:ea typeface="DFKai-SB"/>
                <a:cs typeface="DFKai-SB"/>
                <a:sym typeface="DFKai-SB"/>
              </a:rPr>
              <a:t>閱讀提問練習</a:t>
            </a:r>
            <a:r>
              <a:rPr lang="en-US" sz="3200" b="0" i="0" u="none" dirty="0" smtClean="0">
                <a:solidFill>
                  <a:srgbClr val="000000"/>
                </a:solidFill>
                <a:latin typeface="DFKai-SB"/>
                <a:ea typeface="DFKai-SB"/>
                <a:cs typeface="DFKai-SB"/>
                <a:sym typeface="DFKai-SB"/>
              </a:rPr>
              <a:t>。預計利用一年的時間閱讀完全套。 </a:t>
            </a:r>
            <a:r>
              <a:rPr lang="en-US" sz="3200" b="0" i="0" u="none" dirty="0">
                <a:solidFill>
                  <a:srgbClr val="000000"/>
                </a:solidFill>
                <a:latin typeface="DFKai-SB"/>
                <a:ea typeface="DFKai-SB"/>
                <a:cs typeface="DFKai-SB"/>
                <a:sym typeface="DFKai-SB"/>
              </a:rPr>
              <a:t>(</a:t>
            </a:r>
            <a:r>
              <a:rPr lang="en-US" sz="3200" b="0" i="0" u="none" dirty="0" err="1">
                <a:solidFill>
                  <a:srgbClr val="000000"/>
                </a:solidFill>
                <a:latin typeface="DFKai-SB"/>
                <a:ea typeface="DFKai-SB"/>
                <a:cs typeface="DFKai-SB"/>
                <a:sym typeface="DFKai-SB"/>
              </a:rPr>
              <a:t>請提醒孩子週</a:t>
            </a:r>
            <a:r>
              <a:rPr lang="en-US" dirty="0" err="1">
                <a:latin typeface="DFKai-SB"/>
                <a:ea typeface="DFKai-SB"/>
                <a:cs typeface="DFKai-SB"/>
                <a:sym typeface="DFKai-SB"/>
              </a:rPr>
              <a:t>三</a:t>
            </a:r>
            <a:r>
              <a:rPr lang="en-US" sz="3200" b="0" i="0" u="none" dirty="0" err="1">
                <a:solidFill>
                  <a:srgbClr val="000000"/>
                </a:solidFill>
                <a:latin typeface="DFKai-SB"/>
                <a:ea typeface="DFKai-SB"/>
                <a:cs typeface="DFKai-SB"/>
                <a:sym typeface="DFKai-SB"/>
              </a:rPr>
              <a:t>務必帶書到學校</a:t>
            </a:r>
            <a:r>
              <a:rPr lang="en-US" sz="3200" b="0" i="0" u="none" dirty="0">
                <a:solidFill>
                  <a:srgbClr val="000000"/>
                </a:solidFill>
                <a:latin typeface="DFKai-SB"/>
                <a:ea typeface="DFKai-SB"/>
                <a:cs typeface="DFKai-SB"/>
                <a:sym typeface="DFKai-SB"/>
              </a:rPr>
              <a:t>)</a:t>
            </a:r>
            <a:endParaRPr dirty="0">
              <a:latin typeface="DFKai-SB"/>
              <a:ea typeface="DFKai-SB"/>
              <a:cs typeface="DFKai-SB"/>
              <a:sym typeface="DFKai-SB"/>
            </a:endParaRPr>
          </a:p>
        </p:txBody>
      </p:sp>
      <p:pic>
        <p:nvPicPr>
          <p:cNvPr id="408" name="Google Shape;408;p16" descr="1-04"/>
          <p:cNvPicPr preferRelativeResize="0"/>
          <p:nvPr/>
        </p:nvPicPr>
        <p:blipFill rotWithShape="1">
          <a:blip r:embed="rId3"/>
          <a:srcRect/>
          <a:stretch>
            <a:fillRect/>
          </a:stretch>
        </p:blipFill>
        <p:spPr>
          <a:xfrm>
            <a:off x="2339975" y="1484312"/>
            <a:ext cx="4095750" cy="3048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413"/>
        <p:cNvGrpSpPr/>
        <p:nvPr/>
      </p:nvGrpSpPr>
      <p:grpSpPr>
        <a:xfrm>
          <a:off x="0" y="0"/>
          <a:ext cx="0" cy="0"/>
          <a:chOff x="0" y="0"/>
          <a:chExt cx="0" cy="0"/>
        </a:xfrm>
      </p:grpSpPr>
      <p:sp>
        <p:nvSpPr>
          <p:cNvPr id="414" name="Google Shape;414;p17"/>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17</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15" name="Google Shape;415;p17"/>
          <p:cNvSpPr txBox="1">
            <a:spLocks noGrp="1"/>
          </p:cNvSpPr>
          <p:nvPr>
            <p:ph type="title"/>
          </p:nvPr>
        </p:nvSpPr>
        <p:spPr>
          <a:xfrm>
            <a:off x="817562" y="349250"/>
            <a:ext cx="7543800" cy="14319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教學課程之安排</a:t>
            </a:r>
            <a:endParaRPr>
              <a:latin typeface="DFKai-SB"/>
              <a:ea typeface="DFKai-SB"/>
              <a:cs typeface="DFKai-SB"/>
              <a:sym typeface="DFKai-SB"/>
            </a:endParaRPr>
          </a:p>
        </p:txBody>
      </p:sp>
      <p:sp>
        <p:nvSpPr>
          <p:cNvPr id="416" name="Google Shape;416;p17"/>
          <p:cNvSpPr txBox="1">
            <a:spLocks noGrp="1"/>
          </p:cNvSpPr>
          <p:nvPr>
            <p:ph type="body" idx="1"/>
          </p:nvPr>
        </p:nvSpPr>
        <p:spPr>
          <a:xfrm>
            <a:off x="925033" y="1945758"/>
            <a:ext cx="7145079" cy="4270892"/>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教科書的選用</a:t>
            </a:r>
            <a:r>
              <a:rPr lang="en-US" sz="3200" b="0" i="0" u="none" dirty="0">
                <a:solidFill>
                  <a:srgbClr val="000000"/>
                </a:solidFill>
                <a:latin typeface="DFKai-SB"/>
                <a:ea typeface="DFKai-SB"/>
                <a:cs typeface="DFKai-SB"/>
                <a:sym typeface="DFKai-SB"/>
              </a:rPr>
              <a:t>—</a:t>
            </a:r>
            <a:r>
              <a:rPr lang="en-US" sz="3200" b="0" i="0" u="none" dirty="0" err="1">
                <a:solidFill>
                  <a:srgbClr val="000000"/>
                </a:solidFill>
                <a:latin typeface="DFKai-SB"/>
                <a:ea typeface="DFKai-SB"/>
                <a:cs typeface="DFKai-SB"/>
                <a:sym typeface="DFKai-SB"/>
              </a:rPr>
              <a:t>縱向的連結為主軸</a:t>
            </a:r>
            <a:endParaRPr dirty="0">
              <a:latin typeface="DFKai-SB"/>
              <a:ea typeface="DFKai-SB"/>
              <a:cs typeface="DFKai-SB"/>
              <a:sym typeface="DFKai-SB"/>
            </a:endParaRPr>
          </a:p>
          <a:p>
            <a:pPr marL="342900" lvl="0" indent="-342900" algn="l" rtl="0">
              <a:lnSpc>
                <a:spcPct val="90000"/>
              </a:lnSpc>
              <a:spcBef>
                <a:spcPts val="640"/>
              </a:spcBef>
              <a:spcAft>
                <a:spcPts val="0"/>
              </a:spcAft>
              <a:buSzPts val="2400"/>
              <a:buNone/>
            </a:pPr>
            <a:r>
              <a:rPr lang="en-US" sz="3200" b="0" i="0" u="none" dirty="0">
                <a:solidFill>
                  <a:srgbClr val="000000"/>
                </a:solidFill>
                <a:latin typeface="DFKai-SB"/>
                <a:ea typeface="DFKai-SB"/>
                <a:cs typeface="DFKai-SB"/>
                <a:sym typeface="DFKai-SB"/>
              </a:rPr>
              <a:t>       </a:t>
            </a:r>
            <a:endParaRPr lang="en-US" sz="3200" b="0" i="0" u="none" dirty="0" smtClean="0">
              <a:solidFill>
                <a:srgbClr val="000000"/>
              </a:solidFill>
              <a:latin typeface="DFKai-SB"/>
              <a:ea typeface="DFKai-SB"/>
              <a:cs typeface="DFKai-SB"/>
              <a:sym typeface="DFKai-SB"/>
            </a:endParaRPr>
          </a:p>
          <a:p>
            <a:pPr marL="342900" lvl="0" indent="-342900" algn="l" rtl="0">
              <a:lnSpc>
                <a:spcPct val="90000"/>
              </a:lnSpc>
              <a:spcBef>
                <a:spcPts val="640"/>
              </a:spcBef>
              <a:spcAft>
                <a:spcPts val="0"/>
              </a:spcAft>
              <a:buSzPts val="2400"/>
              <a:buNone/>
            </a:pPr>
            <a:r>
              <a:rPr lang="zh-TW" altLang="en-US" dirty="0">
                <a:latin typeface="DFKai-SB"/>
                <a:ea typeface="DFKai-SB"/>
                <a:cs typeface="DFKai-SB"/>
                <a:sym typeface="DFKai-SB"/>
              </a:rPr>
              <a:t> </a:t>
            </a:r>
            <a:r>
              <a:rPr lang="zh-TW" altLang="en-US" dirty="0" smtClean="0">
                <a:latin typeface="DFKai-SB"/>
                <a:ea typeface="DFKai-SB"/>
                <a:cs typeface="DFKai-SB"/>
                <a:sym typeface="DFKai-SB"/>
              </a:rPr>
              <a:t>      </a:t>
            </a:r>
            <a:r>
              <a:rPr lang="en-US" sz="3200" b="0" i="0" u="none" dirty="0" err="1" smtClean="0">
                <a:solidFill>
                  <a:srgbClr val="000000"/>
                </a:solidFill>
                <a:latin typeface="DFKai-SB"/>
                <a:ea typeface="DFKai-SB"/>
                <a:cs typeface="DFKai-SB"/>
                <a:sym typeface="DFKai-SB"/>
              </a:rPr>
              <a:t>國語</a:t>
            </a:r>
            <a:r>
              <a:rPr lang="en-US" sz="3200" b="0" i="0" u="none" dirty="0">
                <a:solidFill>
                  <a:srgbClr val="000000"/>
                </a:solidFill>
                <a:latin typeface="DFKai-SB"/>
                <a:ea typeface="DFKai-SB"/>
                <a:cs typeface="DFKai-SB"/>
                <a:sym typeface="DFKai-SB"/>
              </a:rPr>
              <a:t>---</a:t>
            </a:r>
            <a:r>
              <a:rPr lang="en-US" sz="3200" b="0" i="0" u="none" dirty="0" err="1">
                <a:solidFill>
                  <a:srgbClr val="000000"/>
                </a:solidFill>
                <a:latin typeface="DFKai-SB"/>
                <a:ea typeface="DFKai-SB"/>
                <a:cs typeface="DFKai-SB"/>
                <a:sym typeface="DFKai-SB"/>
              </a:rPr>
              <a:t>翰林版</a:t>
            </a:r>
            <a:endParaRPr dirty="0">
              <a:latin typeface="DFKai-SB"/>
              <a:ea typeface="DFKai-SB"/>
              <a:cs typeface="DFKai-SB"/>
              <a:sym typeface="DFKai-SB"/>
            </a:endParaRPr>
          </a:p>
          <a:p>
            <a:pPr marL="342900" lvl="0" indent="-342900" algn="l" rtl="0">
              <a:lnSpc>
                <a:spcPct val="90000"/>
              </a:lnSpc>
              <a:spcBef>
                <a:spcPts val="640"/>
              </a:spcBef>
              <a:spcAft>
                <a:spcPts val="0"/>
              </a:spcAft>
              <a:buSzPts val="2400"/>
              <a:buNone/>
            </a:pPr>
            <a:r>
              <a:rPr lang="en-US" sz="3200" b="0" i="0" u="none" dirty="0">
                <a:solidFill>
                  <a:srgbClr val="000000"/>
                </a:solidFill>
                <a:latin typeface="DFKai-SB"/>
                <a:ea typeface="DFKai-SB"/>
                <a:cs typeface="DFKai-SB"/>
                <a:sym typeface="DFKai-SB"/>
              </a:rPr>
              <a:t>       </a:t>
            </a:r>
            <a:r>
              <a:rPr lang="en-US" sz="3200" b="0" i="0" u="none" dirty="0" err="1">
                <a:solidFill>
                  <a:srgbClr val="000000"/>
                </a:solidFill>
                <a:latin typeface="DFKai-SB"/>
                <a:ea typeface="DFKai-SB"/>
                <a:cs typeface="DFKai-SB"/>
                <a:sym typeface="DFKai-SB"/>
              </a:rPr>
              <a:t>數學</a:t>
            </a:r>
            <a:r>
              <a:rPr lang="en-US" sz="3200" b="0" i="0" u="none" dirty="0">
                <a:solidFill>
                  <a:srgbClr val="000000"/>
                </a:solidFill>
                <a:latin typeface="DFKai-SB"/>
                <a:ea typeface="DFKai-SB"/>
                <a:cs typeface="DFKai-SB"/>
                <a:sym typeface="DFKai-SB"/>
              </a:rPr>
              <a:t>---</a:t>
            </a:r>
            <a:r>
              <a:rPr lang="en-US" dirty="0" err="1">
                <a:latin typeface="DFKai-SB"/>
                <a:ea typeface="DFKai-SB"/>
                <a:cs typeface="DFKai-SB"/>
                <a:sym typeface="DFKai-SB"/>
              </a:rPr>
              <a:t>康軒</a:t>
            </a:r>
            <a:r>
              <a:rPr lang="en-US" sz="3200" b="0" i="0" u="none" dirty="0" err="1">
                <a:solidFill>
                  <a:srgbClr val="000000"/>
                </a:solidFill>
                <a:latin typeface="DFKai-SB"/>
                <a:ea typeface="DFKai-SB"/>
                <a:cs typeface="DFKai-SB"/>
                <a:sym typeface="DFKai-SB"/>
              </a:rPr>
              <a:t>版</a:t>
            </a:r>
            <a:endParaRPr dirty="0">
              <a:latin typeface="DFKai-SB"/>
              <a:ea typeface="DFKai-SB"/>
              <a:cs typeface="DFKai-SB"/>
              <a:sym typeface="DFKai-SB"/>
            </a:endParaRPr>
          </a:p>
        </p:txBody>
      </p:sp>
      <p:pic>
        <p:nvPicPr>
          <p:cNvPr id="417" name="Google Shape;417;p17" descr="1-18"/>
          <p:cNvPicPr preferRelativeResize="0"/>
          <p:nvPr/>
        </p:nvPicPr>
        <p:blipFill rotWithShape="1">
          <a:blip r:embed="rId3"/>
          <a:srcRect/>
          <a:stretch>
            <a:fillRect/>
          </a:stretch>
        </p:blipFill>
        <p:spPr>
          <a:xfrm>
            <a:off x="1692275" y="1341437"/>
            <a:ext cx="5524500" cy="28575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5"/>
                                        </p:tgtEl>
                                        <p:attrNameLst>
                                          <p:attrName>style.visibility</p:attrName>
                                        </p:attrNameLst>
                                      </p:cBhvr>
                                      <p:to>
                                        <p:strVal val="visible"/>
                                      </p:to>
                                    </p:set>
                                    <p:animEffect transition="in" filter="fade">
                                      <p:cBhvr>
                                        <p:cTn id="7" dur="500"/>
                                        <p:tgtEl>
                                          <p:spTgt spid="4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6"/>
                                        </p:tgtEl>
                                        <p:attrNameLst>
                                          <p:attrName>style.visibility</p:attrName>
                                        </p:attrNameLst>
                                      </p:cBhvr>
                                      <p:to>
                                        <p:strVal val="visible"/>
                                      </p:to>
                                    </p:set>
                                    <p:animEffect transition="in" filter="fade">
                                      <p:cBhvr>
                                        <p:cTn id="11" dur="500"/>
                                        <p:tgtEl>
                                          <p:spTgt spid="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421"/>
        <p:cNvGrpSpPr/>
        <p:nvPr/>
      </p:nvGrpSpPr>
      <p:grpSpPr>
        <a:xfrm>
          <a:off x="0" y="0"/>
          <a:ext cx="0" cy="0"/>
          <a:chOff x="0" y="0"/>
          <a:chExt cx="0" cy="0"/>
        </a:xfrm>
      </p:grpSpPr>
      <p:sp>
        <p:nvSpPr>
          <p:cNvPr id="422" name="Google Shape;422;p18"/>
          <p:cNvSpPr txBox="1">
            <a:spLocks noGrp="1"/>
          </p:cNvSpPr>
          <p:nvPr>
            <p:ph type="ctrTitle"/>
          </p:nvPr>
        </p:nvSpPr>
        <p:spPr>
          <a:xfrm>
            <a:off x="685800" y="1844675"/>
            <a:ext cx="7772400" cy="15843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5400"/>
              <a:buFont typeface="Arial" panose="020B0604020202020204"/>
              <a:buNone/>
            </a:pPr>
            <a:r>
              <a:rPr lang="en-US" sz="5400" b="0" i="0" u="none">
                <a:solidFill>
                  <a:srgbClr val="FF0000"/>
                </a:solidFill>
                <a:latin typeface="DFKai-SB"/>
                <a:ea typeface="DFKai-SB"/>
                <a:cs typeface="DFKai-SB"/>
                <a:sym typeface="DFKai-SB"/>
              </a:rPr>
              <a:t>國語課程說明</a:t>
            </a:r>
            <a:endParaRPr>
              <a:latin typeface="DFKai-SB"/>
              <a:ea typeface="DFKai-SB"/>
              <a:cs typeface="DFKai-SB"/>
              <a:sym typeface="DFKai-SB"/>
            </a:endParaRPr>
          </a:p>
        </p:txBody>
      </p:sp>
      <p:sp>
        <p:nvSpPr>
          <p:cNvPr id="423" name="Google Shape;423;p18"/>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18</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428"/>
        <p:cNvGrpSpPr/>
        <p:nvPr/>
      </p:nvGrpSpPr>
      <p:grpSpPr>
        <a:xfrm>
          <a:off x="0" y="0"/>
          <a:ext cx="0" cy="0"/>
          <a:chOff x="0" y="0"/>
          <a:chExt cx="0" cy="0"/>
        </a:xfrm>
      </p:grpSpPr>
      <p:sp>
        <p:nvSpPr>
          <p:cNvPr id="429" name="Google Shape;429;p19"/>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19</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30" name="Google Shape;430;p19"/>
          <p:cNvSpPr txBox="1">
            <a:spLocks noGrp="1"/>
          </p:cNvSpPr>
          <p:nvPr>
            <p:ph type="title"/>
          </p:nvPr>
        </p:nvSpPr>
        <p:spPr>
          <a:xfrm>
            <a:off x="782637" y="376237"/>
            <a:ext cx="7543800" cy="14319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國語課程說明-1</a:t>
            </a:r>
            <a:endParaRPr>
              <a:latin typeface="DFKai-SB"/>
              <a:ea typeface="DFKai-SB"/>
              <a:cs typeface="DFKai-SB"/>
              <a:sym typeface="DFKai-SB"/>
            </a:endParaRPr>
          </a:p>
        </p:txBody>
      </p:sp>
      <p:sp>
        <p:nvSpPr>
          <p:cNvPr id="431" name="Google Shape;431;p19"/>
          <p:cNvSpPr txBox="1">
            <a:spLocks noGrp="1"/>
          </p:cNvSpPr>
          <p:nvPr>
            <p:ph type="body" idx="1"/>
          </p:nvPr>
        </p:nvSpPr>
        <p:spPr>
          <a:xfrm>
            <a:off x="250825" y="1916112"/>
            <a:ext cx="8754952" cy="461645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國語自編補充教材：唐詩、成語、佳句</a:t>
            </a:r>
            <a:r>
              <a:rPr lang="en-US" sz="32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342900" lvl="0" indent="-342900" algn="l" rtl="0">
              <a:lnSpc>
                <a:spcPct val="90000"/>
              </a:lnSpc>
              <a:spcBef>
                <a:spcPts val="64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課本預習</a:t>
            </a:r>
            <a:r>
              <a:rPr lang="en-US" sz="32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914400" lvl="1" indent="-457200" algn="l" rtl="0">
              <a:lnSpc>
                <a:spcPct val="90000"/>
              </a:lnSpc>
              <a:spcBef>
                <a:spcPts val="560"/>
              </a:spcBef>
              <a:spcAft>
                <a:spcPts val="0"/>
              </a:spcAft>
              <a:buClr>
                <a:schemeClr val="accent2"/>
              </a:buClr>
              <a:buSzPts val="2380"/>
              <a:buFont typeface="Noto Sans Symbols"/>
              <a:buChar char="✔"/>
            </a:pPr>
            <a:r>
              <a:rPr lang="en-US" sz="2800" b="1" i="0" u="none" dirty="0" err="1">
                <a:solidFill>
                  <a:srgbClr val="0070C0"/>
                </a:solidFill>
                <a:latin typeface="DFKai-SB"/>
                <a:ea typeface="DFKai-SB"/>
                <a:cs typeface="DFKai-SB"/>
                <a:sym typeface="DFKai-SB"/>
              </a:rPr>
              <a:t>先不打開課本</a:t>
            </a:r>
            <a:r>
              <a:rPr lang="en-US" sz="2800" b="0" i="0" u="none" dirty="0" err="1">
                <a:solidFill>
                  <a:srgbClr val="000000"/>
                </a:solidFill>
                <a:latin typeface="DFKai-SB"/>
                <a:ea typeface="DFKai-SB"/>
                <a:cs typeface="DFKai-SB"/>
                <a:sym typeface="DFKai-SB"/>
              </a:rPr>
              <a:t>：暖身題提問</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914400" lvl="1" indent="-457200" algn="l" rtl="0">
              <a:lnSpc>
                <a:spcPct val="90000"/>
              </a:lnSpc>
              <a:spcBef>
                <a:spcPts val="560"/>
              </a:spcBef>
              <a:spcAft>
                <a:spcPts val="0"/>
              </a:spcAft>
              <a:buClr>
                <a:schemeClr val="accent2"/>
              </a:buClr>
              <a:buSzPts val="2380"/>
              <a:buFont typeface="Noto Sans Symbols"/>
              <a:buChar char="✔"/>
            </a:pPr>
            <a:r>
              <a:rPr lang="en-US" sz="2800" b="1" i="0" u="none" dirty="0" err="1">
                <a:solidFill>
                  <a:srgbClr val="0070C0"/>
                </a:solidFill>
                <a:latin typeface="DFKai-SB"/>
                <a:ea typeface="DFKai-SB"/>
                <a:cs typeface="DFKai-SB"/>
                <a:sym typeface="DFKai-SB"/>
              </a:rPr>
              <a:t>打開課本後</a:t>
            </a:r>
            <a:r>
              <a:rPr lang="en-US" sz="2800" b="0" i="0" u="none" dirty="0" err="1">
                <a:solidFill>
                  <a:srgbClr val="000000"/>
                </a:solidFill>
                <a:latin typeface="DFKai-SB"/>
                <a:ea typeface="DFKai-SB"/>
                <a:cs typeface="DFKai-SB"/>
                <a:sym typeface="DFKai-SB"/>
              </a:rPr>
              <a:t>：</a:t>
            </a:r>
            <a:r>
              <a:rPr lang="en-US" dirty="0" err="1">
                <a:latin typeface="DFKai-SB"/>
                <a:ea typeface="DFKai-SB"/>
                <a:cs typeface="DFKai-SB"/>
                <a:sym typeface="DFKai-SB"/>
              </a:rPr>
              <a:t>標段分句、理解</a:t>
            </a:r>
            <a:r>
              <a:rPr lang="zh-TW" altLang="en-US" dirty="0">
                <a:latin typeface="DFKai-SB"/>
                <a:ea typeface="DFKai-SB"/>
                <a:cs typeface="DFKai-SB"/>
                <a:sym typeface="DFKai-SB"/>
              </a:rPr>
              <a:t>內容</a:t>
            </a:r>
            <a:r>
              <a:rPr lang="en-US" sz="28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342900" lvl="0" indent="-342900" algn="l" rtl="0">
              <a:lnSpc>
                <a:spcPct val="90000"/>
              </a:lnSpc>
              <a:spcBef>
                <a:spcPts val="640"/>
              </a:spcBef>
              <a:spcAft>
                <a:spcPts val="0"/>
              </a:spcAft>
              <a:buClr>
                <a:schemeClr val="hlink"/>
              </a:buClr>
              <a:buSzPts val="2400"/>
              <a:buFont typeface="Noto Sans Symbols"/>
              <a:buChar char="❖"/>
            </a:pPr>
            <a:r>
              <a:rPr lang="en-US" dirty="0" err="1">
                <a:latin typeface="DFKai-SB"/>
                <a:ea typeface="DFKai-SB"/>
                <a:cs typeface="DFKai-SB"/>
                <a:sym typeface="DFKai-SB"/>
              </a:rPr>
              <a:t>課堂討論</a:t>
            </a:r>
            <a:r>
              <a:rPr lang="en-US" dirty="0">
                <a:latin typeface="DFKai-SB"/>
                <a:ea typeface="DFKai-SB"/>
                <a:cs typeface="DFKai-SB"/>
                <a:sym typeface="DFKai-SB"/>
              </a:rPr>
              <a:t>：</a:t>
            </a:r>
            <a:r>
              <a:rPr lang="zh-TW" altLang="en-US" dirty="0">
                <a:latin typeface="DFKai-SB"/>
                <a:ea typeface="DFKai-SB"/>
                <a:cs typeface="DFKai-SB"/>
                <a:sym typeface="DFKai-SB"/>
              </a:rPr>
              <a:t>小組</a:t>
            </a:r>
            <a:r>
              <a:rPr lang="en-US" dirty="0" err="1">
                <a:latin typeface="DFKai-SB"/>
                <a:ea typeface="DFKai-SB"/>
                <a:cs typeface="DFKai-SB"/>
                <a:sym typeface="DFKai-SB"/>
              </a:rPr>
              <a:t>進行</a:t>
            </a:r>
            <a:r>
              <a:rPr lang="en-US" sz="32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342900" lvl="0" indent="-342900" algn="l" rtl="0">
              <a:lnSpc>
                <a:spcPct val="90000"/>
              </a:lnSpc>
              <a:spcBef>
                <a:spcPts val="64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習作習寫：課堂上討論完成，融入生活經驗</a:t>
            </a:r>
            <a:r>
              <a:rPr lang="en-US" sz="32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342900" lvl="0" indent="-342900" algn="l" rtl="0">
              <a:lnSpc>
                <a:spcPct val="90000"/>
              </a:lnSpc>
              <a:spcBef>
                <a:spcPts val="64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課堂練習：語詞解釋</a:t>
            </a:r>
            <a:r>
              <a:rPr lang="en-US" sz="3200" b="0" i="0" u="none" dirty="0">
                <a:solidFill>
                  <a:srgbClr val="000000"/>
                </a:solidFill>
                <a:latin typeface="DFKai-SB"/>
                <a:ea typeface="DFKai-SB"/>
                <a:cs typeface="DFKai-SB"/>
                <a:sym typeface="DFKai-SB"/>
              </a:rPr>
              <a:t>(背)、</a:t>
            </a:r>
            <a:r>
              <a:rPr lang="en-US" sz="3200" b="0" i="0" u="none" dirty="0" err="1">
                <a:solidFill>
                  <a:srgbClr val="000000"/>
                </a:solidFill>
                <a:latin typeface="DFKai-SB"/>
                <a:ea typeface="DFKai-SB"/>
                <a:cs typeface="DFKai-SB"/>
                <a:sym typeface="DFKai-SB"/>
              </a:rPr>
              <a:t>字音字形辨別、句型、修辭、綜合練習</a:t>
            </a:r>
            <a:r>
              <a:rPr lang="en-US" sz="32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342900" lvl="0" indent="-190500" algn="l" rtl="0">
              <a:lnSpc>
                <a:spcPct val="100000"/>
              </a:lnSpc>
              <a:spcBef>
                <a:spcPts val="640"/>
              </a:spcBef>
              <a:spcAft>
                <a:spcPts val="0"/>
              </a:spcAft>
              <a:buSzPts val="2400"/>
              <a:buNone/>
            </a:pPr>
            <a:endParaRPr sz="3200" b="0" i="0" u="none" dirty="0">
              <a:solidFill>
                <a:srgbClr val="000000"/>
              </a:solidFill>
              <a:latin typeface="Arial" panose="020B0604020202020204"/>
              <a:ea typeface="Arial" panose="020B0604020202020204"/>
              <a:cs typeface="Arial" panose="020B0604020202020204"/>
              <a:sym typeface="Arial" panose="020B0604020202020204"/>
            </a:endParaRPr>
          </a:p>
        </p:txBody>
      </p:sp>
      <p:pic>
        <p:nvPicPr>
          <p:cNvPr id="432" name="Google Shape;432;p19" descr="1-18"/>
          <p:cNvPicPr preferRelativeResize="0"/>
          <p:nvPr/>
        </p:nvPicPr>
        <p:blipFill rotWithShape="1">
          <a:blip r:embed="rId3"/>
          <a:srcRect/>
          <a:stretch>
            <a:fillRect/>
          </a:stretch>
        </p:blipFill>
        <p:spPr>
          <a:xfrm>
            <a:off x="1619250" y="1484312"/>
            <a:ext cx="5524500" cy="28575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0"/>
                                        </p:tgtEl>
                                        <p:attrNameLst>
                                          <p:attrName>style.visibility</p:attrName>
                                        </p:attrNameLst>
                                      </p:cBhvr>
                                      <p:to>
                                        <p:strVal val="visible"/>
                                      </p:to>
                                    </p:set>
                                    <p:animEffect transition="in" filter="fade">
                                      <p:cBhvr>
                                        <p:cTn id="7" dur="500"/>
                                        <p:tgtEl>
                                          <p:spTgt spid="4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31"/>
                                        </p:tgtEl>
                                        <p:attrNameLst>
                                          <p:attrName>style.visibility</p:attrName>
                                        </p:attrNameLst>
                                      </p:cBhvr>
                                      <p:to>
                                        <p:strVal val="visible"/>
                                      </p:to>
                                    </p:set>
                                    <p:animEffect transition="in" filter="fade">
                                      <p:cBhvr>
                                        <p:cTn id="11" dur="500"/>
                                        <p:tgtEl>
                                          <p:spTgt spid="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444"/>
        <p:cNvGrpSpPr/>
        <p:nvPr/>
      </p:nvGrpSpPr>
      <p:grpSpPr>
        <a:xfrm>
          <a:off x="0" y="0"/>
          <a:ext cx="0" cy="0"/>
          <a:chOff x="0" y="0"/>
          <a:chExt cx="0" cy="0"/>
        </a:xfrm>
      </p:grpSpPr>
      <p:sp>
        <p:nvSpPr>
          <p:cNvPr id="445" name="Google Shape;445;p21"/>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20</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46" name="Google Shape;446;p21"/>
          <p:cNvSpPr txBox="1">
            <a:spLocks noGrp="1"/>
          </p:cNvSpPr>
          <p:nvPr>
            <p:ph type="title"/>
          </p:nvPr>
        </p:nvSpPr>
        <p:spPr>
          <a:xfrm>
            <a:off x="782637" y="376237"/>
            <a:ext cx="7543800" cy="14319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國語課程說明-2</a:t>
            </a:r>
            <a:endParaRPr>
              <a:latin typeface="DFKai-SB"/>
              <a:ea typeface="DFKai-SB"/>
              <a:cs typeface="DFKai-SB"/>
              <a:sym typeface="DFKai-SB"/>
            </a:endParaRPr>
          </a:p>
        </p:txBody>
      </p:sp>
      <p:sp>
        <p:nvSpPr>
          <p:cNvPr id="447" name="Google Shape;447;p21"/>
          <p:cNvSpPr txBox="1">
            <a:spLocks noGrp="1"/>
          </p:cNvSpPr>
          <p:nvPr>
            <p:ph type="body" idx="1"/>
          </p:nvPr>
        </p:nvSpPr>
        <p:spPr>
          <a:xfrm>
            <a:off x="250825" y="1916112"/>
            <a:ext cx="8713787" cy="461645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400"/>
              <a:buFont typeface="Noto Sans Symbols"/>
              <a:buChar char="❖"/>
            </a:pPr>
            <a:r>
              <a:rPr lang="en-US" sz="3200" b="1" i="0" u="none" dirty="0" err="1">
                <a:solidFill>
                  <a:srgbClr val="FF0000"/>
                </a:solidFill>
                <a:latin typeface="DFKai-SB"/>
                <a:ea typeface="DFKai-SB"/>
                <a:cs typeface="DFKai-SB"/>
                <a:sym typeface="DFKai-SB"/>
              </a:rPr>
              <a:t>學會做筆記</a:t>
            </a:r>
            <a:r>
              <a:rPr lang="en-US" sz="3200" b="0" i="0" u="none" dirty="0" err="1">
                <a:solidFill>
                  <a:srgbClr val="000000"/>
                </a:solidFill>
                <a:latin typeface="DFKai-SB"/>
                <a:ea typeface="DFKai-SB"/>
                <a:cs typeface="DFKai-SB"/>
                <a:sym typeface="DFKai-SB"/>
              </a:rPr>
              <a:t>：</a:t>
            </a:r>
            <a:r>
              <a:rPr lang="en-US" dirty="0" err="1">
                <a:latin typeface="DFKai-SB"/>
                <a:ea typeface="DFKai-SB"/>
                <a:cs typeface="DFKai-SB"/>
                <a:sym typeface="DFKai-SB"/>
              </a:rPr>
              <a:t>筆記、解釋、修辭、形音義辨別</a:t>
            </a:r>
            <a:r>
              <a:rPr lang="en-US" dirty="0">
                <a:latin typeface="DFKai-SB"/>
                <a:ea typeface="DFKai-SB"/>
                <a:cs typeface="DFKai-SB"/>
                <a:sym typeface="DFKai-SB"/>
              </a:rPr>
              <a:t>……</a:t>
            </a:r>
            <a:r>
              <a:rPr lang="en-US" dirty="0" err="1">
                <a:latin typeface="DFKai-SB"/>
                <a:ea typeface="DFKai-SB"/>
                <a:cs typeface="DFKai-SB"/>
                <a:sym typeface="DFKai-SB"/>
              </a:rPr>
              <a:t>等均註記於課本，請準備紅筆、螢光筆及直尺</a:t>
            </a:r>
            <a:r>
              <a:rPr lang="en-US" dirty="0">
                <a:latin typeface="DFKai-SB"/>
                <a:ea typeface="DFKai-SB"/>
                <a:cs typeface="DFKai-SB"/>
                <a:sym typeface="DFKai-SB"/>
              </a:rPr>
              <a:t>。</a:t>
            </a:r>
            <a:endParaRPr dirty="0">
              <a:latin typeface="DFKai-SB"/>
              <a:ea typeface="DFKai-SB"/>
              <a:cs typeface="DFKai-SB"/>
              <a:sym typeface="DFKai-SB"/>
            </a:endParaRPr>
          </a:p>
          <a:p>
            <a:pPr marL="342900" lvl="0" indent="-342900" algn="l" rtl="0">
              <a:lnSpc>
                <a:spcPct val="100000"/>
              </a:lnSpc>
              <a:spcBef>
                <a:spcPts val="640"/>
              </a:spcBef>
              <a:spcAft>
                <a:spcPts val="0"/>
              </a:spcAft>
              <a:buSzPts val="2400"/>
              <a:buChar char="❖"/>
            </a:pPr>
            <a:r>
              <a:rPr lang="en-US" sz="3200" b="0" i="0" u="none" dirty="0" smtClean="0">
                <a:solidFill>
                  <a:srgbClr val="000000"/>
                </a:solidFill>
                <a:latin typeface="DFKai-SB"/>
                <a:ea typeface="DFKai-SB"/>
                <a:cs typeface="DFKai-SB"/>
                <a:sym typeface="DFKai-SB"/>
              </a:rPr>
              <a:t>《</a:t>
            </a:r>
            <a:r>
              <a:rPr lang="en-US" dirty="0" err="1" smtClean="0">
                <a:latin typeface="DFKai-SB"/>
                <a:ea typeface="DFKai-SB"/>
                <a:cs typeface="DFKai-SB"/>
                <a:sym typeface="DFKai-SB"/>
              </a:rPr>
              <a:t>閱讀練五功</a:t>
            </a:r>
            <a:r>
              <a:rPr lang="en-US" sz="3200" b="0" i="0" u="none" dirty="0">
                <a:solidFill>
                  <a:srgbClr val="000000"/>
                </a:solidFill>
                <a:latin typeface="DFKai-SB"/>
                <a:ea typeface="DFKai-SB"/>
                <a:cs typeface="DFKai-SB"/>
                <a:sym typeface="DFKai-SB"/>
              </a:rPr>
              <a:t>》：</a:t>
            </a:r>
            <a:r>
              <a:rPr lang="en-US" sz="3200" b="0" i="0" u="none" dirty="0" err="1">
                <a:solidFill>
                  <a:srgbClr val="FF0000"/>
                </a:solidFill>
                <a:latin typeface="DFKai-SB"/>
                <a:ea typeface="DFKai-SB"/>
                <a:cs typeface="DFKai-SB"/>
                <a:sym typeface="DFKai-SB"/>
              </a:rPr>
              <a:t>使用</a:t>
            </a:r>
            <a:r>
              <a:rPr lang="en-US" dirty="0" err="1">
                <a:solidFill>
                  <a:srgbClr val="FF0000"/>
                </a:solidFill>
                <a:latin typeface="DFKai-SB"/>
                <a:ea typeface="DFKai-SB"/>
                <a:cs typeface="DFKai-SB"/>
                <a:sym typeface="DFKai-SB"/>
              </a:rPr>
              <a:t>一年</a:t>
            </a:r>
            <a:r>
              <a:rPr lang="en-US" sz="2000" dirty="0">
                <a:solidFill>
                  <a:srgbClr val="FF0000"/>
                </a:solidFill>
                <a:latin typeface="DFKai-SB"/>
                <a:ea typeface="DFKai-SB"/>
                <a:cs typeface="DFKai-SB"/>
                <a:sym typeface="DFKai-SB"/>
              </a:rPr>
              <a:t>(</a:t>
            </a:r>
            <a:r>
              <a:rPr lang="en-US" sz="2000" dirty="0" err="1">
                <a:solidFill>
                  <a:srgbClr val="FF0000"/>
                </a:solidFill>
                <a:latin typeface="DFKai-SB"/>
                <a:ea typeface="DFKai-SB"/>
                <a:cs typeface="DFKai-SB"/>
                <a:sym typeface="DFKai-SB"/>
              </a:rPr>
              <a:t>每週二晨間時間閱讀</a:t>
            </a:r>
            <a:r>
              <a:rPr lang="en-US" sz="2000" dirty="0">
                <a:solidFill>
                  <a:srgbClr val="FF0000"/>
                </a:solidFill>
                <a:latin typeface="DFKai-SB"/>
                <a:ea typeface="DFKai-SB"/>
                <a:cs typeface="DFKai-SB"/>
                <a:sym typeface="DFKai-SB"/>
              </a:rPr>
              <a:t>)</a:t>
            </a:r>
            <a:endParaRPr sz="3200" b="0" i="0" u="none" dirty="0">
              <a:solidFill>
                <a:srgbClr val="000000"/>
              </a:solidFill>
              <a:latin typeface="DFKai-SB"/>
              <a:ea typeface="DFKai-SB"/>
              <a:cs typeface="DFKai-SB"/>
              <a:sym typeface="DFKai-SB"/>
            </a:endParaRPr>
          </a:p>
          <a:p>
            <a:pPr marL="914400" lvl="1" indent="-457200" algn="l" rtl="0">
              <a:lnSpc>
                <a:spcPct val="100000"/>
              </a:lnSpc>
              <a:spcBef>
                <a:spcPts val="560"/>
              </a:spcBef>
              <a:spcAft>
                <a:spcPts val="0"/>
              </a:spcAft>
              <a:buClr>
                <a:schemeClr val="accent2"/>
              </a:buClr>
              <a:buSzPts val="2380"/>
              <a:buFont typeface="Noto Sans Symbols"/>
              <a:buChar char="✔"/>
            </a:pPr>
            <a:r>
              <a:rPr lang="en-US" sz="2800" b="0" i="0" u="none" dirty="0" err="1">
                <a:solidFill>
                  <a:srgbClr val="000000"/>
                </a:solidFill>
                <a:latin typeface="DFKai-SB"/>
                <a:ea typeface="DFKai-SB"/>
                <a:cs typeface="DFKai-SB"/>
                <a:sym typeface="DFKai-SB"/>
              </a:rPr>
              <a:t>利用閱讀理解策略指導孩子解讀文章，循序漸進加強閱讀能力</a:t>
            </a:r>
            <a:r>
              <a:rPr lang="en-US" sz="2800" b="0" i="0" u="none" dirty="0">
                <a:solidFill>
                  <a:srgbClr val="000000"/>
                </a:solidFill>
                <a:latin typeface="DFKai-SB"/>
                <a:ea typeface="DFKai-SB"/>
                <a:cs typeface="DFKai-SB"/>
                <a:sym typeface="DFKai-SB"/>
              </a:rPr>
              <a:t>。</a:t>
            </a:r>
            <a:endParaRPr sz="2800" b="0" i="0" u="none" dirty="0">
              <a:solidFill>
                <a:srgbClr val="FF0000"/>
              </a:solidFill>
              <a:latin typeface="DFKai-SB"/>
              <a:ea typeface="DFKai-SB"/>
              <a:cs typeface="DFKai-SB"/>
              <a:sym typeface="DFKai-SB"/>
            </a:endParaRPr>
          </a:p>
          <a:p>
            <a:pPr marL="342900" lvl="0" indent="-342900" algn="l" rtl="0">
              <a:lnSpc>
                <a:spcPct val="100000"/>
              </a:lnSpc>
              <a:spcBef>
                <a:spcPts val="640"/>
              </a:spcBef>
              <a:spcAft>
                <a:spcPts val="0"/>
              </a:spcAft>
              <a:buSzPts val="2400"/>
              <a:buChar char="❖"/>
            </a:pPr>
            <a:r>
              <a:rPr lang="en-US" dirty="0" smtClean="0">
                <a:latin typeface="DFKai-SB"/>
                <a:ea typeface="DFKai-SB"/>
                <a:cs typeface="DFKai-SB"/>
                <a:sym typeface="DFKai-SB"/>
              </a:rPr>
              <a:t>《</a:t>
            </a:r>
            <a:r>
              <a:rPr lang="en-US" dirty="0" err="1" smtClean="0">
                <a:latin typeface="DFKai-SB"/>
                <a:ea typeface="DFKai-SB"/>
                <a:cs typeface="DFKai-SB"/>
                <a:sym typeface="DFKai-SB"/>
              </a:rPr>
              <a:t>文言文即時通</a:t>
            </a:r>
            <a:r>
              <a:rPr lang="en-US" dirty="0">
                <a:latin typeface="DFKai-SB"/>
                <a:ea typeface="DFKai-SB"/>
                <a:cs typeface="DFKai-SB"/>
                <a:sym typeface="DFKai-SB"/>
              </a:rPr>
              <a:t>》：</a:t>
            </a:r>
            <a:r>
              <a:rPr lang="en-US" b="1" dirty="0" err="1">
                <a:solidFill>
                  <a:srgbClr val="FF0000"/>
                </a:solidFill>
                <a:latin typeface="DFKai-SB"/>
                <a:ea typeface="DFKai-SB"/>
                <a:cs typeface="DFKai-SB"/>
                <a:sym typeface="DFKai-SB"/>
              </a:rPr>
              <a:t>使用二年</a:t>
            </a:r>
            <a:r>
              <a:rPr lang="en-US" sz="2000" dirty="0">
                <a:solidFill>
                  <a:srgbClr val="FF0000"/>
                </a:solidFill>
                <a:latin typeface="DFKai-SB"/>
                <a:ea typeface="DFKai-SB"/>
                <a:cs typeface="DFKai-SB"/>
                <a:sym typeface="DFKai-SB"/>
              </a:rPr>
              <a:t>(</a:t>
            </a:r>
            <a:r>
              <a:rPr lang="en-US" sz="2000" dirty="0" err="1">
                <a:solidFill>
                  <a:srgbClr val="FF0000"/>
                </a:solidFill>
                <a:latin typeface="DFKai-SB"/>
                <a:ea typeface="DFKai-SB"/>
                <a:cs typeface="DFKai-SB"/>
                <a:sym typeface="DFKai-SB"/>
              </a:rPr>
              <a:t>每週四晨間時間閱讀</a:t>
            </a:r>
            <a:r>
              <a:rPr lang="en-US" sz="2000" dirty="0">
                <a:solidFill>
                  <a:srgbClr val="FF0000"/>
                </a:solidFill>
                <a:latin typeface="DFKai-SB"/>
                <a:ea typeface="DFKai-SB"/>
                <a:cs typeface="DFKai-SB"/>
                <a:sym typeface="DFKai-SB"/>
              </a:rPr>
              <a:t>)</a:t>
            </a:r>
            <a:endParaRPr sz="4400" dirty="0">
              <a:latin typeface="DFKai-SB"/>
              <a:ea typeface="DFKai-SB"/>
              <a:cs typeface="DFKai-SB"/>
              <a:sym typeface="DFKai-SB"/>
            </a:endParaRPr>
          </a:p>
          <a:p>
            <a:pPr marL="914400" lvl="1" indent="-457200" algn="l" rtl="0">
              <a:lnSpc>
                <a:spcPct val="100000"/>
              </a:lnSpc>
              <a:spcBef>
                <a:spcPts val="560"/>
              </a:spcBef>
              <a:spcAft>
                <a:spcPts val="0"/>
              </a:spcAft>
              <a:buSzPts val="2380"/>
              <a:buFont typeface="Noto Sans Symbols"/>
              <a:buChar char="✔"/>
            </a:pPr>
            <a:r>
              <a:rPr lang="en-US" dirty="0" err="1">
                <a:latin typeface="DFKai-SB"/>
                <a:ea typeface="DFKai-SB"/>
                <a:cs typeface="DFKai-SB"/>
                <a:sym typeface="DFKai-SB"/>
              </a:rPr>
              <a:t>帶領孩子認識文言文，以應付未來私中測驗</a:t>
            </a:r>
            <a:r>
              <a:rPr lang="en-US" dirty="0">
                <a:latin typeface="DFKai-SB"/>
                <a:ea typeface="DFKai-SB"/>
                <a:cs typeface="DFKai-SB"/>
                <a:sym typeface="DFKai-SB"/>
              </a:rPr>
              <a:t>。</a:t>
            </a:r>
            <a:endParaRPr sz="2800" b="0" i="0" u="none" dirty="0">
              <a:solidFill>
                <a:srgbClr val="000000"/>
              </a:solidFill>
              <a:latin typeface="DFKai-SB"/>
              <a:ea typeface="DFKai-SB"/>
              <a:cs typeface="DFKai-SB"/>
              <a:sym typeface="DFKai-SB"/>
            </a:endParaRPr>
          </a:p>
          <a:p>
            <a:pPr marL="342900" lvl="0" indent="-190500" algn="l" rtl="0">
              <a:lnSpc>
                <a:spcPct val="100000"/>
              </a:lnSpc>
              <a:spcBef>
                <a:spcPts val="640"/>
              </a:spcBef>
              <a:spcAft>
                <a:spcPts val="0"/>
              </a:spcAft>
              <a:buClr>
                <a:schemeClr val="hlink"/>
              </a:buClr>
              <a:buSzPts val="2400"/>
              <a:buFont typeface="Noto Sans Symbols"/>
              <a:buNone/>
            </a:pPr>
            <a:endParaRPr sz="3200" b="0" i="0" u="none" dirty="0">
              <a:solidFill>
                <a:srgbClr val="000000"/>
              </a:solidFill>
              <a:latin typeface="Arial" panose="020B0604020202020204"/>
              <a:ea typeface="Arial" panose="020B0604020202020204"/>
              <a:cs typeface="Arial" panose="020B0604020202020204"/>
              <a:sym typeface="Arial" panose="020B0604020202020204"/>
            </a:endParaRPr>
          </a:p>
          <a:p>
            <a:pPr marL="342900" lvl="0" indent="-190500" algn="l" rtl="0">
              <a:lnSpc>
                <a:spcPct val="100000"/>
              </a:lnSpc>
              <a:spcBef>
                <a:spcPts val="640"/>
              </a:spcBef>
              <a:spcAft>
                <a:spcPts val="0"/>
              </a:spcAft>
              <a:buSzPts val="2400"/>
              <a:buNone/>
            </a:pPr>
            <a:endParaRPr sz="3200" b="0" i="0" u="none" dirty="0">
              <a:solidFill>
                <a:srgbClr val="000000"/>
              </a:solidFill>
              <a:latin typeface="Arial" panose="020B0604020202020204"/>
              <a:ea typeface="Arial" panose="020B0604020202020204"/>
              <a:cs typeface="Arial" panose="020B0604020202020204"/>
              <a:sym typeface="Arial" panose="020B0604020202020204"/>
            </a:endParaRPr>
          </a:p>
        </p:txBody>
      </p:sp>
      <p:pic>
        <p:nvPicPr>
          <p:cNvPr id="448" name="Google Shape;448;p21" descr="1-18"/>
          <p:cNvPicPr preferRelativeResize="0"/>
          <p:nvPr/>
        </p:nvPicPr>
        <p:blipFill rotWithShape="1">
          <a:blip r:embed="rId3"/>
          <a:srcRect/>
          <a:stretch>
            <a:fillRect/>
          </a:stretch>
        </p:blipFill>
        <p:spPr>
          <a:xfrm>
            <a:off x="1619250" y="1484312"/>
            <a:ext cx="5524500" cy="28575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46"/>
                                        </p:tgtEl>
                                        <p:attrNameLst>
                                          <p:attrName>style.visibility</p:attrName>
                                        </p:attrNameLst>
                                      </p:cBhvr>
                                      <p:to>
                                        <p:strVal val="visible"/>
                                      </p:to>
                                    </p:set>
                                    <p:animEffect transition="in" filter="fade">
                                      <p:cBhvr>
                                        <p:cTn id="7" dur="500"/>
                                        <p:tgtEl>
                                          <p:spTgt spid="44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47"/>
                                        </p:tgtEl>
                                        <p:attrNameLst>
                                          <p:attrName>style.visibility</p:attrName>
                                        </p:attrNameLst>
                                      </p:cBhvr>
                                      <p:to>
                                        <p:strVal val="visible"/>
                                      </p:to>
                                    </p:set>
                                    <p:animEffect transition="in" filter="fade">
                                      <p:cBhvr>
                                        <p:cTn id="11" dur="500"/>
                                        <p:tgtEl>
                                          <p:spTgt spid="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453"/>
        <p:cNvGrpSpPr/>
        <p:nvPr/>
      </p:nvGrpSpPr>
      <p:grpSpPr>
        <a:xfrm>
          <a:off x="0" y="0"/>
          <a:ext cx="0" cy="0"/>
          <a:chOff x="0" y="0"/>
          <a:chExt cx="0" cy="0"/>
        </a:xfrm>
      </p:grpSpPr>
      <p:sp>
        <p:nvSpPr>
          <p:cNvPr id="454" name="Google Shape;454;p22"/>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21</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55" name="Google Shape;455;p22"/>
          <p:cNvSpPr txBox="1">
            <a:spLocks noGrp="1"/>
          </p:cNvSpPr>
          <p:nvPr>
            <p:ph type="title"/>
          </p:nvPr>
        </p:nvSpPr>
        <p:spPr>
          <a:xfrm>
            <a:off x="782637" y="376237"/>
            <a:ext cx="7543800" cy="14319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國語課程說明-3</a:t>
            </a:r>
            <a:endParaRPr>
              <a:latin typeface="DFKai-SB"/>
              <a:ea typeface="DFKai-SB"/>
              <a:cs typeface="DFKai-SB"/>
              <a:sym typeface="DFKai-SB"/>
            </a:endParaRPr>
          </a:p>
        </p:txBody>
      </p:sp>
      <p:sp>
        <p:nvSpPr>
          <p:cNvPr id="456" name="Google Shape;456;p22"/>
          <p:cNvSpPr txBox="1">
            <a:spLocks noGrp="1"/>
          </p:cNvSpPr>
          <p:nvPr>
            <p:ph type="body" idx="1"/>
          </p:nvPr>
        </p:nvSpPr>
        <p:spPr>
          <a:xfrm>
            <a:off x="250825" y="1916112"/>
            <a:ext cx="8713787" cy="461645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400"/>
              <a:buFont typeface="Noto Sans Symbols"/>
              <a:buChar char="❖"/>
            </a:pPr>
            <a:r>
              <a:rPr lang="en-US" sz="3200" b="0" i="0" u="none">
                <a:solidFill>
                  <a:srgbClr val="000000"/>
                </a:solidFill>
                <a:latin typeface="DFKai-SB"/>
                <a:ea typeface="DFKai-SB"/>
                <a:cs typeface="DFKai-SB"/>
                <a:sym typeface="DFKai-SB"/>
              </a:rPr>
              <a:t>讀報教育：</a:t>
            </a:r>
            <a:endParaRPr>
              <a:latin typeface="DFKai-SB"/>
              <a:ea typeface="DFKai-SB"/>
              <a:cs typeface="DFKai-SB"/>
              <a:sym typeface="DFKai-SB"/>
            </a:endParaRPr>
          </a:p>
          <a:p>
            <a:pPr marL="914400" lvl="1" indent="-457200" algn="l" rtl="0">
              <a:lnSpc>
                <a:spcPct val="100000"/>
              </a:lnSpc>
              <a:spcBef>
                <a:spcPts val="560"/>
              </a:spcBef>
              <a:spcAft>
                <a:spcPts val="0"/>
              </a:spcAft>
              <a:buClr>
                <a:schemeClr val="accent2"/>
              </a:buClr>
              <a:buSzPts val="2380"/>
              <a:buFont typeface="Noto Sans Symbols"/>
              <a:buChar char="✔"/>
            </a:pPr>
            <a:r>
              <a:rPr lang="en-US" sz="2800" b="0" i="0" u="none">
                <a:solidFill>
                  <a:srgbClr val="000000"/>
                </a:solidFill>
                <a:latin typeface="DFKai-SB"/>
                <a:ea typeface="DFKai-SB"/>
                <a:cs typeface="DFKai-SB"/>
                <a:sym typeface="DFKai-SB"/>
              </a:rPr>
              <a:t>利用國語日報的文章，引導孩子習慣非選擇題的答題方式。</a:t>
            </a:r>
            <a:endParaRPr>
              <a:latin typeface="DFKai-SB"/>
              <a:ea typeface="DFKai-SB"/>
              <a:cs typeface="DFKai-SB"/>
              <a:sym typeface="DFKai-SB"/>
            </a:endParaRPr>
          </a:p>
          <a:p>
            <a:pPr marL="914400" lvl="1" indent="-457200" algn="l" rtl="0">
              <a:lnSpc>
                <a:spcPct val="100000"/>
              </a:lnSpc>
              <a:spcBef>
                <a:spcPts val="560"/>
              </a:spcBef>
              <a:spcAft>
                <a:spcPts val="0"/>
              </a:spcAft>
              <a:buClr>
                <a:schemeClr val="accent2"/>
              </a:buClr>
              <a:buSzPts val="2380"/>
              <a:buFont typeface="Noto Sans Symbols"/>
              <a:buChar char="✔"/>
            </a:pPr>
            <a:r>
              <a:rPr lang="en-US" sz="2800" b="0" i="0" u="none">
                <a:solidFill>
                  <a:srgbClr val="000000"/>
                </a:solidFill>
                <a:latin typeface="DFKai-SB"/>
                <a:ea typeface="DFKai-SB"/>
                <a:cs typeface="DFKai-SB"/>
                <a:sym typeface="DFKai-SB"/>
              </a:rPr>
              <a:t>藉此訓練孩子思考與省思文本的能力。</a:t>
            </a:r>
            <a:endParaRPr>
              <a:latin typeface="DFKai-SB"/>
              <a:ea typeface="DFKai-SB"/>
              <a:cs typeface="DFKai-SB"/>
              <a:sym typeface="DFKai-SB"/>
            </a:endParaRPr>
          </a:p>
          <a:p>
            <a:pPr marL="914400" lvl="1" indent="-457200" algn="l" rtl="0">
              <a:lnSpc>
                <a:spcPct val="100000"/>
              </a:lnSpc>
              <a:spcBef>
                <a:spcPts val="560"/>
              </a:spcBef>
              <a:spcAft>
                <a:spcPts val="0"/>
              </a:spcAft>
              <a:buClr>
                <a:schemeClr val="accent2"/>
              </a:buClr>
              <a:buSzPts val="2380"/>
              <a:buFont typeface="Noto Sans Symbols"/>
              <a:buChar char="✔"/>
            </a:pPr>
            <a:r>
              <a:rPr lang="en-US" sz="2800" b="0" i="0" u="none">
                <a:solidFill>
                  <a:srgbClr val="000000"/>
                </a:solidFill>
                <a:latin typeface="DFKai-SB"/>
                <a:ea typeface="DFKai-SB"/>
                <a:cs typeface="DFKai-SB"/>
                <a:sym typeface="DFKai-SB"/>
              </a:rPr>
              <a:t>透過大量閱讀文章，厚植寫作實力。</a:t>
            </a:r>
            <a:endParaRPr>
              <a:latin typeface="DFKai-SB"/>
              <a:ea typeface="DFKai-SB"/>
              <a:cs typeface="DFKai-SB"/>
              <a:sym typeface="DFKai-SB"/>
            </a:endParaRPr>
          </a:p>
          <a:p>
            <a:pPr marL="914400" lvl="1" indent="-457200" algn="l" rtl="0">
              <a:lnSpc>
                <a:spcPct val="100000"/>
              </a:lnSpc>
              <a:spcBef>
                <a:spcPts val="560"/>
              </a:spcBef>
              <a:spcAft>
                <a:spcPts val="0"/>
              </a:spcAft>
              <a:buClr>
                <a:schemeClr val="accent2"/>
              </a:buClr>
              <a:buSzPts val="2380"/>
              <a:buFont typeface="Noto Sans Symbols"/>
              <a:buChar char="✔"/>
            </a:pPr>
            <a:r>
              <a:rPr lang="en-US" sz="2800" b="1" i="0" u="none">
                <a:solidFill>
                  <a:schemeClr val="accent2"/>
                </a:solidFill>
                <a:latin typeface="DFKai-SB"/>
                <a:ea typeface="DFKai-SB"/>
                <a:cs typeface="DFKai-SB"/>
                <a:sym typeface="DFKai-SB"/>
              </a:rPr>
              <a:t>請家長協助：孩子在家確實大聲朗讀讀報文章與習寫讀報作業。</a:t>
            </a:r>
            <a:endParaRPr>
              <a:latin typeface="DFKai-SB"/>
              <a:ea typeface="DFKai-SB"/>
              <a:cs typeface="DFKai-SB"/>
              <a:sym typeface="DFKai-SB"/>
            </a:endParaRPr>
          </a:p>
          <a:p>
            <a:pPr marL="914400" lvl="1" indent="-457200" algn="l" rtl="0">
              <a:lnSpc>
                <a:spcPct val="100000"/>
              </a:lnSpc>
              <a:spcBef>
                <a:spcPts val="560"/>
              </a:spcBef>
              <a:spcAft>
                <a:spcPts val="0"/>
              </a:spcAft>
              <a:buClr>
                <a:schemeClr val="accent2"/>
              </a:buClr>
              <a:buSzPts val="2380"/>
              <a:buFont typeface="Noto Sans Symbols"/>
              <a:buChar char="✔"/>
            </a:pPr>
            <a:r>
              <a:rPr lang="en-US" sz="2800" b="1" i="0" u="none">
                <a:solidFill>
                  <a:srgbClr val="FF0000"/>
                </a:solidFill>
                <a:latin typeface="DFKai-SB"/>
                <a:ea typeface="DFKai-SB"/>
                <a:cs typeface="DFKai-SB"/>
                <a:sym typeface="DFKai-SB"/>
              </a:rPr>
              <a:t>絕對獨一無二：每一張都是五年級老師們配合孩子成長，特別編製！</a:t>
            </a:r>
            <a:endParaRPr>
              <a:latin typeface="DFKai-SB"/>
              <a:ea typeface="DFKai-SB"/>
              <a:cs typeface="DFKai-SB"/>
              <a:sym typeface="DFKai-SB"/>
            </a:endParaRPr>
          </a:p>
        </p:txBody>
      </p:sp>
      <p:pic>
        <p:nvPicPr>
          <p:cNvPr id="457" name="Google Shape;457;p22" descr="1-18"/>
          <p:cNvPicPr preferRelativeResize="0"/>
          <p:nvPr/>
        </p:nvPicPr>
        <p:blipFill rotWithShape="1">
          <a:blip r:embed="rId3"/>
          <a:srcRect/>
          <a:stretch>
            <a:fillRect/>
          </a:stretch>
        </p:blipFill>
        <p:spPr>
          <a:xfrm>
            <a:off x="1619250" y="1484312"/>
            <a:ext cx="5524500" cy="28575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55"/>
                                        </p:tgtEl>
                                        <p:attrNameLst>
                                          <p:attrName>style.visibility</p:attrName>
                                        </p:attrNameLst>
                                      </p:cBhvr>
                                      <p:to>
                                        <p:strVal val="visible"/>
                                      </p:to>
                                    </p:set>
                                    <p:animEffect transition="in" filter="fade">
                                      <p:cBhvr>
                                        <p:cTn id="7" dur="500"/>
                                        <p:tgtEl>
                                          <p:spTgt spid="45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56"/>
                                        </p:tgtEl>
                                        <p:attrNameLst>
                                          <p:attrName>style.visibility</p:attrName>
                                        </p:attrNameLst>
                                      </p:cBhvr>
                                      <p:to>
                                        <p:strVal val="visible"/>
                                      </p:to>
                                    </p:set>
                                    <p:animEffect transition="in" filter="fade">
                                      <p:cBhvr>
                                        <p:cTn id="11" dur="500"/>
                                        <p:tgtEl>
                                          <p:spTgt spid="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461"/>
        <p:cNvGrpSpPr/>
        <p:nvPr/>
      </p:nvGrpSpPr>
      <p:grpSpPr>
        <a:xfrm>
          <a:off x="0" y="0"/>
          <a:ext cx="0" cy="0"/>
          <a:chOff x="0" y="0"/>
          <a:chExt cx="0" cy="0"/>
        </a:xfrm>
      </p:grpSpPr>
      <p:sp>
        <p:nvSpPr>
          <p:cNvPr id="462" name="Google Shape;462;p23"/>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22</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pic>
        <p:nvPicPr>
          <p:cNvPr id="463" name="Google Shape;463;p23"/>
          <p:cNvPicPr preferRelativeResize="0"/>
          <p:nvPr/>
        </p:nvPicPr>
        <p:blipFill rotWithShape="1">
          <a:blip r:embed="rId3"/>
          <a:srcRect/>
          <a:stretch>
            <a:fillRect/>
          </a:stretch>
        </p:blipFill>
        <p:spPr>
          <a:xfrm>
            <a:off x="4040372" y="483393"/>
            <a:ext cx="4849628" cy="4217068"/>
          </a:xfrm>
          <a:prstGeom prst="rect">
            <a:avLst/>
          </a:prstGeom>
          <a:noFill/>
          <a:ln>
            <a:noFill/>
          </a:ln>
          <a:effectLst>
            <a:outerShdw blurRad="190500" algn="tl" rotWithShape="0">
              <a:srgbClr val="000000">
                <a:alpha val="69803"/>
              </a:srgbClr>
            </a:outerShdw>
          </a:effectLst>
        </p:spPr>
      </p:pic>
      <p:sp>
        <p:nvSpPr>
          <p:cNvPr id="464" name="Google Shape;464;p23"/>
          <p:cNvSpPr txBox="1"/>
          <p:nvPr/>
        </p:nvSpPr>
        <p:spPr>
          <a:xfrm>
            <a:off x="365790" y="400728"/>
            <a:ext cx="5005387" cy="107717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200"/>
              <a:buFont typeface="DFKai-SB"/>
              <a:buNone/>
            </a:pPr>
            <a:r>
              <a:rPr lang="en-US" sz="3200" b="1" i="0" u="none" strike="noStrike" cap="none">
                <a:solidFill>
                  <a:srgbClr val="FF0000"/>
                </a:solidFill>
                <a:latin typeface="DFKai-SB"/>
                <a:ea typeface="DFKai-SB"/>
                <a:cs typeface="DFKai-SB"/>
                <a:sym typeface="DFKai-SB"/>
              </a:rPr>
              <a:t>1.閱讀文本與</a:t>
            </a:r>
          </a:p>
          <a:p>
            <a:pPr marL="0" marR="0" lvl="0" indent="0" algn="l" rtl="0">
              <a:lnSpc>
                <a:spcPct val="100000"/>
              </a:lnSpc>
              <a:spcBef>
                <a:spcPts val="0"/>
              </a:spcBef>
              <a:spcAft>
                <a:spcPts val="0"/>
              </a:spcAft>
              <a:buClr>
                <a:srgbClr val="FF0000"/>
              </a:buClr>
              <a:buSzPts val="3200"/>
              <a:buFont typeface="DFKai-SB"/>
              <a:buNone/>
            </a:pPr>
            <a:r>
              <a:rPr lang="en-US" sz="3200" b="1" i="0" u="none" strike="noStrike" cap="none">
                <a:solidFill>
                  <a:srgbClr val="FF0000"/>
                </a:solidFill>
                <a:latin typeface="DFKai-SB"/>
                <a:ea typeface="DFKai-SB"/>
                <a:cs typeface="DFKai-SB"/>
                <a:sym typeface="DFKai-SB"/>
              </a:rPr>
              <a:t>      基本練習</a:t>
            </a: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pic>
        <p:nvPicPr>
          <p:cNvPr id="465" name="Google Shape;465;p23"/>
          <p:cNvPicPr preferRelativeResize="0"/>
          <p:nvPr/>
        </p:nvPicPr>
        <p:blipFill rotWithShape="1">
          <a:blip r:embed="rId4"/>
          <a:srcRect/>
          <a:stretch>
            <a:fillRect/>
          </a:stretch>
        </p:blipFill>
        <p:spPr>
          <a:xfrm>
            <a:off x="365790" y="1591063"/>
            <a:ext cx="4345876" cy="5106046"/>
          </a:xfrm>
          <a:prstGeom prst="rect">
            <a:avLst/>
          </a:prstGeom>
          <a:noFill/>
          <a:ln>
            <a:noFill/>
          </a:ln>
          <a:effectLst>
            <a:outerShdw blurRad="190500" algn="tl" rotWithShape="0">
              <a:srgbClr val="000000">
                <a:alpha val="69803"/>
              </a:srgbClr>
            </a:outerShdw>
          </a:effectLst>
        </p:spPr>
      </p:pic>
      <p:sp>
        <p:nvSpPr>
          <p:cNvPr id="466" name="Google Shape;466;p23"/>
          <p:cNvSpPr txBox="1"/>
          <p:nvPr/>
        </p:nvSpPr>
        <p:spPr>
          <a:xfrm>
            <a:off x="3541713" y="4473206"/>
            <a:ext cx="5348287" cy="2062162"/>
          </a:xfrm>
          <a:prstGeom prst="rect">
            <a:avLst/>
          </a:prstGeom>
          <a:solidFill>
            <a:srgbClr val="F2F2F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200"/>
              <a:buFont typeface="DFKai-SB"/>
              <a:buNone/>
            </a:pPr>
            <a:r>
              <a:rPr lang="en-US" sz="3200" b="1" i="0" u="none" strike="noStrike" cap="none">
                <a:solidFill>
                  <a:srgbClr val="FF0000"/>
                </a:solidFill>
                <a:latin typeface="DFKai-SB"/>
                <a:ea typeface="DFKai-SB"/>
                <a:cs typeface="DFKai-SB"/>
                <a:sym typeface="DFKai-SB"/>
              </a:rPr>
              <a:t>2.</a:t>
            </a:r>
            <a:r>
              <a:rPr lang="en-US" sz="3200" b="1" i="0" u="none" strike="noStrike" cap="none">
                <a:solidFill>
                  <a:schemeClr val="accent2"/>
                </a:solidFill>
                <a:latin typeface="DFKai-SB"/>
                <a:ea typeface="DFKai-SB"/>
                <a:cs typeface="DFKai-SB"/>
                <a:sym typeface="DFKai-SB"/>
              </a:rPr>
              <a:t>藍字題目：「提取訊息、推論訊息」類型的題目。</a:t>
            </a: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Clr>
                <a:srgbClr val="00B050"/>
              </a:buClr>
              <a:buSzPts val="3200"/>
              <a:buFont typeface="DFKai-SB"/>
              <a:buNone/>
            </a:pPr>
            <a:r>
              <a:rPr lang="en-US" sz="3200" b="1" i="0" u="none" strike="noStrike" cap="none">
                <a:solidFill>
                  <a:srgbClr val="00B050"/>
                </a:solidFill>
                <a:latin typeface="DFKai-SB"/>
                <a:ea typeface="DFKai-SB"/>
                <a:cs typeface="DFKai-SB"/>
                <a:sym typeface="DFKai-SB"/>
              </a:rPr>
              <a:t>綠字題目：「詮釋整合、比較評估」類型的題目。</a:t>
            </a: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pic>
        <p:nvPicPr>
          <p:cNvPr id="467" name="Google Shape;467;p23"/>
          <p:cNvPicPr preferRelativeResize="0"/>
          <p:nvPr/>
        </p:nvPicPr>
        <p:blipFill rotWithShape="1">
          <a:blip r:embed="rId5"/>
          <a:srcRect/>
          <a:stretch>
            <a:fillRect/>
          </a:stretch>
        </p:blipFill>
        <p:spPr>
          <a:xfrm>
            <a:off x="227011" y="2823737"/>
            <a:ext cx="8746867" cy="2231744"/>
          </a:xfrm>
          <a:prstGeom prst="rect">
            <a:avLst/>
          </a:prstGeom>
          <a:noFill/>
          <a:ln>
            <a:noFill/>
          </a:ln>
          <a:effectLst>
            <a:outerShdw blurRad="190500" algn="tl" rotWithShape="0">
              <a:srgbClr val="000000">
                <a:alpha val="69803"/>
              </a:srgbClr>
            </a:outerShdw>
          </a:effectLst>
        </p:spPr>
      </p:pic>
      <p:sp>
        <p:nvSpPr>
          <p:cNvPr id="468" name="Google Shape;468;p23"/>
          <p:cNvSpPr txBox="1"/>
          <p:nvPr/>
        </p:nvSpPr>
        <p:spPr>
          <a:xfrm>
            <a:off x="5371177" y="761575"/>
            <a:ext cx="3060700" cy="2062162"/>
          </a:xfrm>
          <a:prstGeom prst="rect">
            <a:avLst/>
          </a:prstGeom>
          <a:solidFill>
            <a:srgbClr val="AEFFFD"/>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200"/>
              <a:buFont typeface="DFKai-SB"/>
              <a:buNone/>
            </a:pPr>
            <a:r>
              <a:rPr lang="en-US" sz="3200" b="1" i="0" u="none" strike="noStrike" cap="none">
                <a:solidFill>
                  <a:srgbClr val="FF0000"/>
                </a:solidFill>
                <a:latin typeface="DFKai-SB"/>
                <a:ea typeface="DFKai-SB"/>
                <a:cs typeface="DFKai-SB"/>
                <a:sym typeface="DFKai-SB"/>
              </a:rPr>
              <a:t>配合班上氛圍，及時挑選適合的文章，讓生活教育不著痕跡！</a:t>
            </a: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64"/>
                                        </p:tgtEl>
                                        <p:attrNameLst>
                                          <p:attrName>style.visibility</p:attrName>
                                        </p:attrNameLst>
                                      </p:cBhvr>
                                      <p:to>
                                        <p:strVal val="visible"/>
                                      </p:to>
                                    </p:set>
                                  </p:childTnLst>
                                </p:cTn>
                              </p:par>
                              <p:par>
                                <p:cTn id="7" presetID="1" presetClass="entr" presetSubtype="0" fill="hold" nodeType="withEffect">
                                  <p:stCondLst>
                                    <p:cond delay="500"/>
                                  </p:stCondLst>
                                  <p:childTnLst>
                                    <p:set>
                                      <p:cBhvr>
                                        <p:cTn id="8" dur="1" fill="hold">
                                          <p:stCondLst>
                                            <p:cond delay="0"/>
                                          </p:stCondLst>
                                        </p:cTn>
                                        <p:tgtEl>
                                          <p:spTgt spid="46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66"/>
                                        </p:tgtEl>
                                        <p:attrNameLst>
                                          <p:attrName>style.visibility</p:attrName>
                                        </p:attrNameLst>
                                      </p:cBhvr>
                                      <p:to>
                                        <p:strVal val="visible"/>
                                      </p:to>
                                    </p:set>
                                  </p:childTnLst>
                                </p:cTn>
                              </p:par>
                              <p:par>
                                <p:cTn id="13" presetID="1" presetClass="entr" presetSubtype="0" fill="hold" nodeType="withEffect">
                                  <p:stCondLst>
                                    <p:cond delay="500"/>
                                  </p:stCondLst>
                                  <p:childTnLst>
                                    <p:set>
                                      <p:cBhvr>
                                        <p:cTn id="14" dur="1" fill="hold">
                                          <p:stCondLst>
                                            <p:cond delay="0"/>
                                          </p:stCondLst>
                                        </p:cTn>
                                        <p:tgtEl>
                                          <p:spTgt spid="4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68"/>
                                        </p:tgtEl>
                                        <p:attrNameLst>
                                          <p:attrName>style.visibility</p:attrName>
                                        </p:attrNameLst>
                                      </p:cBhvr>
                                      <p:to>
                                        <p:strVal val="visible"/>
                                      </p:to>
                                    </p:set>
                                    <p:animEffect transition="in" filter="fade">
                                      <p:cBhvr>
                                        <p:cTn id="19" dur="2000"/>
                                        <p:tgtEl>
                                          <p:spTgt spid="468"/>
                                        </p:tgtEl>
                                      </p:cBhvr>
                                    </p:animEffect>
                                  </p:childTnLst>
                                </p:cTn>
                              </p:par>
                            </p:childTnLst>
                          </p:cTn>
                        </p:par>
                        <p:par>
                          <p:cTn id="20" fill="hold">
                            <p:stCondLst>
                              <p:cond delay="2000"/>
                            </p:stCondLst>
                            <p:childTnLst>
                              <p:par>
                                <p:cTn id="21" presetID="1" presetClass="entr" presetSubtype="0" fill="hold" nodeType="afterEffect">
                                  <p:stCondLst>
                                    <p:cond delay="500"/>
                                  </p:stCondLst>
                                  <p:childTnLst>
                                    <p:set>
                                      <p:cBhvr>
                                        <p:cTn id="22" dur="1" fill="hold">
                                          <p:stCondLst>
                                            <p:cond delay="0"/>
                                          </p:stCondLst>
                                        </p:cTn>
                                        <p:tgtEl>
                                          <p:spTgt spid="4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491"/>
        <p:cNvGrpSpPr/>
        <p:nvPr/>
      </p:nvGrpSpPr>
      <p:grpSpPr>
        <a:xfrm>
          <a:off x="0" y="0"/>
          <a:ext cx="0" cy="0"/>
          <a:chOff x="0" y="0"/>
          <a:chExt cx="0" cy="0"/>
        </a:xfrm>
      </p:grpSpPr>
      <p:sp>
        <p:nvSpPr>
          <p:cNvPr id="492" name="Google Shape;492;p28"/>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23</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493" name="Google Shape;493;p28"/>
          <p:cNvSpPr txBox="1">
            <a:spLocks noGrp="1"/>
          </p:cNvSpPr>
          <p:nvPr>
            <p:ph type="title"/>
          </p:nvPr>
        </p:nvSpPr>
        <p:spPr>
          <a:xfrm>
            <a:off x="301625" y="260350"/>
            <a:ext cx="8540750" cy="108108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國語科作業及成績計算方式</a:t>
            </a:r>
            <a:endParaRPr>
              <a:latin typeface="DFKai-SB"/>
              <a:ea typeface="DFKai-SB"/>
              <a:cs typeface="DFKai-SB"/>
              <a:sym typeface="DFKai-SB"/>
            </a:endParaRPr>
          </a:p>
        </p:txBody>
      </p:sp>
      <p:sp>
        <p:nvSpPr>
          <p:cNvPr id="494" name="Google Shape;494;p28"/>
          <p:cNvSpPr txBox="1">
            <a:spLocks noGrp="1"/>
          </p:cNvSpPr>
          <p:nvPr>
            <p:ph type="body" idx="1"/>
          </p:nvPr>
        </p:nvSpPr>
        <p:spPr>
          <a:xfrm>
            <a:off x="458787" y="2200275"/>
            <a:ext cx="7773987" cy="3411537"/>
          </a:xfrm>
          <a:prstGeom prst="rect">
            <a:avLst/>
          </a:prstGeom>
          <a:noFill/>
          <a:ln>
            <a:noFill/>
          </a:ln>
        </p:spPr>
        <p:txBody>
          <a:bodyPr spcFirstLastPara="1" wrap="square" lIns="91425" tIns="45700" rIns="91425" bIns="45700" anchor="t" anchorCtr="0">
            <a:noAutofit/>
          </a:bodyPr>
          <a:lstStyle/>
          <a:p>
            <a:pPr marL="609600" lvl="0" indent="-609600" algn="l" rtl="0">
              <a:lnSpc>
                <a:spcPct val="100000"/>
              </a:lnSpc>
              <a:spcBef>
                <a:spcPts val="0"/>
              </a:spcBef>
              <a:spcAft>
                <a:spcPts val="0"/>
              </a:spcAft>
              <a:buSzPts val="2400"/>
              <a:buNone/>
            </a:pPr>
            <a:endParaRPr sz="3200" b="0" i="0" u="none">
              <a:solidFill>
                <a:srgbClr val="000000"/>
              </a:solidFill>
              <a:latin typeface="Arial" panose="020B0604020202020204"/>
              <a:ea typeface="Arial" panose="020B0604020202020204"/>
              <a:cs typeface="Arial" panose="020B0604020202020204"/>
              <a:sym typeface="Arial" panose="020B0604020202020204"/>
            </a:endParaRPr>
          </a:p>
          <a:p>
            <a:pPr marL="342900" lvl="0" indent="-190500" algn="l" rtl="0">
              <a:lnSpc>
                <a:spcPct val="100000"/>
              </a:lnSpc>
              <a:spcBef>
                <a:spcPts val="640"/>
              </a:spcBef>
              <a:spcAft>
                <a:spcPts val="0"/>
              </a:spcAft>
              <a:buSzPts val="2400"/>
              <a:buNone/>
            </a:pPr>
            <a:endParaRPr sz="3200" b="0" i="0" u="none">
              <a:solidFill>
                <a:srgbClr val="000000"/>
              </a:solidFill>
              <a:latin typeface="Arial" panose="020B0604020202020204"/>
              <a:ea typeface="Arial" panose="020B0604020202020204"/>
              <a:cs typeface="Arial" panose="020B0604020202020204"/>
              <a:sym typeface="Arial" panose="020B0604020202020204"/>
            </a:endParaRPr>
          </a:p>
        </p:txBody>
      </p:sp>
      <p:pic>
        <p:nvPicPr>
          <p:cNvPr id="495" name="Google Shape;495;p28" descr="1-18"/>
          <p:cNvPicPr preferRelativeResize="0"/>
          <p:nvPr/>
        </p:nvPicPr>
        <p:blipFill rotWithShape="1">
          <a:blip r:embed="rId3"/>
          <a:srcRect/>
          <a:stretch>
            <a:fillRect/>
          </a:stretch>
        </p:blipFill>
        <p:spPr>
          <a:xfrm>
            <a:off x="1619250" y="1196975"/>
            <a:ext cx="5524500" cy="285750"/>
          </a:xfrm>
          <a:prstGeom prst="rect">
            <a:avLst/>
          </a:prstGeom>
          <a:noFill/>
          <a:ln>
            <a:noFill/>
          </a:ln>
        </p:spPr>
      </p:pic>
      <p:graphicFrame>
        <p:nvGraphicFramePr>
          <p:cNvPr id="496" name="Google Shape;496;p28"/>
          <p:cNvGraphicFramePr/>
          <p:nvPr>
            <p:extLst>
              <p:ext uri="{D42A27DB-BD31-4B8C-83A1-F6EECF244321}">
                <p14:modId xmlns:p14="http://schemas.microsoft.com/office/powerpoint/2010/main" val="914823326"/>
              </p:ext>
            </p:extLst>
          </p:nvPr>
        </p:nvGraphicFramePr>
        <p:xfrm>
          <a:off x="478464" y="1652846"/>
          <a:ext cx="8282775" cy="3812975"/>
        </p:xfrm>
        <a:graphic>
          <a:graphicData uri="http://schemas.openxmlformats.org/drawingml/2006/table">
            <a:tbl>
              <a:tblPr>
                <a:noFill/>
                <a:tableStyleId>{5E528C24-916D-4E7C-9E7A-24299CA67230}</a:tableStyleId>
              </a:tblPr>
              <a:tblGrid>
                <a:gridCol w="2126525"/>
                <a:gridCol w="5050475"/>
                <a:gridCol w="1105775"/>
              </a:tblGrid>
              <a:tr h="486850">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dirty="0" err="1">
                          <a:solidFill>
                            <a:srgbClr val="000000"/>
                          </a:solidFill>
                          <a:latin typeface="DFKai-SB"/>
                          <a:ea typeface="DFKai-SB"/>
                          <a:cs typeface="DFKai-SB"/>
                          <a:sym typeface="DFKai-SB"/>
                        </a:rPr>
                        <a:t>國語習作</a:t>
                      </a:r>
                      <a:endParaRPr sz="1400" u="none" strike="noStrike" cap="none" dirty="0">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dirty="0" err="1">
                          <a:solidFill>
                            <a:srgbClr val="000000"/>
                          </a:solidFill>
                          <a:latin typeface="DFKai-SB"/>
                          <a:ea typeface="DFKai-SB"/>
                          <a:cs typeface="DFKai-SB"/>
                          <a:sym typeface="DFKai-SB"/>
                        </a:rPr>
                        <a:t>共同討論完成</a:t>
                      </a:r>
                      <a:r>
                        <a:rPr lang="en-US" sz="2000" b="0" i="0" u="none" strike="noStrike" cap="none" dirty="0">
                          <a:solidFill>
                            <a:srgbClr val="000000"/>
                          </a:solidFill>
                          <a:latin typeface="DFKai-SB"/>
                          <a:ea typeface="DFKai-SB"/>
                          <a:cs typeface="DFKai-SB"/>
                          <a:sym typeface="DFKai-SB"/>
                        </a:rPr>
                        <a:t>。</a:t>
                      </a:r>
                      <a:endParaRPr sz="1400" u="none" strike="noStrike" cap="none" dirty="0">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DFKai-SB"/>
                          <a:ea typeface="DFKai-SB"/>
                          <a:cs typeface="DFKai-SB"/>
                          <a:sym typeface="DFKai-SB"/>
                        </a:rPr>
                        <a:t>佔15%</a:t>
                      </a:r>
                      <a:endParaRPr sz="1400" u="none" strike="noStrike" cap="none">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486850">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dirty="0" err="1">
                          <a:solidFill>
                            <a:srgbClr val="000000"/>
                          </a:solidFill>
                          <a:latin typeface="DFKai-SB"/>
                          <a:ea typeface="DFKai-SB"/>
                          <a:cs typeface="DFKai-SB"/>
                          <a:sym typeface="DFKai-SB"/>
                        </a:rPr>
                        <a:t>生字語詞甲乙本</a:t>
                      </a:r>
                      <a:endParaRPr sz="1400" u="none" strike="noStrike" cap="none" dirty="0">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dirty="0" err="1">
                          <a:solidFill>
                            <a:srgbClr val="000000"/>
                          </a:solidFill>
                          <a:latin typeface="DFKai-SB"/>
                          <a:ea typeface="DFKai-SB"/>
                          <a:cs typeface="DFKai-SB"/>
                          <a:sym typeface="DFKai-SB"/>
                        </a:rPr>
                        <a:t>生字語詞習寫</a:t>
                      </a:r>
                      <a:r>
                        <a:rPr lang="en-US" sz="2000" b="0" i="0" u="none" strike="noStrike" cap="none" dirty="0">
                          <a:solidFill>
                            <a:srgbClr val="000000"/>
                          </a:solidFill>
                          <a:latin typeface="DFKai-SB"/>
                          <a:ea typeface="DFKai-SB"/>
                          <a:cs typeface="DFKai-SB"/>
                          <a:sym typeface="DFKai-SB"/>
                        </a:rPr>
                        <a:t>。</a:t>
                      </a:r>
                      <a:endParaRPr sz="1400" u="none" strike="noStrike" cap="none" dirty="0">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DFKai-SB"/>
                          <a:ea typeface="DFKai-SB"/>
                          <a:cs typeface="DFKai-SB"/>
                          <a:sym typeface="DFKai-SB"/>
                        </a:rPr>
                        <a:t>佔10%</a:t>
                      </a:r>
                      <a:endParaRPr sz="1400" u="none" strike="noStrike" cap="none">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935725">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dirty="0" err="1" smtClean="0">
                          <a:solidFill>
                            <a:srgbClr val="000000"/>
                          </a:solidFill>
                          <a:latin typeface="DFKai-SB"/>
                          <a:ea typeface="DFKai-SB"/>
                          <a:cs typeface="DFKai-SB"/>
                          <a:sym typeface="DFKai-SB"/>
                        </a:rPr>
                        <a:t>國語補充教材</a:t>
                      </a:r>
                      <a:endParaRPr lang="en-US" sz="2000" b="0" i="0" u="none" strike="noStrike" cap="none" dirty="0" smtClean="0">
                        <a:solidFill>
                          <a:srgbClr val="000000"/>
                        </a:solidFill>
                        <a:latin typeface="DFKai-SB"/>
                        <a:ea typeface="DFKai-SB"/>
                        <a:cs typeface="DFKai-SB"/>
                        <a:sym typeface="DFKai-SB"/>
                      </a:endParaRPr>
                    </a:p>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dirty="0" smtClean="0">
                          <a:solidFill>
                            <a:srgbClr val="000000"/>
                          </a:solidFill>
                          <a:latin typeface="DFKai-SB"/>
                          <a:ea typeface="DFKai-SB"/>
                          <a:cs typeface="DFKai-SB"/>
                          <a:sym typeface="DFKai-SB"/>
                        </a:rPr>
                        <a:t>(</a:t>
                      </a:r>
                      <a:r>
                        <a:rPr lang="en-US" sz="2000" b="0" i="0" u="none" strike="noStrike" cap="none" dirty="0" err="1">
                          <a:solidFill>
                            <a:srgbClr val="000000"/>
                          </a:solidFill>
                          <a:latin typeface="DFKai-SB"/>
                          <a:ea typeface="DFKai-SB"/>
                          <a:cs typeface="DFKai-SB"/>
                          <a:sym typeface="DFKai-SB"/>
                        </a:rPr>
                        <a:t>成語</a:t>
                      </a:r>
                      <a:r>
                        <a:rPr lang="en-US" sz="2000" b="0" i="0" u="none" strike="noStrike" cap="none" dirty="0">
                          <a:solidFill>
                            <a:srgbClr val="000000"/>
                          </a:solidFill>
                          <a:latin typeface="DFKai-SB"/>
                          <a:ea typeface="DFKai-SB"/>
                          <a:cs typeface="DFKai-SB"/>
                          <a:sym typeface="DFKai-SB"/>
                        </a:rPr>
                        <a:t>)</a:t>
                      </a:r>
                      <a:r>
                        <a:rPr lang="en-US" sz="2000" b="1" i="0" u="none" strike="noStrike" cap="none" dirty="0">
                          <a:solidFill>
                            <a:srgbClr val="FF0000"/>
                          </a:solidFill>
                          <a:latin typeface="DFKai-SB"/>
                          <a:ea typeface="DFKai-SB"/>
                          <a:cs typeface="DFKai-SB"/>
                          <a:sym typeface="DFKai-SB"/>
                        </a:rPr>
                        <a:t> </a:t>
                      </a:r>
                      <a:endParaRPr lang="en-US" sz="2000" b="1" i="0" u="none" strike="noStrike" cap="none" dirty="0" smtClean="0">
                        <a:solidFill>
                          <a:srgbClr val="FF0000"/>
                        </a:solidFill>
                        <a:latin typeface="DFKai-SB"/>
                        <a:ea typeface="DFKai-SB"/>
                        <a:cs typeface="DFKai-SB"/>
                        <a:sym typeface="DFKai-SB"/>
                      </a:endParaRPr>
                    </a:p>
                    <a:p>
                      <a:pPr marL="0" marR="0" lvl="0" indent="0" algn="l" rtl="0">
                        <a:lnSpc>
                          <a:spcPct val="100000"/>
                        </a:lnSpc>
                        <a:spcBef>
                          <a:spcPts val="0"/>
                        </a:spcBef>
                        <a:spcAft>
                          <a:spcPts val="0"/>
                        </a:spcAft>
                        <a:buClr>
                          <a:srgbClr val="000000"/>
                        </a:buClr>
                        <a:buSzPts val="2000"/>
                        <a:buFont typeface="Arial" panose="020B0604020202020204"/>
                        <a:buNone/>
                      </a:pPr>
                      <a:r>
                        <a:rPr lang="en-US" sz="2000" b="1" i="0" u="none" strike="noStrike" cap="none" dirty="0" smtClean="0">
                          <a:solidFill>
                            <a:srgbClr val="FF0000"/>
                          </a:solidFill>
                          <a:latin typeface="DFKai-SB"/>
                          <a:ea typeface="DFKai-SB"/>
                          <a:cs typeface="DFKai-SB"/>
                          <a:sym typeface="DFKai-SB"/>
                        </a:rPr>
                        <a:t>(</a:t>
                      </a:r>
                      <a:r>
                        <a:rPr lang="en-US" sz="2000" b="1" i="0" u="none" strike="noStrike" cap="none" dirty="0" err="1">
                          <a:solidFill>
                            <a:srgbClr val="FF0000"/>
                          </a:solidFill>
                          <a:latin typeface="DFKai-SB"/>
                          <a:ea typeface="DFKai-SB"/>
                          <a:cs typeface="DFKai-SB"/>
                          <a:sym typeface="DFKai-SB"/>
                        </a:rPr>
                        <a:t>使用一年</a:t>
                      </a:r>
                      <a:r>
                        <a:rPr lang="en-US" sz="2000" b="1" i="0" u="none" strike="noStrike" cap="none" dirty="0">
                          <a:solidFill>
                            <a:srgbClr val="FF0000"/>
                          </a:solidFill>
                          <a:latin typeface="DFKai-SB"/>
                          <a:ea typeface="DFKai-SB"/>
                          <a:cs typeface="DFKai-SB"/>
                          <a:sym typeface="DFKai-SB"/>
                        </a:rPr>
                        <a:t>)</a:t>
                      </a:r>
                      <a:endParaRPr sz="1400" u="none" strike="noStrike" cap="none" dirty="0">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dirty="0">
                          <a:solidFill>
                            <a:srgbClr val="000000"/>
                          </a:solidFill>
                          <a:latin typeface="DFKai-SB"/>
                          <a:ea typeface="DFKai-SB"/>
                          <a:cs typeface="DFKai-SB"/>
                          <a:sym typeface="DFKai-SB"/>
                        </a:rPr>
                        <a:t>1.每課聽寫考5題。(一次月考30個)</a:t>
                      </a:r>
                      <a:endParaRPr sz="1400" u="none" strike="noStrike" cap="none" dirty="0">
                        <a:latin typeface="DFKai-SB"/>
                        <a:ea typeface="DFKai-SB"/>
                        <a:cs typeface="DFKai-SB"/>
                        <a:sym typeface="DFKai-SB"/>
                      </a:endParaRPr>
                    </a:p>
                    <a:p>
                      <a:pPr marL="0" marR="0" lvl="0" indent="0" algn="l" rtl="0">
                        <a:lnSpc>
                          <a:spcPct val="100000"/>
                        </a:lnSpc>
                        <a:spcBef>
                          <a:spcPts val="400"/>
                        </a:spcBef>
                        <a:spcAft>
                          <a:spcPts val="0"/>
                        </a:spcAft>
                        <a:buClr>
                          <a:srgbClr val="000000"/>
                        </a:buClr>
                        <a:buSzPts val="2000"/>
                        <a:buFont typeface="Arial" panose="020B0604020202020204"/>
                        <a:buNone/>
                      </a:pPr>
                      <a:r>
                        <a:rPr lang="en-US" sz="2000" b="0" i="0" u="none" strike="noStrike" cap="none" dirty="0">
                          <a:solidFill>
                            <a:srgbClr val="000000"/>
                          </a:solidFill>
                          <a:latin typeface="DFKai-SB"/>
                          <a:ea typeface="DFKai-SB"/>
                          <a:cs typeface="DFKai-SB"/>
                          <a:sym typeface="DFKai-SB"/>
                        </a:rPr>
                        <a:t>2.考2</a:t>
                      </a:r>
                      <a:r>
                        <a:rPr lang="en-US" sz="2000" b="0" i="0" u="none" strike="noStrike" cap="none" dirty="0" smtClean="0">
                          <a:solidFill>
                            <a:srgbClr val="000000"/>
                          </a:solidFill>
                          <a:latin typeface="DFKai-SB"/>
                          <a:ea typeface="DFKai-SB"/>
                          <a:cs typeface="DFKai-SB"/>
                          <a:sym typeface="DFKai-SB"/>
                        </a:rPr>
                        <a:t>張成語卷。</a:t>
                      </a:r>
                      <a:endParaRPr sz="1400" u="none" strike="noStrike" cap="none" dirty="0">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DFKai-SB"/>
                          <a:ea typeface="DFKai-SB"/>
                          <a:cs typeface="DFKai-SB"/>
                          <a:sym typeface="DFKai-SB"/>
                        </a:rPr>
                        <a:t>佔5%</a:t>
                      </a:r>
                      <a:endParaRPr sz="1400" u="none" strike="noStrike" cap="none">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859825">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DFKai-SB"/>
                          <a:ea typeface="DFKai-SB"/>
                          <a:cs typeface="DFKai-SB"/>
                          <a:sym typeface="DFKai-SB"/>
                        </a:rPr>
                        <a:t>課堂練習</a:t>
                      </a:r>
                      <a:endParaRPr sz="1400" u="none" strike="noStrike" cap="none">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dirty="0" err="1">
                          <a:solidFill>
                            <a:srgbClr val="000000"/>
                          </a:solidFill>
                          <a:latin typeface="DFKai-SB"/>
                          <a:ea typeface="DFKai-SB"/>
                          <a:cs typeface="DFKai-SB"/>
                          <a:sym typeface="DFKai-SB"/>
                        </a:rPr>
                        <a:t>解釋、字音字形、句型、修辭，自行複習，月考會考</a:t>
                      </a:r>
                      <a:r>
                        <a:rPr lang="en-US" sz="2000" b="0" i="0" u="none" strike="noStrike" cap="none" dirty="0" smtClean="0">
                          <a:solidFill>
                            <a:srgbClr val="000000"/>
                          </a:solidFill>
                          <a:latin typeface="DFKai-SB"/>
                          <a:ea typeface="DFKai-SB"/>
                          <a:cs typeface="DFKai-SB"/>
                          <a:sym typeface="DFKai-SB"/>
                        </a:rPr>
                        <a:t>。</a:t>
                      </a:r>
                      <a:endParaRPr sz="1400" u="none" strike="noStrike" cap="none" dirty="0">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DFKai-SB"/>
                          <a:ea typeface="DFKai-SB"/>
                          <a:cs typeface="DFKai-SB"/>
                          <a:sym typeface="DFKai-SB"/>
                        </a:rPr>
                        <a:t>不佔分</a:t>
                      </a:r>
                      <a:endParaRPr sz="1400" u="none" strike="noStrike" cap="none">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486850">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DFKai-SB"/>
                          <a:ea typeface="DFKai-SB"/>
                          <a:cs typeface="DFKai-SB"/>
                          <a:sym typeface="DFKai-SB"/>
                        </a:rPr>
                        <a:t>聽寫簿</a:t>
                      </a:r>
                      <a:endParaRPr sz="1400" u="none" strike="noStrike" cap="none">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dirty="0">
                          <a:solidFill>
                            <a:srgbClr val="000000"/>
                          </a:solidFill>
                          <a:latin typeface="DFKai-SB"/>
                          <a:ea typeface="DFKai-SB"/>
                          <a:cs typeface="DFKai-SB"/>
                          <a:sym typeface="DFKai-SB"/>
                        </a:rPr>
                        <a:t>4字語詞考10題佔80%，成語考5題佔20%。</a:t>
                      </a:r>
                      <a:endParaRPr sz="1400" u="none" strike="noStrike" cap="none" dirty="0">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DFKai-SB"/>
                          <a:ea typeface="DFKai-SB"/>
                          <a:cs typeface="DFKai-SB"/>
                          <a:sym typeface="DFKai-SB"/>
                        </a:rPr>
                        <a:t>佔10%</a:t>
                      </a:r>
                      <a:endParaRPr sz="1400" u="none" strike="noStrike" cap="none">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486850">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DFKai-SB"/>
                          <a:ea typeface="DFKai-SB"/>
                          <a:cs typeface="DFKai-SB"/>
                          <a:sym typeface="DFKai-SB"/>
                        </a:rPr>
                        <a:t>學習態度</a:t>
                      </a:r>
                      <a:endParaRPr sz="1400" u="none" strike="noStrike" cap="none">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panose="020B0604020202020204"/>
                        <a:buNone/>
                      </a:pPr>
                      <a:r>
                        <a:rPr lang="en-US" sz="2000" b="0" i="0" u="none" strike="noStrike" cap="none" dirty="0" err="1">
                          <a:solidFill>
                            <a:srgbClr val="000000"/>
                          </a:solidFill>
                          <a:latin typeface="DFKai-SB"/>
                          <a:ea typeface="DFKai-SB"/>
                          <a:cs typeface="DFKai-SB"/>
                          <a:sym typeface="DFKai-SB"/>
                        </a:rPr>
                        <a:t>上課發言、上課表現、訂正、遲缺交作業</a:t>
                      </a:r>
                      <a:r>
                        <a:rPr lang="en-US" sz="2000" b="0" i="0" u="none" strike="noStrike" cap="none" dirty="0">
                          <a:solidFill>
                            <a:srgbClr val="000000"/>
                          </a:solidFill>
                          <a:latin typeface="DFKai-SB"/>
                          <a:ea typeface="DFKai-SB"/>
                          <a:cs typeface="DFKai-SB"/>
                          <a:sym typeface="DFKai-SB"/>
                        </a:rPr>
                        <a:t>。</a:t>
                      </a:r>
                      <a:endParaRPr sz="1400" u="none" strike="noStrike" cap="none" dirty="0">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2000" b="0" i="0" u="none" strike="noStrike" cap="none" dirty="0">
                          <a:solidFill>
                            <a:srgbClr val="000000"/>
                          </a:solidFill>
                          <a:latin typeface="DFKai-SB"/>
                          <a:ea typeface="DFKai-SB"/>
                          <a:cs typeface="DFKai-SB"/>
                          <a:sym typeface="DFKai-SB"/>
                        </a:rPr>
                        <a:t>佔10%</a:t>
                      </a:r>
                      <a:endParaRPr sz="1400" u="none" strike="noStrike" cap="none" dirty="0">
                        <a:latin typeface="DFKai-SB"/>
                        <a:ea typeface="DFKai-SB"/>
                        <a:cs typeface="DFKai-SB"/>
                        <a:sym typeface="DFKai-SB"/>
                      </a:endParaRPr>
                    </a:p>
                  </a:txBody>
                  <a:tcPr marL="91450" marR="91450" marT="45675" marB="4567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bl>
          </a:graphicData>
        </a:graphic>
      </p:graphicFrame>
    </p:spTree>
  </p:cSld>
  <p:clrMapOvr>
    <a:masterClrMapping/>
  </p:clrMapOvr>
  <p:transition spd="slow">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500"/>
        <p:cNvGrpSpPr/>
        <p:nvPr/>
      </p:nvGrpSpPr>
      <p:grpSpPr>
        <a:xfrm>
          <a:off x="0" y="0"/>
          <a:ext cx="0" cy="0"/>
          <a:chOff x="0" y="0"/>
          <a:chExt cx="0" cy="0"/>
        </a:xfrm>
      </p:grpSpPr>
      <p:sp>
        <p:nvSpPr>
          <p:cNvPr id="501" name="Google Shape;501;p29"/>
          <p:cNvSpPr txBox="1">
            <a:spLocks noGrp="1"/>
          </p:cNvSpPr>
          <p:nvPr>
            <p:ph type="ctrTitle"/>
          </p:nvPr>
        </p:nvSpPr>
        <p:spPr>
          <a:xfrm>
            <a:off x="685800" y="1844675"/>
            <a:ext cx="7772400" cy="15843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5400"/>
              <a:buFont typeface="Arial" panose="020B0604020202020204"/>
              <a:buNone/>
            </a:pPr>
            <a:r>
              <a:rPr lang="en-US" sz="5400" b="0" i="0" u="none">
                <a:solidFill>
                  <a:srgbClr val="FF0000"/>
                </a:solidFill>
                <a:latin typeface="DFKai-SB"/>
                <a:ea typeface="DFKai-SB"/>
                <a:cs typeface="DFKai-SB"/>
                <a:sym typeface="DFKai-SB"/>
              </a:rPr>
              <a:t>數學課程說明</a:t>
            </a:r>
            <a:endParaRPr>
              <a:latin typeface="DFKai-SB"/>
              <a:ea typeface="DFKai-SB"/>
              <a:cs typeface="DFKai-SB"/>
              <a:sym typeface="DFKai-SB"/>
            </a:endParaRPr>
          </a:p>
        </p:txBody>
      </p:sp>
      <p:sp>
        <p:nvSpPr>
          <p:cNvPr id="502" name="Google Shape;502;p29"/>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24</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506"/>
        <p:cNvGrpSpPr/>
        <p:nvPr/>
      </p:nvGrpSpPr>
      <p:grpSpPr>
        <a:xfrm>
          <a:off x="0" y="0"/>
          <a:ext cx="0" cy="0"/>
          <a:chOff x="0" y="0"/>
          <a:chExt cx="0" cy="0"/>
        </a:xfrm>
      </p:grpSpPr>
      <p:sp>
        <p:nvSpPr>
          <p:cNvPr id="507" name="Google Shape;507;p30"/>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25</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08" name="Google Shape;508;p30"/>
          <p:cNvSpPr txBox="1">
            <a:spLocks noGrp="1"/>
          </p:cNvSpPr>
          <p:nvPr>
            <p:ph type="body" idx="1"/>
          </p:nvPr>
        </p:nvSpPr>
        <p:spPr>
          <a:xfrm>
            <a:off x="528378" y="2130425"/>
            <a:ext cx="8615622" cy="4114800"/>
          </a:xfrm>
          <a:prstGeom prst="rect">
            <a:avLst/>
          </a:prstGeom>
          <a:noFill/>
          <a:ln>
            <a:noFill/>
          </a:ln>
        </p:spPr>
        <p:txBody>
          <a:bodyPr spcFirstLastPara="1" wrap="square" lIns="91425" tIns="45700" rIns="91425" bIns="45700" anchor="t" anchorCtr="0">
            <a:noAutofit/>
          </a:bodyPr>
          <a:lstStyle/>
          <a:p>
            <a:pPr marL="609600" lvl="0" indent="-609600" algn="l" rtl="0">
              <a:lnSpc>
                <a:spcPct val="100000"/>
              </a:lnSpc>
              <a:spcBef>
                <a:spcPts val="0"/>
              </a:spcBef>
              <a:spcAft>
                <a:spcPts val="0"/>
              </a:spcAft>
              <a:buSzPts val="2400"/>
              <a:buChar char="❖"/>
            </a:pPr>
            <a:r>
              <a:rPr lang="en-US" sz="3200" b="0" i="0" u="none" dirty="0" err="1">
                <a:solidFill>
                  <a:srgbClr val="000000"/>
                </a:solidFill>
                <a:latin typeface="DFKai-SB"/>
                <a:ea typeface="DFKai-SB"/>
                <a:cs typeface="DFKai-SB"/>
                <a:sym typeface="DFKai-SB"/>
              </a:rPr>
              <a:t>康軒版《重點複習</a:t>
            </a:r>
            <a:r>
              <a:rPr lang="en-US" sz="3200" b="0" i="0" u="none" dirty="0">
                <a:solidFill>
                  <a:srgbClr val="000000"/>
                </a:solidFill>
                <a:latin typeface="DFKai-SB"/>
                <a:ea typeface="DFKai-SB"/>
                <a:cs typeface="DFKai-SB"/>
                <a:sym typeface="DFKai-SB"/>
              </a:rPr>
              <a:t>》</a:t>
            </a:r>
            <a:r>
              <a:rPr lang="en-US" dirty="0">
                <a:latin typeface="DFKai-SB"/>
                <a:ea typeface="DFKai-SB"/>
                <a:cs typeface="DFKai-SB"/>
                <a:sym typeface="DFKai-SB"/>
              </a:rPr>
              <a:t>，</a:t>
            </a:r>
            <a:r>
              <a:rPr lang="en-US" sz="3200" b="0" i="0" u="none" dirty="0" err="1">
                <a:solidFill>
                  <a:srgbClr val="000000"/>
                </a:solidFill>
                <a:latin typeface="DFKai-SB"/>
                <a:ea typeface="DFKai-SB"/>
                <a:cs typeface="DFKai-SB"/>
                <a:sym typeface="DFKai-SB"/>
              </a:rPr>
              <a:t>奠定</a:t>
            </a:r>
            <a:r>
              <a:rPr lang="en-US" sz="3200" b="1" i="0" u="none" dirty="0" err="1">
                <a:solidFill>
                  <a:srgbClr val="FF0000"/>
                </a:solidFill>
                <a:latin typeface="DFKai-SB"/>
                <a:ea typeface="DFKai-SB"/>
                <a:cs typeface="DFKai-SB"/>
                <a:sym typeface="DFKai-SB"/>
              </a:rPr>
              <a:t>基本運算能力</a:t>
            </a:r>
            <a:r>
              <a:rPr lang="en-US" sz="32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609600" lvl="0" indent="-609600" algn="l" rtl="0">
              <a:lnSpc>
                <a:spcPct val="100000"/>
              </a:lnSpc>
              <a:spcBef>
                <a:spcPts val="640"/>
              </a:spcBef>
              <a:spcAft>
                <a:spcPts val="0"/>
              </a:spcAft>
              <a:buClr>
                <a:schemeClr val="hlink"/>
              </a:buClr>
              <a:buSzPts val="2400"/>
              <a:buFont typeface="Noto Sans Symbols"/>
              <a:buChar char="❖"/>
            </a:pPr>
            <a:r>
              <a:rPr lang="en-US" dirty="0" err="1">
                <a:latin typeface="DFKai-SB"/>
                <a:ea typeface="DFKai-SB"/>
                <a:cs typeface="DFKai-SB"/>
                <a:sym typeface="DFKai-SB"/>
              </a:rPr>
              <a:t>康軒版《數學練習簿</a:t>
            </a:r>
            <a:r>
              <a:rPr lang="en-US" dirty="0">
                <a:latin typeface="DFKai-SB"/>
                <a:ea typeface="DFKai-SB"/>
                <a:cs typeface="DFKai-SB"/>
                <a:sym typeface="DFKai-SB"/>
              </a:rPr>
              <a:t>》，</a:t>
            </a:r>
            <a:r>
              <a:rPr lang="en-US" dirty="0" err="1">
                <a:latin typeface="DFKai-SB"/>
                <a:ea typeface="DFKai-SB"/>
                <a:cs typeface="DFKai-SB"/>
                <a:sym typeface="DFKai-SB"/>
              </a:rPr>
              <a:t>精熟各種題型</a:t>
            </a:r>
            <a:r>
              <a:rPr lang="en-US" dirty="0">
                <a:latin typeface="DFKai-SB"/>
                <a:ea typeface="DFKai-SB"/>
                <a:cs typeface="DFKai-SB"/>
                <a:sym typeface="DFKai-SB"/>
              </a:rPr>
              <a:t>。</a:t>
            </a:r>
            <a:endParaRPr dirty="0">
              <a:latin typeface="DFKai-SB"/>
              <a:ea typeface="DFKai-SB"/>
              <a:cs typeface="DFKai-SB"/>
              <a:sym typeface="DFKai-SB"/>
            </a:endParaRPr>
          </a:p>
          <a:p>
            <a:pPr marL="609600" lvl="0" indent="-609600" algn="l" rtl="0">
              <a:lnSpc>
                <a:spcPct val="100000"/>
              </a:lnSpc>
              <a:spcBef>
                <a:spcPts val="640"/>
              </a:spcBef>
              <a:spcAft>
                <a:spcPts val="0"/>
              </a:spcAft>
              <a:buSzPts val="2400"/>
              <a:buChar char="❖"/>
            </a:pPr>
            <a:r>
              <a:rPr lang="en-US" sz="3200" b="0" i="0" u="none" dirty="0" err="1">
                <a:solidFill>
                  <a:srgbClr val="000000"/>
                </a:solidFill>
                <a:latin typeface="DFKai-SB"/>
                <a:ea typeface="DFKai-SB"/>
                <a:cs typeface="DFKai-SB"/>
                <a:sym typeface="DFKai-SB"/>
              </a:rPr>
              <a:t>數</a:t>
            </a:r>
            <a:r>
              <a:rPr lang="en-US" dirty="0" err="1">
                <a:latin typeface="DFKai-SB"/>
                <a:ea typeface="DFKai-SB"/>
                <a:cs typeface="DFKai-SB"/>
                <a:sym typeface="DFKai-SB"/>
              </a:rPr>
              <a:t>紅本，用於</a:t>
            </a:r>
            <a:r>
              <a:rPr lang="en-US" sz="3200" b="0" i="0" u="none" dirty="0" err="1">
                <a:solidFill>
                  <a:srgbClr val="000000"/>
                </a:solidFill>
                <a:latin typeface="DFKai-SB"/>
                <a:ea typeface="DFKai-SB"/>
                <a:cs typeface="DFKai-SB"/>
                <a:sym typeface="DFKai-SB"/>
              </a:rPr>
              <a:t>課堂中練習用</a:t>
            </a:r>
            <a:r>
              <a:rPr lang="en-US" sz="3200" b="0" i="0" u="none" dirty="0">
                <a:solidFill>
                  <a:srgbClr val="000000"/>
                </a:solidFill>
                <a:latin typeface="DFKai-SB"/>
                <a:ea typeface="DFKai-SB"/>
                <a:cs typeface="DFKai-SB"/>
                <a:sym typeface="DFKai-SB"/>
              </a:rPr>
              <a:t>。</a:t>
            </a:r>
            <a:endParaRPr sz="3600" b="0" i="0" u="none" dirty="0">
              <a:solidFill>
                <a:srgbClr val="FFFF00"/>
              </a:solidFill>
              <a:latin typeface="DFKai-SB"/>
              <a:ea typeface="DFKai-SB"/>
              <a:cs typeface="DFKai-SB"/>
              <a:sym typeface="DFKai-SB"/>
            </a:endParaRPr>
          </a:p>
          <a:p>
            <a:pPr marL="609600" lvl="0" indent="-438150" algn="l" rtl="0">
              <a:lnSpc>
                <a:spcPct val="100000"/>
              </a:lnSpc>
              <a:spcBef>
                <a:spcPts val="720"/>
              </a:spcBef>
              <a:spcAft>
                <a:spcPts val="0"/>
              </a:spcAft>
              <a:buClr>
                <a:schemeClr val="hlink"/>
              </a:buClr>
              <a:buSzPts val="2700"/>
              <a:buFont typeface="Noto Sans Symbols"/>
              <a:buNone/>
            </a:pPr>
            <a:endParaRPr sz="3600" b="0" i="0" u="none" dirty="0">
              <a:solidFill>
                <a:srgbClr val="FFFF00"/>
              </a:solidFill>
              <a:latin typeface="Times New Roman" panose="02020603050405020304"/>
              <a:ea typeface="Times New Roman" panose="02020603050405020304"/>
              <a:cs typeface="Times New Roman" panose="02020603050405020304"/>
              <a:sym typeface="Times New Roman" panose="02020603050405020304"/>
            </a:endParaRPr>
          </a:p>
          <a:p>
            <a:pPr marL="342900" lvl="0" indent="-171450" algn="l" rtl="0">
              <a:lnSpc>
                <a:spcPct val="100000"/>
              </a:lnSpc>
              <a:spcBef>
                <a:spcPts val="720"/>
              </a:spcBef>
              <a:spcAft>
                <a:spcPts val="0"/>
              </a:spcAft>
              <a:buSzPts val="2700"/>
              <a:buNone/>
            </a:pPr>
            <a:endParaRPr sz="3600" b="0" i="0" u="none" dirty="0">
              <a:solidFill>
                <a:srgbClr val="FFFF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509" name="Google Shape;509;p30"/>
          <p:cNvSpPr txBox="1"/>
          <p:nvPr/>
        </p:nvSpPr>
        <p:spPr>
          <a:xfrm>
            <a:off x="201612" y="406400"/>
            <a:ext cx="8691562" cy="14319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0000"/>
              </a:buClr>
              <a:buSzPts val="4400"/>
              <a:buFont typeface="Arial" panose="020B0604020202020204"/>
              <a:buNone/>
            </a:pPr>
            <a:r>
              <a:rPr lang="en-US" sz="4400" b="0" i="0" u="none" strike="noStrike" cap="none">
                <a:solidFill>
                  <a:srgbClr val="FF0000"/>
                </a:solidFill>
                <a:latin typeface="DFKai-SB"/>
                <a:ea typeface="DFKai-SB"/>
                <a:cs typeface="DFKai-SB"/>
                <a:sym typeface="DFKai-SB"/>
              </a:rPr>
              <a:t>數學教材的加深加廣</a:t>
            </a:r>
            <a:endParaRPr sz="1400" b="0" i="0" u="none" strike="noStrike" cap="none">
              <a:solidFill>
                <a:srgbClr val="000000"/>
              </a:solidFill>
              <a:latin typeface="DFKai-SB"/>
              <a:ea typeface="DFKai-SB"/>
              <a:cs typeface="DFKai-SB"/>
              <a:sym typeface="DFKai-SB"/>
            </a:endParaRPr>
          </a:p>
        </p:txBody>
      </p:sp>
      <p:pic>
        <p:nvPicPr>
          <p:cNvPr id="510" name="Google Shape;510;p30" descr="1-04"/>
          <p:cNvPicPr preferRelativeResize="0"/>
          <p:nvPr/>
        </p:nvPicPr>
        <p:blipFill rotWithShape="1">
          <a:blip r:embed="rId3"/>
          <a:srcRect/>
          <a:stretch>
            <a:fillRect/>
          </a:stretch>
        </p:blipFill>
        <p:spPr>
          <a:xfrm>
            <a:off x="2268537" y="1628775"/>
            <a:ext cx="4095750" cy="30480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9"/>
                                        </p:tgtEl>
                                        <p:attrNameLst>
                                          <p:attrName>style.visibility</p:attrName>
                                        </p:attrNameLst>
                                      </p:cBhvr>
                                      <p:to>
                                        <p:strVal val="visible"/>
                                      </p:to>
                                    </p:set>
                                    <p:animEffect transition="in" filter="fade">
                                      <p:cBhvr>
                                        <p:cTn id="7" dur="500"/>
                                        <p:tgtEl>
                                          <p:spTgt spid="5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08"/>
                                        </p:tgtEl>
                                        <p:attrNameLst>
                                          <p:attrName>style.visibility</p:attrName>
                                        </p:attrNameLst>
                                      </p:cBhvr>
                                      <p:to>
                                        <p:strVal val="visible"/>
                                      </p:to>
                                    </p:set>
                                    <p:animEffect transition="in" filter="fade">
                                      <p:cBhvr>
                                        <p:cTn id="11" dur="500"/>
                                        <p:tgtEl>
                                          <p:spTgt spid="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515"/>
        <p:cNvGrpSpPr/>
        <p:nvPr/>
      </p:nvGrpSpPr>
      <p:grpSpPr>
        <a:xfrm>
          <a:off x="0" y="0"/>
          <a:ext cx="0" cy="0"/>
          <a:chOff x="0" y="0"/>
          <a:chExt cx="0" cy="0"/>
        </a:xfrm>
      </p:grpSpPr>
      <p:sp>
        <p:nvSpPr>
          <p:cNvPr id="516" name="Google Shape;516;p31"/>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26</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17" name="Google Shape;517;p31"/>
          <p:cNvSpPr txBox="1">
            <a:spLocks noGrp="1"/>
          </p:cNvSpPr>
          <p:nvPr>
            <p:ph type="title"/>
          </p:nvPr>
        </p:nvSpPr>
        <p:spPr>
          <a:xfrm>
            <a:off x="250825" y="277812"/>
            <a:ext cx="8591550" cy="14319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本學期數學重點單元</a:t>
            </a:r>
            <a:endParaRPr>
              <a:latin typeface="DFKai-SB"/>
              <a:ea typeface="DFKai-SB"/>
              <a:cs typeface="DFKai-SB"/>
              <a:sym typeface="DFKai-SB"/>
            </a:endParaRPr>
          </a:p>
        </p:txBody>
      </p:sp>
      <p:sp>
        <p:nvSpPr>
          <p:cNvPr id="518" name="Google Shape;518;p31"/>
          <p:cNvSpPr txBox="1">
            <a:spLocks noGrp="1"/>
          </p:cNvSpPr>
          <p:nvPr>
            <p:ph type="body" idx="1"/>
          </p:nvPr>
        </p:nvSpPr>
        <p:spPr>
          <a:xfrm>
            <a:off x="1360967" y="1844675"/>
            <a:ext cx="6608657" cy="453707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較難單元</a:t>
            </a:r>
            <a:r>
              <a:rPr lang="en-US" sz="3200" b="0" i="0" u="none" dirty="0">
                <a:solidFill>
                  <a:srgbClr val="000000"/>
                </a:solidFill>
                <a:latin typeface="DFKai-SB"/>
                <a:ea typeface="DFKai-SB"/>
                <a:cs typeface="DFKai-SB"/>
                <a:sym typeface="DFKai-SB"/>
              </a:rPr>
              <a:t>：</a:t>
            </a:r>
            <a:endParaRPr dirty="0">
              <a:latin typeface="DFKai-SB"/>
              <a:ea typeface="DFKai-SB"/>
              <a:cs typeface="DFKai-SB"/>
              <a:sym typeface="DFKai-SB"/>
            </a:endParaRPr>
          </a:p>
          <a:p>
            <a:pPr marL="914400" lvl="1" indent="-457200" algn="l" rtl="0">
              <a:lnSpc>
                <a:spcPct val="100000"/>
              </a:lnSpc>
              <a:spcBef>
                <a:spcPts val="560"/>
              </a:spcBef>
              <a:spcAft>
                <a:spcPts val="0"/>
              </a:spcAft>
              <a:buClr>
                <a:schemeClr val="accent2"/>
              </a:buClr>
              <a:buSzPts val="2380"/>
              <a:buFont typeface="Noto Sans Symbols"/>
              <a:buChar char="✔"/>
            </a:pPr>
            <a:r>
              <a:rPr lang="en-US" sz="2800" b="0" i="0" u="none" dirty="0" err="1">
                <a:solidFill>
                  <a:srgbClr val="000000"/>
                </a:solidFill>
                <a:latin typeface="DFKai-SB"/>
                <a:ea typeface="DFKai-SB"/>
                <a:cs typeface="DFKai-SB"/>
                <a:sym typeface="DFKai-SB"/>
              </a:rPr>
              <a:t>二、</a:t>
            </a:r>
            <a:r>
              <a:rPr lang="en-US" dirty="0" err="1">
                <a:latin typeface="DFKai-SB"/>
                <a:ea typeface="DFKai-SB"/>
                <a:cs typeface="DFKai-SB"/>
                <a:sym typeface="DFKai-SB"/>
              </a:rPr>
              <a:t>因數與公因數</a:t>
            </a:r>
            <a:endParaRPr dirty="0">
              <a:latin typeface="DFKai-SB"/>
              <a:ea typeface="DFKai-SB"/>
              <a:cs typeface="DFKai-SB"/>
              <a:sym typeface="DFKai-SB"/>
            </a:endParaRPr>
          </a:p>
          <a:p>
            <a:pPr marL="914400" lvl="1" indent="-457200" algn="l" rtl="0">
              <a:lnSpc>
                <a:spcPct val="100000"/>
              </a:lnSpc>
              <a:spcBef>
                <a:spcPts val="560"/>
              </a:spcBef>
              <a:spcAft>
                <a:spcPts val="0"/>
              </a:spcAft>
              <a:buClr>
                <a:schemeClr val="accent2"/>
              </a:buClr>
              <a:buSzPts val="2380"/>
              <a:buFont typeface="Noto Sans Symbols"/>
              <a:buChar char="✔"/>
            </a:pPr>
            <a:r>
              <a:rPr lang="en-US" dirty="0" err="1">
                <a:latin typeface="DFKai-SB"/>
                <a:ea typeface="DFKai-SB"/>
                <a:cs typeface="DFKai-SB"/>
                <a:sym typeface="DFKai-SB"/>
              </a:rPr>
              <a:t>三</a:t>
            </a:r>
            <a:r>
              <a:rPr lang="en-US" sz="2800" b="0" i="0" u="none" dirty="0" err="1">
                <a:solidFill>
                  <a:srgbClr val="000000"/>
                </a:solidFill>
                <a:latin typeface="DFKai-SB"/>
                <a:ea typeface="DFKai-SB"/>
                <a:cs typeface="DFKai-SB"/>
                <a:sym typeface="DFKai-SB"/>
              </a:rPr>
              <a:t>、倍數與</a:t>
            </a:r>
            <a:r>
              <a:rPr lang="en-US" dirty="0" err="1">
                <a:latin typeface="DFKai-SB"/>
                <a:ea typeface="DFKai-SB"/>
                <a:cs typeface="DFKai-SB"/>
                <a:sym typeface="DFKai-SB"/>
              </a:rPr>
              <a:t>公倍數</a:t>
            </a:r>
            <a:endParaRPr dirty="0">
              <a:latin typeface="DFKai-SB"/>
              <a:ea typeface="DFKai-SB"/>
              <a:cs typeface="DFKai-SB"/>
              <a:sym typeface="DFKai-SB"/>
            </a:endParaRPr>
          </a:p>
          <a:p>
            <a:pPr marL="914400" lvl="1" indent="-457200" algn="l" rtl="0">
              <a:lnSpc>
                <a:spcPct val="100000"/>
              </a:lnSpc>
              <a:spcBef>
                <a:spcPts val="560"/>
              </a:spcBef>
              <a:spcAft>
                <a:spcPts val="0"/>
              </a:spcAft>
              <a:buSzPts val="2380"/>
              <a:buFont typeface="Noto Sans Symbols"/>
              <a:buChar char="✔"/>
            </a:pPr>
            <a:r>
              <a:rPr lang="en-US" dirty="0" err="1">
                <a:latin typeface="DFKai-SB"/>
                <a:ea typeface="DFKai-SB"/>
                <a:cs typeface="DFKai-SB"/>
                <a:sym typeface="DFKai-SB"/>
              </a:rPr>
              <a:t>四、擴分、約分與通分</a:t>
            </a:r>
            <a:endParaRPr sz="3200" dirty="0">
              <a:latin typeface="DFKai-SB"/>
              <a:ea typeface="DFKai-SB"/>
              <a:cs typeface="DFKai-SB"/>
              <a:sym typeface="DFKai-SB"/>
            </a:endParaRPr>
          </a:p>
          <a:p>
            <a:pPr marL="914400" lvl="1" indent="-457200" algn="l" rtl="0">
              <a:lnSpc>
                <a:spcPct val="100000"/>
              </a:lnSpc>
              <a:spcBef>
                <a:spcPts val="560"/>
              </a:spcBef>
              <a:spcAft>
                <a:spcPts val="0"/>
              </a:spcAft>
              <a:buClr>
                <a:schemeClr val="accent2"/>
              </a:buClr>
              <a:buSzPts val="2380"/>
              <a:buFont typeface="Noto Sans Symbols"/>
              <a:buChar char="✔"/>
            </a:pPr>
            <a:r>
              <a:rPr lang="en-US" dirty="0" err="1">
                <a:latin typeface="DFKai-SB"/>
                <a:ea typeface="DFKai-SB"/>
                <a:cs typeface="DFKai-SB"/>
                <a:sym typeface="DFKai-SB"/>
              </a:rPr>
              <a:t>八</a:t>
            </a:r>
            <a:r>
              <a:rPr lang="en-US" sz="2800" b="0" i="0" u="none" dirty="0" err="1">
                <a:solidFill>
                  <a:srgbClr val="000000"/>
                </a:solidFill>
                <a:latin typeface="DFKai-SB"/>
                <a:ea typeface="DFKai-SB"/>
                <a:cs typeface="DFKai-SB"/>
                <a:sym typeface="DFKai-SB"/>
              </a:rPr>
              <a:t>、整數四則運算</a:t>
            </a:r>
            <a:endParaRPr dirty="0">
              <a:latin typeface="DFKai-SB"/>
              <a:ea typeface="DFKai-SB"/>
              <a:cs typeface="DFKai-SB"/>
              <a:sym typeface="DFKai-SB"/>
            </a:endParaRPr>
          </a:p>
          <a:p>
            <a:pPr marL="342900" lvl="0" indent="-342900" algn="l" rtl="0">
              <a:lnSpc>
                <a:spcPct val="100000"/>
              </a:lnSpc>
              <a:spcBef>
                <a:spcPts val="64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合理的解釋取代死記公式</a:t>
            </a:r>
            <a:endParaRPr dirty="0">
              <a:latin typeface="DFKai-SB"/>
              <a:ea typeface="DFKai-SB"/>
              <a:cs typeface="DFKai-SB"/>
              <a:sym typeface="DFKai-SB"/>
            </a:endParaRPr>
          </a:p>
          <a:p>
            <a:pPr marL="342900" lvl="0" indent="-342900">
              <a:spcBef>
                <a:spcPts val="640"/>
              </a:spcBef>
              <a:buSzPts val="2400"/>
            </a:pPr>
            <a:r>
              <a:rPr lang="en-US" altLang="zh-TW" dirty="0" err="1" smtClean="0">
                <a:solidFill>
                  <a:schemeClr val="accent5">
                    <a:lumMod val="10000"/>
                  </a:schemeClr>
                </a:solidFill>
                <a:latin typeface="DFKai-SB"/>
                <a:ea typeface="DFKai-SB"/>
                <a:cs typeface="DFKai-SB"/>
                <a:sym typeface="DFKai-SB"/>
              </a:rPr>
              <a:t>直尺</a:t>
            </a:r>
            <a:r>
              <a:rPr lang="en-US" sz="3200" b="0" i="0" u="none" dirty="0" err="1" smtClean="0">
                <a:solidFill>
                  <a:schemeClr val="accent5">
                    <a:lumMod val="10000"/>
                  </a:schemeClr>
                </a:solidFill>
                <a:latin typeface="DFKai-SB"/>
                <a:ea typeface="DFKai-SB"/>
                <a:cs typeface="DFKai-SB"/>
                <a:sym typeface="DFKai-SB"/>
              </a:rPr>
              <a:t>紅</a:t>
            </a:r>
            <a:r>
              <a:rPr lang="zh-TW" altLang="en-US" sz="3200" b="0" i="0" u="none" dirty="0" smtClean="0">
                <a:solidFill>
                  <a:schemeClr val="accent5">
                    <a:lumMod val="10000"/>
                  </a:schemeClr>
                </a:solidFill>
                <a:latin typeface="DFKai-SB"/>
                <a:ea typeface="DFKai-SB"/>
                <a:cs typeface="DFKai-SB"/>
                <a:sym typeface="DFKai-SB"/>
              </a:rPr>
              <a:t>線</a:t>
            </a:r>
            <a:r>
              <a:rPr lang="en-US" sz="3200" b="0" i="0" u="none" dirty="0" smtClean="0">
                <a:solidFill>
                  <a:schemeClr val="accent5">
                    <a:lumMod val="10000"/>
                  </a:schemeClr>
                </a:solidFill>
                <a:latin typeface="DFKai-SB"/>
                <a:ea typeface="DFKai-SB"/>
                <a:cs typeface="DFKai-SB"/>
                <a:sym typeface="DFKai-SB"/>
              </a:rPr>
              <a:t>、</a:t>
            </a:r>
            <a:r>
              <a:rPr lang="zh-TW" altLang="en-US" sz="3200" b="0" i="0" u="none" dirty="0" smtClean="0">
                <a:solidFill>
                  <a:schemeClr val="accent5">
                    <a:lumMod val="10000"/>
                  </a:schemeClr>
                </a:solidFill>
                <a:latin typeface="DFKai-SB"/>
                <a:ea typeface="DFKai-SB"/>
                <a:cs typeface="DFKai-SB"/>
                <a:sym typeface="DFKai-SB"/>
              </a:rPr>
              <a:t>螢光筆</a:t>
            </a:r>
            <a:r>
              <a:rPr lang="en-US" sz="3200" b="0" i="0" u="none" dirty="0" err="1" smtClean="0">
                <a:solidFill>
                  <a:srgbClr val="000000"/>
                </a:solidFill>
                <a:latin typeface="DFKai-SB"/>
                <a:ea typeface="DFKai-SB"/>
                <a:cs typeface="DFKai-SB"/>
                <a:sym typeface="DFKai-SB"/>
              </a:rPr>
              <a:t>摘取關鍵字解題</a:t>
            </a:r>
            <a:r>
              <a:rPr lang="zh-TW" altLang="en-US" sz="3200" b="0" i="0" u="none" dirty="0" smtClean="0">
                <a:solidFill>
                  <a:srgbClr val="000000"/>
                </a:solidFill>
                <a:latin typeface="DFKai-SB"/>
                <a:ea typeface="DFKai-SB"/>
                <a:cs typeface="DFKai-SB"/>
                <a:sym typeface="DFKai-SB"/>
              </a:rPr>
              <a:t>。</a:t>
            </a:r>
            <a:endParaRPr dirty="0">
              <a:latin typeface="DFKai-SB"/>
              <a:ea typeface="DFKai-SB"/>
              <a:cs typeface="DFKai-SB"/>
              <a:sym typeface="DFKai-SB"/>
            </a:endParaRPr>
          </a:p>
        </p:txBody>
      </p:sp>
      <p:pic>
        <p:nvPicPr>
          <p:cNvPr id="519" name="Google Shape;519;p31" descr="1-04"/>
          <p:cNvPicPr preferRelativeResize="0"/>
          <p:nvPr/>
        </p:nvPicPr>
        <p:blipFill rotWithShape="1">
          <a:blip r:embed="rId3"/>
          <a:srcRect/>
          <a:stretch>
            <a:fillRect/>
          </a:stretch>
        </p:blipFill>
        <p:spPr>
          <a:xfrm>
            <a:off x="2339975" y="1404937"/>
            <a:ext cx="4095750" cy="30480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17"/>
                                        </p:tgtEl>
                                        <p:attrNameLst>
                                          <p:attrName>style.visibility</p:attrName>
                                        </p:attrNameLst>
                                      </p:cBhvr>
                                      <p:to>
                                        <p:strVal val="visible"/>
                                      </p:to>
                                    </p:set>
                                    <p:animEffect transition="in" filter="fade">
                                      <p:cBhvr>
                                        <p:cTn id="7" dur="500"/>
                                        <p:tgtEl>
                                          <p:spTgt spid="5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18"/>
                                        </p:tgtEl>
                                        <p:attrNameLst>
                                          <p:attrName>style.visibility</p:attrName>
                                        </p:attrNameLst>
                                      </p:cBhvr>
                                      <p:to>
                                        <p:strVal val="visible"/>
                                      </p:to>
                                    </p:set>
                                    <p:animEffect transition="in" filter="fade">
                                      <p:cBhvr>
                                        <p:cTn id="11" dur="500"/>
                                        <p:tgtEl>
                                          <p:spTgt spid="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524"/>
        <p:cNvGrpSpPr/>
        <p:nvPr/>
      </p:nvGrpSpPr>
      <p:grpSpPr>
        <a:xfrm>
          <a:off x="0" y="0"/>
          <a:ext cx="0" cy="0"/>
          <a:chOff x="0" y="0"/>
          <a:chExt cx="0" cy="0"/>
        </a:xfrm>
      </p:grpSpPr>
      <p:sp>
        <p:nvSpPr>
          <p:cNvPr id="525" name="Google Shape;525;p32"/>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27</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26" name="Google Shape;526;p32"/>
          <p:cNvSpPr txBox="1">
            <a:spLocks noGrp="1"/>
          </p:cNvSpPr>
          <p:nvPr>
            <p:ph type="title"/>
          </p:nvPr>
        </p:nvSpPr>
        <p:spPr>
          <a:xfrm>
            <a:off x="250825" y="333375"/>
            <a:ext cx="8540750" cy="115093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dirty="0" err="1">
                <a:solidFill>
                  <a:srgbClr val="FF0000"/>
                </a:solidFill>
                <a:latin typeface="DFKai-SB"/>
                <a:ea typeface="DFKai-SB"/>
                <a:cs typeface="DFKai-SB"/>
                <a:sym typeface="DFKai-SB"/>
              </a:rPr>
              <a:t>數學科作業及成績計算方式</a:t>
            </a:r>
            <a:r>
              <a:rPr lang="en-US" sz="4400" b="0" i="0" u="none" dirty="0">
                <a:solidFill>
                  <a:srgbClr val="FF0000"/>
                </a:solidFill>
                <a:latin typeface="DFKai-SB"/>
                <a:ea typeface="DFKai-SB"/>
                <a:cs typeface="DFKai-SB"/>
                <a:sym typeface="DFKai-SB"/>
              </a:rPr>
              <a:t/>
            </a:r>
            <a:br>
              <a:rPr lang="en-US" sz="4400" b="0" i="0" u="none" dirty="0">
                <a:solidFill>
                  <a:srgbClr val="FF0000"/>
                </a:solidFill>
                <a:latin typeface="DFKai-SB"/>
                <a:ea typeface="DFKai-SB"/>
                <a:cs typeface="DFKai-SB"/>
                <a:sym typeface="DFKai-SB"/>
              </a:rPr>
            </a:br>
            <a:r>
              <a:rPr lang="en-US" sz="3600" b="0" i="0" u="none" dirty="0">
                <a:solidFill>
                  <a:srgbClr val="7030A0"/>
                </a:solidFill>
                <a:latin typeface="DFKai-SB"/>
                <a:ea typeface="DFKai-SB"/>
                <a:cs typeface="DFKai-SB"/>
                <a:sym typeface="DFKai-SB"/>
              </a:rPr>
              <a:t>(</a:t>
            </a:r>
            <a:r>
              <a:rPr lang="en-US" sz="3600" b="1" i="0" u="none" dirty="0" err="1">
                <a:solidFill>
                  <a:srgbClr val="7030A0"/>
                </a:solidFill>
                <a:latin typeface="DFKai-SB"/>
                <a:ea typeface="DFKai-SB"/>
                <a:cs typeface="DFKai-SB"/>
                <a:sym typeface="DFKai-SB"/>
              </a:rPr>
              <a:t>數學作業、考試均使用鉛筆</a:t>
            </a:r>
            <a:r>
              <a:rPr lang="en-US" sz="3600" dirty="0">
                <a:solidFill>
                  <a:srgbClr val="7030A0"/>
                </a:solidFill>
                <a:latin typeface="DFKai-SB"/>
                <a:ea typeface="DFKai-SB"/>
                <a:cs typeface="DFKai-SB"/>
                <a:sym typeface="DFKai-SB"/>
              </a:rPr>
              <a:t>)</a:t>
            </a:r>
            <a:endParaRPr dirty="0">
              <a:solidFill>
                <a:srgbClr val="7030A0"/>
              </a:solidFill>
              <a:latin typeface="DFKai-SB"/>
              <a:ea typeface="DFKai-SB"/>
              <a:cs typeface="DFKai-SB"/>
              <a:sym typeface="DFKai-SB"/>
            </a:endParaRPr>
          </a:p>
        </p:txBody>
      </p:sp>
      <p:graphicFrame>
        <p:nvGraphicFramePr>
          <p:cNvPr id="528" name="Google Shape;528;p32"/>
          <p:cNvGraphicFramePr/>
          <p:nvPr>
            <p:extLst>
              <p:ext uri="{D42A27DB-BD31-4B8C-83A1-F6EECF244321}">
                <p14:modId xmlns:p14="http://schemas.microsoft.com/office/powerpoint/2010/main" val="2100854652"/>
              </p:ext>
            </p:extLst>
          </p:nvPr>
        </p:nvGraphicFramePr>
        <p:xfrm>
          <a:off x="611187" y="1700212"/>
          <a:ext cx="7991450" cy="4582460"/>
        </p:xfrm>
        <a:graphic>
          <a:graphicData uri="http://schemas.openxmlformats.org/drawingml/2006/table">
            <a:tbl>
              <a:tblPr>
                <a:noFill/>
                <a:tableStyleId>{5E528C24-916D-4E7C-9E7A-24299CA67230}</a:tableStyleId>
              </a:tblPr>
              <a:tblGrid>
                <a:gridCol w="2376475"/>
                <a:gridCol w="4032250"/>
                <a:gridCol w="1582725"/>
              </a:tblGrid>
              <a:tr h="51752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dirty="0" err="1">
                          <a:solidFill>
                            <a:srgbClr val="000000"/>
                          </a:solidFill>
                          <a:latin typeface="DFKai-SB"/>
                          <a:ea typeface="DFKai-SB"/>
                          <a:cs typeface="DFKai-SB"/>
                          <a:sym typeface="DFKai-SB"/>
                        </a:rPr>
                        <a:t>習作</a:t>
                      </a:r>
                      <a:endParaRPr sz="1400" u="none" strike="noStrike" cap="none" dirty="0">
                        <a:latin typeface="DFKai-SB"/>
                        <a:ea typeface="DFKai-SB"/>
                        <a:cs typeface="DFKai-SB"/>
                        <a:sym typeface="DFKai-SB"/>
                      </a:endParaRPr>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DFKai-SB"/>
                          <a:ea typeface="DFKai-SB"/>
                          <a:cs typeface="DFKai-SB"/>
                          <a:sym typeface="DFKai-SB"/>
                        </a:rPr>
                        <a:t>注重計算過程，當學習一種新方法時，會要求孩子以新方法練習。</a:t>
                      </a:r>
                      <a:endParaRPr sz="1400" u="none" strike="noStrike" cap="none">
                        <a:latin typeface="DFKai-SB"/>
                        <a:ea typeface="DFKai-SB"/>
                        <a:cs typeface="DFKai-SB"/>
                        <a:sym typeface="DFKai-SB"/>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DFKai-SB"/>
                          <a:ea typeface="DFKai-SB"/>
                          <a:cs typeface="DFKai-SB"/>
                          <a:sym typeface="DFKai-SB"/>
                        </a:rPr>
                        <a:t>佔15%</a:t>
                      </a:r>
                      <a:endParaRPr sz="1400" u="none" strike="noStrike" cap="none">
                        <a:latin typeface="DFKai-SB"/>
                        <a:ea typeface="DFKai-SB"/>
                        <a:cs typeface="DFKai-SB"/>
                        <a:sym typeface="DFKai-SB"/>
                      </a:endParaRPr>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103662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DFKai-SB"/>
                          <a:ea typeface="DFKai-SB"/>
                          <a:cs typeface="DFKai-SB"/>
                          <a:sym typeface="DFKai-SB"/>
                        </a:rPr>
                        <a:t>練習簿</a:t>
                      </a:r>
                      <a:endParaRPr sz="2800" b="0" i="0" u="none" strike="noStrike" cap="none">
                        <a:solidFill>
                          <a:srgbClr val="000000"/>
                        </a:solidFill>
                        <a:latin typeface="DFKai-SB"/>
                        <a:ea typeface="DFKai-SB"/>
                        <a:cs typeface="DFKai-SB"/>
                        <a:sym typeface="DFKai-SB"/>
                      </a:endParaRPr>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vMerge="1">
                  <a:txBody>
                    <a:bodyPr/>
                    <a:lstStyle/>
                    <a:p>
                      <a:endParaRPr lang="zh-TW"/>
                    </a:p>
                  </a:txBody>
                  <a:tcPr/>
                </a:tc>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DFKai-SB"/>
                          <a:ea typeface="DFKai-SB"/>
                          <a:cs typeface="DFKai-SB"/>
                          <a:sym typeface="DFKai-SB"/>
                        </a:rPr>
                        <a:t>佔10%</a:t>
                      </a:r>
                      <a:endParaRPr sz="1400" u="none" strike="noStrike" cap="none">
                        <a:latin typeface="DFKai-SB"/>
                        <a:ea typeface="DFKai-SB"/>
                        <a:cs typeface="DFKai-SB"/>
                        <a:sym typeface="DFKai-SB"/>
                      </a:endParaRPr>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51910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DFKai-SB"/>
                          <a:ea typeface="DFKai-SB"/>
                          <a:cs typeface="DFKai-SB"/>
                          <a:sym typeface="DFKai-SB"/>
                        </a:rPr>
                        <a:t>數紅</a:t>
                      </a:r>
                      <a:endParaRPr sz="1400" u="none" strike="noStrike" cap="none">
                        <a:latin typeface="DFKai-SB"/>
                        <a:ea typeface="DFKai-SB"/>
                        <a:cs typeface="DFKai-SB"/>
                        <a:sym typeface="DFKai-SB"/>
                      </a:endParaRPr>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DFKai-SB"/>
                          <a:ea typeface="DFKai-SB"/>
                          <a:cs typeface="DFKai-SB"/>
                          <a:sym typeface="DFKai-SB"/>
                        </a:rPr>
                        <a:t>計算練習用，不佔分。</a:t>
                      </a:r>
                      <a:endParaRPr sz="1400" u="none" strike="noStrike" cap="none">
                        <a:latin typeface="DFKai-SB"/>
                        <a:ea typeface="DFKai-SB"/>
                        <a:cs typeface="DFKai-SB"/>
                        <a:sym typeface="DFKai-SB"/>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DFKai-SB"/>
                          <a:ea typeface="DFKai-SB"/>
                          <a:cs typeface="DFKai-SB"/>
                          <a:sym typeface="DFKai-SB"/>
                        </a:rPr>
                        <a:t>不佔分</a:t>
                      </a:r>
                      <a:endParaRPr sz="1400" u="none" strike="noStrike" cap="none">
                        <a:latin typeface="DFKai-SB"/>
                        <a:ea typeface="DFKai-SB"/>
                        <a:cs typeface="DFKai-SB"/>
                        <a:sym typeface="DFKai-SB"/>
                      </a:endParaRPr>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103027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DFKai-SB"/>
                          <a:ea typeface="DFKai-SB"/>
                          <a:cs typeface="DFKai-SB"/>
                          <a:sym typeface="DFKai-SB"/>
                        </a:rPr>
                        <a:t>重點複習</a:t>
                      </a:r>
                      <a:endParaRPr sz="1400" u="none" strike="noStrike" cap="none">
                        <a:latin typeface="DFKai-SB"/>
                        <a:ea typeface="DFKai-SB"/>
                        <a:cs typeface="DFKai-SB"/>
                        <a:sym typeface="DFKai-SB"/>
                      </a:endParaRPr>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DFKai-SB"/>
                          <a:ea typeface="DFKai-SB"/>
                          <a:cs typeface="DFKai-SB"/>
                          <a:sym typeface="DFKai-SB"/>
                        </a:rPr>
                        <a:t>補充</a:t>
                      </a:r>
                      <a:r>
                        <a:rPr lang="en-US" sz="2800" u="none" strike="noStrike" cap="none">
                          <a:latin typeface="DFKai-SB"/>
                          <a:ea typeface="DFKai-SB"/>
                          <a:cs typeface="DFKai-SB"/>
                          <a:sym typeface="DFKai-SB"/>
                        </a:rPr>
                        <a:t>、奠</a:t>
                      </a:r>
                      <a:r>
                        <a:rPr lang="en-US" sz="2800" b="0" i="0" u="none" strike="noStrike" cap="none">
                          <a:solidFill>
                            <a:srgbClr val="000000"/>
                          </a:solidFill>
                          <a:latin typeface="DFKai-SB"/>
                          <a:ea typeface="DFKai-SB"/>
                          <a:cs typeface="DFKai-SB"/>
                          <a:sym typeface="DFKai-SB"/>
                        </a:rPr>
                        <a:t>定</a:t>
                      </a:r>
                      <a:r>
                        <a:rPr lang="en-US" sz="2800" b="1" i="0" u="none" strike="noStrike" cap="none">
                          <a:solidFill>
                            <a:srgbClr val="FF0000"/>
                          </a:solidFill>
                          <a:latin typeface="DFKai-SB"/>
                          <a:ea typeface="DFKai-SB"/>
                          <a:cs typeface="DFKai-SB"/>
                          <a:sym typeface="DFKai-SB"/>
                        </a:rPr>
                        <a:t>基本運算能力。</a:t>
                      </a:r>
                      <a:endParaRPr sz="1400" u="none" strike="noStrike" cap="none">
                        <a:latin typeface="DFKai-SB"/>
                        <a:ea typeface="DFKai-SB"/>
                        <a:cs typeface="DFKai-SB"/>
                        <a:sym typeface="DFKai-SB"/>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DFKai-SB"/>
                          <a:ea typeface="DFKai-SB"/>
                          <a:cs typeface="DFKai-SB"/>
                          <a:sym typeface="DFKai-SB"/>
                        </a:rPr>
                        <a:t>不佔分</a:t>
                      </a:r>
                      <a:endParaRPr sz="1400" u="none" strike="noStrike" cap="none">
                        <a:latin typeface="DFKai-SB"/>
                        <a:ea typeface="DFKai-SB"/>
                        <a:cs typeface="DFKai-SB"/>
                        <a:sym typeface="DFKai-SB"/>
                      </a:endParaRPr>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53340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DFKai-SB"/>
                          <a:ea typeface="DFKai-SB"/>
                          <a:cs typeface="DFKai-SB"/>
                          <a:sym typeface="DFKai-SB"/>
                        </a:rPr>
                        <a:t>單元小考 </a:t>
                      </a:r>
                      <a:endParaRPr sz="1400" u="none" strike="noStrike" cap="none">
                        <a:latin typeface="DFKai-SB"/>
                        <a:ea typeface="DFKai-SB"/>
                        <a:cs typeface="DFKai-SB"/>
                        <a:sym typeface="DFKai-SB"/>
                      </a:endParaRPr>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800"/>
                        <a:buFont typeface="Arial" panose="020B0604020202020204"/>
                        <a:buNone/>
                      </a:pPr>
                      <a:r>
                        <a:rPr lang="en-US" sz="2800" b="0" i="0" u="none" strike="noStrike" cap="none" dirty="0" err="1">
                          <a:solidFill>
                            <a:srgbClr val="000000"/>
                          </a:solidFill>
                          <a:latin typeface="DFKai-SB"/>
                          <a:ea typeface="DFKai-SB"/>
                          <a:cs typeface="DFKai-SB"/>
                          <a:sym typeface="DFKai-SB"/>
                        </a:rPr>
                        <a:t>用鉛筆考試</a:t>
                      </a:r>
                      <a:r>
                        <a:rPr lang="en-US" sz="2800" b="0" i="0" u="none" strike="noStrike" cap="none" dirty="0">
                          <a:solidFill>
                            <a:srgbClr val="000000"/>
                          </a:solidFill>
                          <a:latin typeface="DFKai-SB"/>
                          <a:ea typeface="DFKai-SB"/>
                          <a:cs typeface="DFKai-SB"/>
                          <a:sym typeface="DFKai-SB"/>
                        </a:rPr>
                        <a:t>。</a:t>
                      </a:r>
                      <a:endParaRPr sz="1400" u="none" strike="noStrike" cap="none" dirty="0">
                        <a:latin typeface="DFKai-SB"/>
                        <a:ea typeface="DFKai-SB"/>
                        <a:cs typeface="DFKai-SB"/>
                        <a:sym typeface="DFKai-SB"/>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DFKai-SB"/>
                          <a:ea typeface="DFKai-SB"/>
                          <a:cs typeface="DFKai-SB"/>
                          <a:sym typeface="DFKai-SB"/>
                        </a:rPr>
                        <a:t>佔15%</a:t>
                      </a:r>
                      <a:endParaRPr sz="1400" u="none" strike="noStrike" cap="none">
                        <a:latin typeface="DFKai-SB"/>
                        <a:ea typeface="DFKai-SB"/>
                        <a:cs typeface="DFKai-SB"/>
                        <a:sym typeface="DFKai-SB"/>
                      </a:endParaRPr>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94455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DFKai-SB"/>
                          <a:ea typeface="DFKai-SB"/>
                          <a:cs typeface="DFKai-SB"/>
                          <a:sym typeface="DFKai-SB"/>
                        </a:rPr>
                        <a:t>學習態度 </a:t>
                      </a:r>
                      <a:endParaRPr sz="1400" u="none" strike="noStrike" cap="none">
                        <a:latin typeface="DFKai-SB"/>
                        <a:ea typeface="DFKai-SB"/>
                        <a:cs typeface="DFKai-SB"/>
                        <a:sym typeface="DFKai-SB"/>
                      </a:endParaRPr>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800"/>
                        <a:buFont typeface="Arial" panose="020B0604020202020204"/>
                        <a:buNone/>
                      </a:pPr>
                      <a:r>
                        <a:rPr lang="en-US" sz="2800" b="0" i="0" u="none" strike="noStrike" cap="none" dirty="0" err="1">
                          <a:solidFill>
                            <a:srgbClr val="000000"/>
                          </a:solidFill>
                          <a:latin typeface="DFKai-SB"/>
                          <a:ea typeface="DFKai-SB"/>
                          <a:cs typeface="DFKai-SB"/>
                          <a:sym typeface="DFKai-SB"/>
                        </a:rPr>
                        <a:t>上課發言、上課表現、訂正、遲缺交作業</a:t>
                      </a:r>
                      <a:r>
                        <a:rPr lang="en-US" sz="2800" b="0" i="0" u="none" strike="noStrike" cap="none" dirty="0">
                          <a:solidFill>
                            <a:srgbClr val="000000"/>
                          </a:solidFill>
                          <a:latin typeface="DFKai-SB"/>
                          <a:ea typeface="DFKai-SB"/>
                          <a:cs typeface="DFKai-SB"/>
                          <a:sym typeface="DFKai-SB"/>
                        </a:rPr>
                        <a:t>。</a:t>
                      </a:r>
                      <a:endParaRPr sz="1400" u="none" strike="noStrike" cap="none" dirty="0">
                        <a:latin typeface="DFKai-SB"/>
                        <a:ea typeface="DFKai-SB"/>
                        <a:cs typeface="DFKai-SB"/>
                        <a:sym typeface="DFKai-SB"/>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2800" b="0" i="0" u="none" strike="noStrike" cap="none">
                          <a:solidFill>
                            <a:srgbClr val="000000"/>
                          </a:solidFill>
                          <a:latin typeface="DFKai-SB"/>
                          <a:ea typeface="DFKai-SB"/>
                          <a:cs typeface="DFKai-SB"/>
                          <a:sym typeface="DFKai-SB"/>
                        </a:rPr>
                        <a:t>佔10%</a:t>
                      </a:r>
                      <a:endParaRPr sz="1400" u="none" strike="noStrike" cap="none">
                        <a:latin typeface="DFKai-SB"/>
                        <a:ea typeface="DFKai-SB"/>
                        <a:cs typeface="DFKai-SB"/>
                        <a:sym typeface="DFKai-SB"/>
                      </a:endParaRPr>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r>
            </a:tbl>
          </a:graphicData>
        </a:graphic>
      </p:graphicFrame>
    </p:spTree>
  </p:cSld>
  <p:clrMapOvr>
    <a:masterClrMapping/>
  </p:clrMapOvr>
  <p:transition spd="slow">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533"/>
        <p:cNvGrpSpPr/>
        <p:nvPr/>
      </p:nvGrpSpPr>
      <p:grpSpPr>
        <a:xfrm>
          <a:off x="0" y="0"/>
          <a:ext cx="0" cy="0"/>
          <a:chOff x="0" y="0"/>
          <a:chExt cx="0" cy="0"/>
        </a:xfrm>
      </p:grpSpPr>
      <p:sp>
        <p:nvSpPr>
          <p:cNvPr id="534" name="Google Shape;534;p33"/>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28</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35" name="Google Shape;535;p33"/>
          <p:cNvSpPr txBox="1">
            <a:spLocks noGrp="1"/>
          </p:cNvSpPr>
          <p:nvPr>
            <p:ph type="title"/>
          </p:nvPr>
        </p:nvSpPr>
        <p:spPr>
          <a:xfrm>
            <a:off x="300037" y="788987"/>
            <a:ext cx="8540750" cy="8096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dirty="0" err="1">
                <a:solidFill>
                  <a:srgbClr val="FF0000"/>
                </a:solidFill>
                <a:latin typeface="DFKai-SB"/>
                <a:ea typeface="DFKai-SB"/>
                <a:cs typeface="DFKai-SB"/>
                <a:sym typeface="DFKai-SB"/>
              </a:rPr>
              <a:t>定期評量時間及範圍</a:t>
            </a:r>
            <a:endParaRPr dirty="0">
              <a:latin typeface="DFKai-SB"/>
              <a:ea typeface="DFKai-SB"/>
              <a:cs typeface="DFKai-SB"/>
              <a:sym typeface="DFKai-SB"/>
            </a:endParaRPr>
          </a:p>
        </p:txBody>
      </p:sp>
      <p:sp>
        <p:nvSpPr>
          <p:cNvPr id="536" name="Google Shape;536;p33"/>
          <p:cNvSpPr txBox="1">
            <a:spLocks noGrp="1"/>
          </p:cNvSpPr>
          <p:nvPr>
            <p:ph type="body" idx="1"/>
          </p:nvPr>
        </p:nvSpPr>
        <p:spPr>
          <a:xfrm>
            <a:off x="971550" y="1700212"/>
            <a:ext cx="7561262" cy="4103687"/>
          </a:xfrm>
          <a:prstGeom prst="rect">
            <a:avLst/>
          </a:prstGeom>
          <a:noFill/>
          <a:ln>
            <a:noFill/>
          </a:ln>
        </p:spPr>
        <p:txBody>
          <a:bodyPr spcFirstLastPara="1" wrap="square" lIns="91425" tIns="45700" rIns="91425" bIns="45700" anchor="t" anchorCtr="0">
            <a:noAutofit/>
          </a:bodyPr>
          <a:lstStyle/>
          <a:p>
            <a:pPr marL="609600" lvl="0" indent="-609600" algn="l" rtl="0">
              <a:lnSpc>
                <a:spcPct val="100000"/>
              </a:lnSpc>
              <a:spcBef>
                <a:spcPts val="0"/>
              </a:spcBef>
              <a:spcAft>
                <a:spcPts val="0"/>
              </a:spcAft>
              <a:buClr>
                <a:schemeClr val="hlink"/>
              </a:buClr>
              <a:buSzPts val="2400"/>
              <a:buFont typeface="Noto Sans Symbols"/>
              <a:buChar char="❖"/>
            </a:pPr>
            <a:r>
              <a:rPr lang="zh-TW" altLang="en-US" dirty="0">
                <a:latin typeface="DFKai-SB"/>
                <a:ea typeface="DFKai-SB"/>
                <a:cs typeface="DFKai-SB"/>
                <a:sym typeface="DFKai-SB"/>
              </a:rPr>
              <a:t>期中</a:t>
            </a:r>
            <a:r>
              <a:rPr lang="en-US" sz="3200" b="0" i="0" u="none" dirty="0" smtClean="0">
                <a:solidFill>
                  <a:srgbClr val="000000"/>
                </a:solidFill>
                <a:latin typeface="DFKai-SB"/>
                <a:ea typeface="DFKai-SB"/>
                <a:cs typeface="DFKai-SB"/>
                <a:sym typeface="DFKai-SB"/>
              </a:rPr>
              <a:t>評量</a:t>
            </a:r>
            <a:r>
              <a:rPr lang="en-US" sz="3200" b="0" i="0" u="none" dirty="0">
                <a:solidFill>
                  <a:srgbClr val="000000"/>
                </a:solidFill>
                <a:latin typeface="DFKai-SB"/>
                <a:ea typeface="DFKai-SB"/>
                <a:cs typeface="DFKai-SB"/>
                <a:sym typeface="DFKai-SB"/>
              </a:rPr>
              <a:t>：11/</a:t>
            </a:r>
            <a:r>
              <a:rPr lang="en-US" dirty="0">
                <a:latin typeface="DFKai-SB"/>
                <a:ea typeface="DFKai-SB"/>
                <a:cs typeface="DFKai-SB"/>
                <a:sym typeface="DFKai-SB"/>
              </a:rPr>
              <a:t>4</a:t>
            </a:r>
            <a:r>
              <a:rPr lang="en-US" sz="3200" b="0" i="0" u="none" dirty="0">
                <a:solidFill>
                  <a:srgbClr val="000000"/>
                </a:solidFill>
                <a:latin typeface="DFKai-SB"/>
                <a:ea typeface="DFKai-SB"/>
                <a:cs typeface="DFKai-SB"/>
                <a:sym typeface="DFKai-SB"/>
              </a:rPr>
              <a:t> (二)、11/</a:t>
            </a:r>
            <a:r>
              <a:rPr lang="en-US" dirty="0">
                <a:latin typeface="DFKai-SB"/>
                <a:ea typeface="DFKai-SB"/>
                <a:cs typeface="DFKai-SB"/>
                <a:sym typeface="DFKai-SB"/>
              </a:rPr>
              <a:t>5</a:t>
            </a:r>
            <a:r>
              <a:rPr lang="en-US" sz="3200" b="0" i="0" u="none" dirty="0">
                <a:solidFill>
                  <a:srgbClr val="000000"/>
                </a:solidFill>
                <a:latin typeface="DFKai-SB"/>
                <a:ea typeface="DFKai-SB"/>
                <a:cs typeface="DFKai-SB"/>
                <a:sym typeface="DFKai-SB"/>
              </a:rPr>
              <a:t> (三)</a:t>
            </a:r>
            <a:endParaRPr sz="3200" b="0" i="0" u="none" dirty="0">
              <a:solidFill>
                <a:srgbClr val="000000"/>
              </a:solidFill>
              <a:latin typeface="DFKai-SB"/>
              <a:ea typeface="DFKai-SB"/>
              <a:cs typeface="DFKai-SB"/>
              <a:sym typeface="DFKai-SB"/>
            </a:endParaRPr>
          </a:p>
          <a:p>
            <a:pPr marL="609600" lvl="0" indent="-609600" algn="l" rtl="0">
              <a:lnSpc>
                <a:spcPct val="100000"/>
              </a:lnSpc>
              <a:spcBef>
                <a:spcPts val="640"/>
              </a:spcBef>
              <a:spcAft>
                <a:spcPts val="0"/>
              </a:spcAft>
              <a:buSzPts val="2400"/>
              <a:buNone/>
            </a:pPr>
            <a:r>
              <a:rPr lang="en-US" sz="3200" b="0" i="0" u="none" dirty="0">
                <a:solidFill>
                  <a:srgbClr val="000000"/>
                </a:solidFill>
                <a:latin typeface="DFKai-SB"/>
                <a:ea typeface="DFKai-SB"/>
                <a:cs typeface="DFKai-SB"/>
                <a:sym typeface="DFKai-SB"/>
              </a:rPr>
              <a:t>     </a:t>
            </a:r>
            <a:r>
              <a:rPr lang="en-US" sz="3200" b="0" i="0" u="none" dirty="0" smtClean="0">
                <a:solidFill>
                  <a:srgbClr val="FF0000"/>
                </a:solidFill>
                <a:latin typeface="DFKai-SB"/>
                <a:ea typeface="DFKai-SB"/>
                <a:cs typeface="DFKai-SB"/>
                <a:sym typeface="DFKai-SB"/>
              </a:rPr>
              <a:t>國語</a:t>
            </a:r>
            <a:r>
              <a:rPr lang="en-US" sz="3200" b="0" i="0" u="none" dirty="0">
                <a:solidFill>
                  <a:srgbClr val="FF0000"/>
                </a:solidFill>
                <a:latin typeface="DFKai-SB"/>
                <a:ea typeface="DFKai-SB"/>
                <a:cs typeface="DFKai-SB"/>
                <a:sym typeface="DFKai-SB"/>
              </a:rPr>
              <a:t>：1-</a:t>
            </a:r>
            <a:r>
              <a:rPr lang="en-US" dirty="0">
                <a:solidFill>
                  <a:srgbClr val="FF0000"/>
                </a:solidFill>
                <a:latin typeface="DFKai-SB"/>
                <a:ea typeface="DFKai-SB"/>
                <a:cs typeface="DFKai-SB"/>
                <a:sym typeface="DFKai-SB"/>
              </a:rPr>
              <a:t>6</a:t>
            </a:r>
            <a:r>
              <a:rPr lang="en-US" sz="3200" b="0" i="0" u="none" dirty="0">
                <a:solidFill>
                  <a:srgbClr val="FF0000"/>
                </a:solidFill>
                <a:latin typeface="DFKai-SB"/>
                <a:ea typeface="DFKai-SB"/>
                <a:cs typeface="DFKai-SB"/>
                <a:sym typeface="DFKai-SB"/>
              </a:rPr>
              <a:t>課</a:t>
            </a:r>
            <a:endParaRPr dirty="0">
              <a:latin typeface="DFKai-SB"/>
              <a:ea typeface="DFKai-SB"/>
              <a:cs typeface="DFKai-SB"/>
              <a:sym typeface="DFKai-SB"/>
            </a:endParaRPr>
          </a:p>
          <a:p>
            <a:pPr marL="609600" lvl="0" indent="-609600" algn="l" rtl="0">
              <a:lnSpc>
                <a:spcPct val="100000"/>
              </a:lnSpc>
              <a:spcBef>
                <a:spcPts val="640"/>
              </a:spcBef>
              <a:spcAft>
                <a:spcPts val="0"/>
              </a:spcAft>
              <a:buSzPts val="2400"/>
              <a:buNone/>
            </a:pPr>
            <a:r>
              <a:rPr lang="en-US" sz="3200" b="0" i="0" u="none" dirty="0">
                <a:solidFill>
                  <a:srgbClr val="FF0000"/>
                </a:solidFill>
                <a:latin typeface="DFKai-SB"/>
                <a:ea typeface="DFKai-SB"/>
                <a:cs typeface="DFKai-SB"/>
                <a:sym typeface="DFKai-SB"/>
              </a:rPr>
              <a:t>     </a:t>
            </a:r>
            <a:r>
              <a:rPr lang="en-US" sz="3200" b="0" i="0" u="none" dirty="0" smtClean="0">
                <a:solidFill>
                  <a:srgbClr val="FF0000"/>
                </a:solidFill>
                <a:latin typeface="DFKai-SB"/>
                <a:ea typeface="DFKai-SB"/>
                <a:cs typeface="DFKai-SB"/>
                <a:sym typeface="DFKai-SB"/>
              </a:rPr>
              <a:t>數學</a:t>
            </a:r>
            <a:r>
              <a:rPr lang="en-US" sz="3200" b="0" i="0" u="none" dirty="0">
                <a:solidFill>
                  <a:srgbClr val="FF0000"/>
                </a:solidFill>
                <a:latin typeface="DFKai-SB"/>
                <a:ea typeface="DFKai-SB"/>
                <a:cs typeface="DFKai-SB"/>
                <a:sym typeface="DFKai-SB"/>
              </a:rPr>
              <a:t>：第</a:t>
            </a:r>
            <a:r>
              <a:rPr lang="en-US" dirty="0">
                <a:solidFill>
                  <a:srgbClr val="FF0000"/>
                </a:solidFill>
                <a:latin typeface="DFKai-SB"/>
                <a:ea typeface="DFKai-SB"/>
                <a:cs typeface="DFKai-SB"/>
                <a:sym typeface="DFKai-SB"/>
              </a:rPr>
              <a:t>1</a:t>
            </a:r>
            <a:r>
              <a:rPr lang="en-US" sz="3200" b="0" i="0" u="none" dirty="0">
                <a:solidFill>
                  <a:srgbClr val="FF0000"/>
                </a:solidFill>
                <a:latin typeface="DFKai-SB"/>
                <a:ea typeface="DFKai-SB"/>
                <a:cs typeface="DFKai-SB"/>
                <a:sym typeface="DFKai-SB"/>
              </a:rPr>
              <a:t>單元-第</a:t>
            </a:r>
            <a:r>
              <a:rPr lang="en-US" dirty="0">
                <a:solidFill>
                  <a:srgbClr val="FF0000"/>
                </a:solidFill>
                <a:latin typeface="DFKai-SB"/>
                <a:ea typeface="DFKai-SB"/>
                <a:cs typeface="DFKai-SB"/>
                <a:sym typeface="DFKai-SB"/>
              </a:rPr>
              <a:t>5</a:t>
            </a:r>
            <a:r>
              <a:rPr lang="en-US" sz="3200" b="0" i="0" u="none" dirty="0">
                <a:solidFill>
                  <a:srgbClr val="FF0000"/>
                </a:solidFill>
                <a:latin typeface="DFKai-SB"/>
                <a:ea typeface="DFKai-SB"/>
                <a:cs typeface="DFKai-SB"/>
                <a:sym typeface="DFKai-SB"/>
              </a:rPr>
              <a:t>單元</a:t>
            </a:r>
            <a:endParaRPr dirty="0">
              <a:latin typeface="DFKai-SB"/>
              <a:ea typeface="DFKai-SB"/>
              <a:cs typeface="DFKai-SB"/>
              <a:sym typeface="DFKai-SB"/>
            </a:endParaRPr>
          </a:p>
          <a:p>
            <a:pPr marL="609600" lvl="0" indent="-609600" algn="l" rtl="0">
              <a:lnSpc>
                <a:spcPct val="100000"/>
              </a:lnSpc>
              <a:spcBef>
                <a:spcPts val="560"/>
              </a:spcBef>
              <a:spcAft>
                <a:spcPts val="0"/>
              </a:spcAft>
              <a:buSzPts val="2100"/>
              <a:buNone/>
            </a:pPr>
            <a:r>
              <a:rPr lang="en-US" sz="2800" b="0" i="0" u="none" dirty="0">
                <a:solidFill>
                  <a:schemeClr val="hlink"/>
                </a:solidFill>
                <a:latin typeface="DFKai-SB"/>
                <a:ea typeface="DFKai-SB"/>
                <a:cs typeface="DFKai-SB"/>
                <a:sym typeface="DFKai-SB"/>
              </a:rPr>
              <a:t>             </a:t>
            </a:r>
            <a:endParaRPr dirty="0">
              <a:latin typeface="DFKai-SB"/>
              <a:ea typeface="DFKai-SB"/>
              <a:cs typeface="DFKai-SB"/>
              <a:sym typeface="DFKai-SB"/>
            </a:endParaRPr>
          </a:p>
          <a:p>
            <a:pPr marL="609600" lvl="0" indent="-609600" algn="l" rtl="0">
              <a:lnSpc>
                <a:spcPct val="100000"/>
              </a:lnSpc>
              <a:spcBef>
                <a:spcPts val="640"/>
              </a:spcBef>
              <a:spcAft>
                <a:spcPts val="0"/>
              </a:spcAft>
              <a:buClr>
                <a:schemeClr val="hlink"/>
              </a:buClr>
              <a:buSzPts val="2400"/>
              <a:buFont typeface="Noto Sans Symbols"/>
              <a:buChar char="❖"/>
            </a:pPr>
            <a:r>
              <a:rPr lang="zh-TW" altLang="en-US" sz="3200" b="0" i="0" u="none" dirty="0" smtClean="0">
                <a:solidFill>
                  <a:srgbClr val="000000"/>
                </a:solidFill>
                <a:latin typeface="DFKai-SB"/>
                <a:ea typeface="DFKai-SB"/>
                <a:cs typeface="DFKai-SB"/>
                <a:sym typeface="DFKai-SB"/>
              </a:rPr>
              <a:t>期末</a:t>
            </a:r>
            <a:r>
              <a:rPr lang="en-US" sz="3200" b="0" i="0" u="none" dirty="0" smtClean="0">
                <a:solidFill>
                  <a:srgbClr val="000000"/>
                </a:solidFill>
                <a:latin typeface="DFKai-SB"/>
                <a:ea typeface="DFKai-SB"/>
                <a:cs typeface="DFKai-SB"/>
                <a:sym typeface="DFKai-SB"/>
              </a:rPr>
              <a:t>評量</a:t>
            </a:r>
            <a:r>
              <a:rPr lang="en-US" sz="3200" b="0" i="0" u="none" dirty="0">
                <a:solidFill>
                  <a:srgbClr val="000000"/>
                </a:solidFill>
                <a:latin typeface="DFKai-SB"/>
                <a:ea typeface="DFKai-SB"/>
                <a:cs typeface="DFKai-SB"/>
                <a:sym typeface="DFKai-SB"/>
              </a:rPr>
              <a:t>：1/</a:t>
            </a:r>
            <a:r>
              <a:rPr lang="en-US" dirty="0">
                <a:latin typeface="DFKai-SB"/>
                <a:ea typeface="DFKai-SB"/>
                <a:cs typeface="DFKai-SB"/>
                <a:sym typeface="DFKai-SB"/>
              </a:rPr>
              <a:t>8</a:t>
            </a:r>
            <a:r>
              <a:rPr lang="en-US" sz="3200" b="0" i="0" u="none" dirty="0">
                <a:solidFill>
                  <a:srgbClr val="000000"/>
                </a:solidFill>
                <a:latin typeface="DFKai-SB"/>
                <a:ea typeface="DFKai-SB"/>
                <a:cs typeface="DFKai-SB"/>
                <a:sym typeface="DFKai-SB"/>
              </a:rPr>
              <a:t>(四)、1/9(五)</a:t>
            </a:r>
            <a:endParaRPr sz="3200" b="0" i="0" u="none" dirty="0">
              <a:solidFill>
                <a:srgbClr val="000000"/>
              </a:solidFill>
              <a:latin typeface="DFKai-SB"/>
              <a:ea typeface="DFKai-SB"/>
              <a:cs typeface="DFKai-SB"/>
              <a:sym typeface="DFKai-SB"/>
            </a:endParaRPr>
          </a:p>
          <a:p>
            <a:pPr marL="609600" lvl="0" indent="-609600" algn="l" rtl="0">
              <a:lnSpc>
                <a:spcPct val="100000"/>
              </a:lnSpc>
              <a:spcBef>
                <a:spcPts val="640"/>
              </a:spcBef>
              <a:spcAft>
                <a:spcPts val="0"/>
              </a:spcAft>
              <a:buSzPts val="2400"/>
              <a:buNone/>
            </a:pPr>
            <a:r>
              <a:rPr lang="en-US" sz="3200" b="0" i="0" u="none" dirty="0">
                <a:solidFill>
                  <a:srgbClr val="000000"/>
                </a:solidFill>
                <a:latin typeface="DFKai-SB"/>
                <a:ea typeface="DFKai-SB"/>
                <a:cs typeface="DFKai-SB"/>
                <a:sym typeface="DFKai-SB"/>
              </a:rPr>
              <a:t>     </a:t>
            </a:r>
            <a:r>
              <a:rPr lang="en-US" sz="3200" b="0" i="0" u="none" dirty="0">
                <a:solidFill>
                  <a:srgbClr val="FF0000"/>
                </a:solidFill>
                <a:latin typeface="DFKai-SB"/>
                <a:ea typeface="DFKai-SB"/>
                <a:cs typeface="DFKai-SB"/>
                <a:sym typeface="DFKai-SB"/>
              </a:rPr>
              <a:t>國語：</a:t>
            </a:r>
            <a:r>
              <a:rPr lang="en-US" dirty="0">
                <a:solidFill>
                  <a:srgbClr val="FF0000"/>
                </a:solidFill>
                <a:latin typeface="DFKai-SB"/>
                <a:ea typeface="DFKai-SB"/>
                <a:cs typeface="DFKai-SB"/>
                <a:sym typeface="DFKai-SB"/>
              </a:rPr>
              <a:t>7</a:t>
            </a:r>
            <a:r>
              <a:rPr lang="en-US" sz="3200" b="0" i="0" u="none" dirty="0">
                <a:solidFill>
                  <a:srgbClr val="FF0000"/>
                </a:solidFill>
                <a:latin typeface="DFKai-SB"/>
                <a:ea typeface="DFKai-SB"/>
                <a:cs typeface="DFKai-SB"/>
                <a:sym typeface="DFKai-SB"/>
              </a:rPr>
              <a:t>-1</a:t>
            </a:r>
            <a:r>
              <a:rPr lang="en-US" dirty="0">
                <a:solidFill>
                  <a:srgbClr val="FF0000"/>
                </a:solidFill>
                <a:latin typeface="DFKai-SB"/>
                <a:ea typeface="DFKai-SB"/>
                <a:cs typeface="DFKai-SB"/>
                <a:sym typeface="DFKai-SB"/>
              </a:rPr>
              <a:t>2</a:t>
            </a:r>
            <a:r>
              <a:rPr lang="en-US" sz="3200" b="0" i="0" u="none" dirty="0">
                <a:solidFill>
                  <a:srgbClr val="FF0000"/>
                </a:solidFill>
                <a:latin typeface="DFKai-SB"/>
                <a:ea typeface="DFKai-SB"/>
                <a:cs typeface="DFKai-SB"/>
                <a:sym typeface="DFKai-SB"/>
              </a:rPr>
              <a:t>課</a:t>
            </a:r>
            <a:endParaRPr dirty="0">
              <a:latin typeface="DFKai-SB"/>
              <a:ea typeface="DFKai-SB"/>
              <a:cs typeface="DFKai-SB"/>
              <a:sym typeface="DFKai-SB"/>
            </a:endParaRPr>
          </a:p>
          <a:p>
            <a:pPr marL="609600" lvl="0" indent="-609600" algn="l" rtl="0">
              <a:lnSpc>
                <a:spcPct val="100000"/>
              </a:lnSpc>
              <a:spcBef>
                <a:spcPts val="640"/>
              </a:spcBef>
              <a:spcAft>
                <a:spcPts val="0"/>
              </a:spcAft>
              <a:buSzPts val="2400"/>
              <a:buNone/>
            </a:pPr>
            <a:r>
              <a:rPr lang="en-US" sz="3200" b="0" i="0" u="none" dirty="0">
                <a:solidFill>
                  <a:srgbClr val="FF0000"/>
                </a:solidFill>
                <a:latin typeface="DFKai-SB"/>
                <a:ea typeface="DFKai-SB"/>
                <a:cs typeface="DFKai-SB"/>
                <a:sym typeface="DFKai-SB"/>
              </a:rPr>
              <a:t>     數學：第</a:t>
            </a:r>
            <a:r>
              <a:rPr lang="en-US" dirty="0">
                <a:solidFill>
                  <a:srgbClr val="FF0000"/>
                </a:solidFill>
                <a:latin typeface="DFKai-SB"/>
                <a:ea typeface="DFKai-SB"/>
                <a:cs typeface="DFKai-SB"/>
                <a:sym typeface="DFKai-SB"/>
              </a:rPr>
              <a:t>6</a:t>
            </a:r>
            <a:r>
              <a:rPr lang="en-US" sz="3200" b="0" i="0" u="none" dirty="0">
                <a:solidFill>
                  <a:srgbClr val="FF0000"/>
                </a:solidFill>
                <a:latin typeface="DFKai-SB"/>
                <a:ea typeface="DFKai-SB"/>
                <a:cs typeface="DFKai-SB"/>
                <a:sym typeface="DFKai-SB"/>
              </a:rPr>
              <a:t>單元-第</a:t>
            </a:r>
            <a:r>
              <a:rPr lang="en-US" dirty="0">
                <a:solidFill>
                  <a:srgbClr val="FF0000"/>
                </a:solidFill>
                <a:latin typeface="DFKai-SB"/>
                <a:ea typeface="DFKai-SB"/>
                <a:cs typeface="DFKai-SB"/>
                <a:sym typeface="DFKai-SB"/>
              </a:rPr>
              <a:t>10</a:t>
            </a:r>
            <a:r>
              <a:rPr lang="en-US" sz="3200" b="0" i="0" u="none" dirty="0">
                <a:solidFill>
                  <a:srgbClr val="FF0000"/>
                </a:solidFill>
                <a:latin typeface="DFKai-SB"/>
                <a:ea typeface="DFKai-SB"/>
                <a:cs typeface="DFKai-SB"/>
                <a:sym typeface="DFKai-SB"/>
              </a:rPr>
              <a:t>單元</a:t>
            </a:r>
            <a:endParaRPr dirty="0">
              <a:latin typeface="DFKai-SB"/>
              <a:ea typeface="DFKai-SB"/>
              <a:cs typeface="DFKai-SB"/>
              <a:sym typeface="DFKai-SB"/>
            </a:endParaRPr>
          </a:p>
        </p:txBody>
      </p:sp>
    </p:spTree>
  </p:cSld>
  <p:clrMapOvr>
    <a:masterClrMapping/>
  </p:clrMapOvr>
  <p:transition spd="slow">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540"/>
        <p:cNvGrpSpPr/>
        <p:nvPr/>
      </p:nvGrpSpPr>
      <p:grpSpPr>
        <a:xfrm>
          <a:off x="0" y="0"/>
          <a:ext cx="0" cy="0"/>
          <a:chOff x="0" y="0"/>
          <a:chExt cx="0" cy="0"/>
        </a:xfrm>
      </p:grpSpPr>
      <p:sp>
        <p:nvSpPr>
          <p:cNvPr id="541" name="Google Shape;541;p34"/>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800"/>
              <a:buFont typeface="Arial" panose="020B0604020202020204"/>
              <a:buNone/>
            </a:pPr>
            <a:r>
              <a:rPr lang="en-US" sz="4800" b="0" i="0" u="none">
                <a:solidFill>
                  <a:srgbClr val="FF0000"/>
                </a:solidFill>
                <a:latin typeface="DFKai-SB"/>
                <a:ea typeface="DFKai-SB"/>
                <a:cs typeface="DFKai-SB"/>
                <a:sym typeface="DFKai-SB"/>
              </a:rPr>
              <a:t>挑  戰  自  我</a:t>
            </a:r>
            <a:endParaRPr>
              <a:latin typeface="DFKai-SB"/>
              <a:ea typeface="DFKai-SB"/>
              <a:cs typeface="DFKai-SB"/>
              <a:sym typeface="DFKai-SB"/>
            </a:endParaRPr>
          </a:p>
        </p:txBody>
      </p:sp>
      <p:sp>
        <p:nvSpPr>
          <p:cNvPr id="542" name="Google Shape;542;p34"/>
          <p:cNvSpPr txBox="1">
            <a:spLocks noGrp="1"/>
          </p:cNvSpPr>
          <p:nvPr>
            <p:ph type="body" idx="1"/>
          </p:nvPr>
        </p:nvSpPr>
        <p:spPr>
          <a:xfrm>
            <a:off x="1331912" y="1905000"/>
            <a:ext cx="6911975" cy="36115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2400"/>
              <a:buFont typeface="Noto Sans Symbols"/>
              <a:buChar char="❖"/>
            </a:pPr>
            <a:r>
              <a:rPr lang="en-US" sz="3200" b="0" i="0" u="none">
                <a:solidFill>
                  <a:srgbClr val="000000"/>
                </a:solidFill>
                <a:latin typeface="DFKai-SB"/>
                <a:ea typeface="DFKai-SB"/>
                <a:cs typeface="DFKai-SB"/>
                <a:sym typeface="DFKai-SB"/>
              </a:rPr>
              <a:t>自己訂定月考目標。</a:t>
            </a:r>
            <a:endParaRPr>
              <a:latin typeface="DFKai-SB"/>
              <a:ea typeface="DFKai-SB"/>
              <a:cs typeface="DFKai-SB"/>
              <a:sym typeface="DFKai-SB"/>
            </a:endParaRPr>
          </a:p>
          <a:p>
            <a:pPr marL="342900" marR="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000000"/>
                </a:solidFill>
                <a:latin typeface="DFKai-SB"/>
                <a:ea typeface="DFKai-SB"/>
                <a:cs typeface="DFKai-SB"/>
                <a:sym typeface="DFKai-SB"/>
              </a:rPr>
              <a:t>與孩子一起安排讀書計畫，檢視自己作息。</a:t>
            </a:r>
            <a:endParaRPr>
              <a:latin typeface="DFKai-SB"/>
              <a:ea typeface="DFKai-SB"/>
              <a:cs typeface="DFKai-SB"/>
              <a:sym typeface="DFKai-SB"/>
            </a:endParaRPr>
          </a:p>
          <a:p>
            <a:pPr marL="342900" marR="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000000"/>
                </a:solidFill>
                <a:latin typeface="DFKai-SB"/>
                <a:ea typeface="DFKai-SB"/>
                <a:cs typeface="DFKai-SB"/>
                <a:sym typeface="DFKai-SB"/>
              </a:rPr>
              <a:t>達成目標的鼓勵：少3C，多陪伴，旅遊、美食……等共同美好回憶。</a:t>
            </a:r>
            <a:endParaRPr>
              <a:latin typeface="DFKai-SB"/>
              <a:ea typeface="DFKai-SB"/>
              <a:cs typeface="DFKai-SB"/>
              <a:sym typeface="DFKai-SB"/>
            </a:endParaRPr>
          </a:p>
          <a:p>
            <a:pPr marL="342900" marR="0" lvl="0" indent="-342900" algn="l" rtl="0">
              <a:lnSpc>
                <a:spcPct val="100000"/>
              </a:lnSpc>
              <a:spcBef>
                <a:spcPts val="640"/>
              </a:spcBef>
              <a:spcAft>
                <a:spcPts val="0"/>
              </a:spcAft>
              <a:buClr>
                <a:schemeClr val="hlink"/>
              </a:buClr>
              <a:buSzPts val="2400"/>
              <a:buFont typeface="Noto Sans Symbols"/>
              <a:buChar char="❖"/>
            </a:pPr>
            <a:r>
              <a:rPr lang="en-US" sz="3200" b="0" i="0" u="none">
                <a:solidFill>
                  <a:srgbClr val="000000"/>
                </a:solidFill>
                <a:latin typeface="DFKai-SB"/>
                <a:ea typeface="DFKai-SB"/>
                <a:cs typeface="DFKai-SB"/>
                <a:sym typeface="DFKai-SB"/>
              </a:rPr>
              <a:t>認識自我、肯定自己、欣賞別人、同儕學習。</a:t>
            </a:r>
            <a:endParaRPr>
              <a:latin typeface="DFKai-SB"/>
              <a:ea typeface="DFKai-SB"/>
              <a:cs typeface="DFKai-SB"/>
              <a:sym typeface="DFKai-SB"/>
            </a:endParaRPr>
          </a:p>
          <a:p>
            <a:pPr marL="342900" marR="0" lvl="0" indent="-190500" algn="l" rtl="0">
              <a:lnSpc>
                <a:spcPct val="100000"/>
              </a:lnSpc>
              <a:spcBef>
                <a:spcPts val="640"/>
              </a:spcBef>
              <a:spcAft>
                <a:spcPts val="0"/>
              </a:spcAft>
              <a:buClr>
                <a:schemeClr val="hlink"/>
              </a:buClr>
              <a:buSzPts val="2400"/>
              <a:buFont typeface="Noto Sans Symbols"/>
              <a:buNone/>
            </a:pPr>
            <a:endParaRPr sz="3200" b="0" i="0" u="none">
              <a:solidFill>
                <a:srgbClr val="000000"/>
              </a:solidFill>
              <a:latin typeface="Arial" panose="020B0604020202020204"/>
              <a:ea typeface="Arial" panose="020B0604020202020204"/>
              <a:cs typeface="Arial" panose="020B0604020202020204"/>
              <a:sym typeface="Arial" panose="020B0604020202020204"/>
            </a:endParaRPr>
          </a:p>
        </p:txBody>
      </p:sp>
      <p:sp>
        <p:nvSpPr>
          <p:cNvPr id="543" name="Google Shape;543;p34"/>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29</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547"/>
        <p:cNvGrpSpPr/>
        <p:nvPr/>
      </p:nvGrpSpPr>
      <p:grpSpPr>
        <a:xfrm>
          <a:off x="0" y="0"/>
          <a:ext cx="0" cy="0"/>
          <a:chOff x="0" y="0"/>
          <a:chExt cx="0" cy="0"/>
        </a:xfrm>
      </p:grpSpPr>
      <p:sp>
        <p:nvSpPr>
          <p:cNvPr id="548" name="Google Shape;548;p35"/>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畢業成績 計算方式</a:t>
            </a:r>
            <a:endParaRPr>
              <a:latin typeface="DFKai-SB"/>
              <a:ea typeface="DFKai-SB"/>
              <a:cs typeface="DFKai-SB"/>
              <a:sym typeface="DFKai-SB"/>
            </a:endParaRPr>
          </a:p>
        </p:txBody>
      </p:sp>
      <p:sp>
        <p:nvSpPr>
          <p:cNvPr id="549" name="Google Shape;549;p35"/>
          <p:cNvSpPr txBox="1">
            <a:spLocks noGrp="1"/>
          </p:cNvSpPr>
          <p:nvPr>
            <p:ph type="body" idx="1"/>
          </p:nvPr>
        </p:nvSpPr>
        <p:spPr>
          <a:xfrm>
            <a:off x="323850" y="2349500"/>
            <a:ext cx="8540750" cy="71913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hlink"/>
              </a:buClr>
              <a:buSzPts val="3000"/>
              <a:buFont typeface="Noto Sans Symbols"/>
              <a:buNone/>
            </a:pPr>
            <a:r>
              <a:rPr lang="en-US" sz="4000" b="1" i="0" u="none">
                <a:solidFill>
                  <a:srgbClr val="000000"/>
                </a:solidFill>
                <a:latin typeface="DFKai-SB"/>
                <a:ea typeface="DFKai-SB"/>
                <a:cs typeface="DFKai-SB"/>
                <a:sym typeface="DFKai-SB"/>
              </a:rPr>
              <a:t>採計 五、六年級 成績</a:t>
            </a:r>
            <a:endParaRPr sz="4000" b="1" i="0" u="none">
              <a:solidFill>
                <a:srgbClr val="000000"/>
              </a:solidFill>
              <a:latin typeface="DFKai-SB"/>
              <a:ea typeface="DFKai-SB"/>
              <a:cs typeface="DFKai-SB"/>
              <a:sym typeface="DFKai-SB"/>
            </a:endParaRPr>
          </a:p>
          <a:p>
            <a:pPr marL="342900" marR="0" lvl="0" indent="-152400" algn="l" rtl="0">
              <a:lnSpc>
                <a:spcPct val="100000"/>
              </a:lnSpc>
              <a:spcBef>
                <a:spcPts val="800"/>
              </a:spcBef>
              <a:spcAft>
                <a:spcPts val="0"/>
              </a:spcAft>
              <a:buClr>
                <a:schemeClr val="hlink"/>
              </a:buClr>
              <a:buSzPts val="3000"/>
              <a:buFont typeface="Noto Sans Symbols"/>
              <a:buNone/>
            </a:pPr>
            <a:endParaRPr sz="4000" b="1" i="0" u="none">
              <a:solidFill>
                <a:srgbClr val="000000"/>
              </a:solidFill>
              <a:latin typeface="Arial" panose="020B0604020202020204"/>
              <a:ea typeface="Arial" panose="020B0604020202020204"/>
              <a:cs typeface="Arial" panose="020B0604020202020204"/>
              <a:sym typeface="Arial" panose="020B0604020202020204"/>
            </a:endParaRPr>
          </a:p>
        </p:txBody>
      </p:sp>
      <p:sp>
        <p:nvSpPr>
          <p:cNvPr id="550" name="Google Shape;550;p35"/>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30</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36"/>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直升光中標準</a:t>
            </a:r>
            <a:endParaRPr>
              <a:latin typeface="DFKai-SB"/>
              <a:ea typeface="DFKai-SB"/>
              <a:cs typeface="DFKai-SB"/>
              <a:sym typeface="DFKai-SB"/>
            </a:endParaRPr>
          </a:p>
        </p:txBody>
      </p:sp>
      <p:sp>
        <p:nvSpPr>
          <p:cNvPr id="556" name="Google Shape;556;p36"/>
          <p:cNvSpPr txBox="1">
            <a:spLocks noGrp="1"/>
          </p:cNvSpPr>
          <p:nvPr>
            <p:ph type="body" idx="1"/>
          </p:nvPr>
        </p:nvSpPr>
        <p:spPr>
          <a:xfrm>
            <a:off x="963106" y="1895272"/>
            <a:ext cx="7470775" cy="4194175"/>
          </a:xfrm>
          <a:prstGeom prst="rect">
            <a:avLst/>
          </a:prstGeom>
          <a:noFill/>
          <a:ln>
            <a:noFill/>
          </a:ln>
        </p:spPr>
        <p:txBody>
          <a:bodyPr spcFirstLastPara="1" wrap="square" lIns="91425" tIns="45700" rIns="91425" bIns="45700" anchor="t" anchorCtr="0">
            <a:noAutofit/>
          </a:bodyPr>
          <a:lstStyle/>
          <a:p>
            <a:pPr marL="441325" marR="0" lvl="0" indent="-441325" algn="l" rtl="0">
              <a:lnSpc>
                <a:spcPct val="100000"/>
              </a:lnSpc>
              <a:spcBef>
                <a:spcPts val="0"/>
              </a:spcBef>
              <a:spcAft>
                <a:spcPts val="0"/>
              </a:spcAft>
              <a:buClr>
                <a:schemeClr val="hlink"/>
              </a:buClr>
              <a:buSzPts val="3000"/>
              <a:buFont typeface="Noto Sans Symbols"/>
              <a:buChar char="❖"/>
            </a:pPr>
            <a:r>
              <a:rPr lang="en-US" sz="4000" b="0" i="0" u="none" dirty="0" err="1">
                <a:solidFill>
                  <a:srgbClr val="FF0000"/>
                </a:solidFill>
                <a:latin typeface="DFKai-SB"/>
                <a:ea typeface="DFKai-SB"/>
                <a:cs typeface="DFKai-SB"/>
                <a:sym typeface="DFKai-SB"/>
              </a:rPr>
              <a:t>成績計算</a:t>
            </a:r>
            <a:r>
              <a:rPr lang="en-US" sz="4000" b="0" i="0" u="none" dirty="0">
                <a:solidFill>
                  <a:srgbClr val="FF0000"/>
                </a:solidFill>
                <a:latin typeface="DFKai-SB"/>
                <a:ea typeface="DFKai-SB"/>
                <a:cs typeface="DFKai-SB"/>
                <a:sym typeface="DFKai-SB"/>
              </a:rPr>
              <a:t>：(</a:t>
            </a:r>
            <a:r>
              <a:rPr lang="en-US" sz="4000" b="0" i="0" u="none" dirty="0" err="1">
                <a:solidFill>
                  <a:srgbClr val="FF0000"/>
                </a:solidFill>
                <a:latin typeface="DFKai-SB"/>
                <a:ea typeface="DFKai-SB"/>
                <a:cs typeface="DFKai-SB"/>
                <a:sym typeface="DFKai-SB"/>
              </a:rPr>
              <a:t>五下+六上</a:t>
            </a:r>
            <a:r>
              <a:rPr lang="en-US" sz="4000" b="0" i="0" u="none" dirty="0">
                <a:solidFill>
                  <a:srgbClr val="FF0000"/>
                </a:solidFill>
                <a:latin typeface="DFKai-SB"/>
                <a:ea typeface="DFKai-SB"/>
                <a:cs typeface="DFKai-SB"/>
                <a:sym typeface="DFKai-SB"/>
              </a:rPr>
              <a:t>)/2</a:t>
            </a:r>
            <a:endParaRPr dirty="0">
              <a:latin typeface="DFKai-SB"/>
              <a:ea typeface="DFKai-SB"/>
              <a:cs typeface="DFKai-SB"/>
              <a:sym typeface="DFKai-SB"/>
            </a:endParaRPr>
          </a:p>
          <a:p>
            <a:pPr marL="857250" marR="0" lvl="1" indent="-457200" algn="l" rtl="0">
              <a:lnSpc>
                <a:spcPct val="100000"/>
              </a:lnSpc>
              <a:spcBef>
                <a:spcPts val="720"/>
              </a:spcBef>
              <a:spcAft>
                <a:spcPts val="0"/>
              </a:spcAft>
              <a:buClr>
                <a:schemeClr val="accent2"/>
              </a:buClr>
              <a:buSzPts val="3060"/>
              <a:buFont typeface="Noto Sans Symbols"/>
              <a:buChar char="⮚"/>
            </a:pPr>
            <a:r>
              <a:rPr lang="en-US" sz="3600" dirty="0" err="1">
                <a:latin typeface="DFKai-SB"/>
                <a:ea typeface="DFKai-SB"/>
                <a:cs typeface="DFKai-SB"/>
                <a:sym typeface="DFKai-SB"/>
              </a:rPr>
              <a:t>符合各學群標準</a:t>
            </a:r>
            <a:r>
              <a:rPr lang="en-US" sz="3600" dirty="0">
                <a:latin typeface="DFKai-SB"/>
                <a:ea typeface="DFKai-SB"/>
                <a:cs typeface="DFKai-SB"/>
                <a:sym typeface="DFKai-SB"/>
              </a:rPr>
              <a:t>。</a:t>
            </a:r>
            <a:endParaRPr sz="3600" dirty="0">
              <a:latin typeface="DFKai-SB"/>
              <a:ea typeface="DFKai-SB"/>
              <a:cs typeface="DFKai-SB"/>
              <a:sym typeface="DFKai-SB"/>
            </a:endParaRPr>
          </a:p>
          <a:p>
            <a:pPr marL="857250" marR="0" lvl="1" indent="-457200" algn="l" rtl="0">
              <a:lnSpc>
                <a:spcPct val="100000"/>
              </a:lnSpc>
              <a:spcBef>
                <a:spcPts val="720"/>
              </a:spcBef>
              <a:spcAft>
                <a:spcPts val="0"/>
              </a:spcAft>
              <a:buClr>
                <a:schemeClr val="accent2"/>
              </a:buClr>
              <a:buSzPts val="3060"/>
              <a:buFont typeface="Noto Sans Symbols"/>
              <a:buChar char="⮚"/>
            </a:pPr>
            <a:r>
              <a:rPr lang="en-US" sz="3600" dirty="0">
                <a:latin typeface="DFKai-SB"/>
                <a:ea typeface="DFKai-SB"/>
                <a:cs typeface="DFKai-SB"/>
                <a:sym typeface="DFKai-SB"/>
              </a:rPr>
              <a:t>五下、六上</a:t>
            </a:r>
            <a:r>
              <a:rPr lang="en-US" sz="3600" b="0" i="0" u="none" strike="noStrike" cap="none" dirty="0">
                <a:solidFill>
                  <a:srgbClr val="000000"/>
                </a:solidFill>
                <a:latin typeface="DFKai-SB"/>
                <a:ea typeface="DFKai-SB"/>
                <a:cs typeface="DFKai-SB"/>
                <a:sym typeface="DFKai-SB"/>
              </a:rPr>
              <a:t>總平均達80分以上。</a:t>
            </a:r>
            <a:endParaRPr sz="3600" b="0" i="0" u="none" strike="noStrike" cap="none" dirty="0">
              <a:solidFill>
                <a:srgbClr val="000000"/>
              </a:solidFill>
              <a:latin typeface="DFKai-SB"/>
              <a:ea typeface="DFKai-SB"/>
              <a:cs typeface="DFKai-SB"/>
              <a:sym typeface="DFKai-SB"/>
            </a:endParaRPr>
          </a:p>
          <a:p>
            <a:pPr marL="342900" marR="0" lvl="0" indent="-171450" algn="l" rtl="0">
              <a:lnSpc>
                <a:spcPct val="100000"/>
              </a:lnSpc>
              <a:spcBef>
                <a:spcPts val="720"/>
              </a:spcBef>
              <a:spcAft>
                <a:spcPts val="0"/>
              </a:spcAft>
              <a:buClr>
                <a:schemeClr val="hlink"/>
              </a:buClr>
              <a:buSzPts val="2700"/>
              <a:buFont typeface="Noto Sans Symbols"/>
              <a:buNone/>
            </a:pPr>
            <a:endParaRPr sz="3600" b="0" i="0" u="none" strike="noStrike" cap="none" dirty="0">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560"/>
        <p:cNvGrpSpPr/>
        <p:nvPr/>
      </p:nvGrpSpPr>
      <p:grpSpPr>
        <a:xfrm>
          <a:off x="0" y="0"/>
          <a:ext cx="0" cy="0"/>
          <a:chOff x="0" y="0"/>
          <a:chExt cx="0" cy="0"/>
        </a:xfrm>
      </p:grpSpPr>
      <p:sp>
        <p:nvSpPr>
          <p:cNvPr id="561" name="Google Shape;561;p37"/>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32</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62" name="Google Shape;562;p37"/>
          <p:cNvSpPr txBox="1">
            <a:spLocks noGrp="1"/>
          </p:cNvSpPr>
          <p:nvPr>
            <p:ph type="ctrTitle"/>
          </p:nvPr>
        </p:nvSpPr>
        <p:spPr>
          <a:xfrm>
            <a:off x="755650" y="1989137"/>
            <a:ext cx="7702550" cy="3960812"/>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0000"/>
              </a:buClr>
              <a:buSzPts val="2800"/>
              <a:buFont typeface="Arial" panose="020B0604020202020204"/>
              <a:buNone/>
            </a:pPr>
            <a:r>
              <a:rPr lang="en-US" sz="2800" b="0" i="0" u="none" dirty="0" err="1">
                <a:solidFill>
                  <a:srgbClr val="000000"/>
                </a:solidFill>
                <a:latin typeface="DFKai-SB"/>
                <a:ea typeface="DFKai-SB"/>
                <a:cs typeface="DFKai-SB"/>
                <a:sym typeface="DFKai-SB"/>
              </a:rPr>
              <a:t>學校設有『榮譽制度</a:t>
            </a:r>
            <a:r>
              <a:rPr lang="en-US" sz="2800" b="0" i="0" u="none" dirty="0">
                <a:solidFill>
                  <a:srgbClr val="000000"/>
                </a:solidFill>
                <a:latin typeface="DFKai-SB"/>
                <a:ea typeface="DFKai-SB"/>
                <a:cs typeface="DFKai-SB"/>
                <a:sym typeface="DFKai-SB"/>
              </a:rPr>
              <a:t>』，小朋友在各處室得到的榮譽卡獎勵，每集滿二十張，可拿到教務處登記，並在</a:t>
            </a:r>
            <a:r>
              <a:rPr lang="en-US" sz="2800" b="0" i="0" u="none" dirty="0">
                <a:solidFill>
                  <a:srgbClr val="FF0000"/>
                </a:solidFill>
                <a:latin typeface="DFKai-SB"/>
                <a:ea typeface="DFKai-SB"/>
                <a:cs typeface="DFKai-SB"/>
                <a:sym typeface="DFKai-SB"/>
              </a:rPr>
              <a:t>週一早上</a:t>
            </a:r>
            <a:r>
              <a:rPr lang="en-US" sz="2800" b="0" i="0" u="none" dirty="0">
                <a:solidFill>
                  <a:srgbClr val="000000"/>
                </a:solidFill>
                <a:latin typeface="DFKai-SB"/>
                <a:ea typeface="DFKai-SB"/>
                <a:cs typeface="DFKai-SB"/>
                <a:sym typeface="DFKai-SB"/>
              </a:rPr>
              <a:t>學生朝會時間由校長公開頒發一張獎狀及</a:t>
            </a:r>
            <a:r>
              <a:rPr lang="en-US" sz="2800" b="0" i="0" u="none" dirty="0">
                <a:solidFill>
                  <a:srgbClr val="FF0000"/>
                </a:solidFill>
                <a:latin typeface="DFKai-SB"/>
                <a:ea typeface="DFKai-SB"/>
                <a:cs typeface="DFKai-SB"/>
                <a:sym typeface="DFKai-SB"/>
              </a:rPr>
              <a:t>家長會提供的圖書禮券200元</a:t>
            </a:r>
            <a:r>
              <a:rPr lang="en-US" sz="2800" b="0" i="0" u="none" dirty="0">
                <a:solidFill>
                  <a:srgbClr val="000000"/>
                </a:solidFill>
                <a:latin typeface="DFKai-SB"/>
                <a:ea typeface="DFKai-SB"/>
                <a:cs typeface="DFKai-SB"/>
                <a:sym typeface="DFKai-SB"/>
              </a:rPr>
              <a:t>。</a:t>
            </a:r>
            <a:br>
              <a:rPr lang="en-US" sz="2800" b="0" i="0" u="none" dirty="0">
                <a:solidFill>
                  <a:srgbClr val="000000"/>
                </a:solidFill>
                <a:latin typeface="DFKai-SB"/>
                <a:ea typeface="DFKai-SB"/>
                <a:cs typeface="DFKai-SB"/>
                <a:sym typeface="DFKai-SB"/>
              </a:rPr>
            </a:br>
            <a:r>
              <a:rPr lang="en-US" sz="2800" b="0" i="0" u="none" dirty="0">
                <a:solidFill>
                  <a:srgbClr val="000000"/>
                </a:solidFill>
                <a:latin typeface="DFKai-SB"/>
                <a:ea typeface="DFKai-SB"/>
                <a:cs typeface="DFKai-SB"/>
                <a:sym typeface="DFKai-SB"/>
              </a:rPr>
              <a:t>自一年級開始，學校所發的任何榮譽卡，一定要都要好好保存，累積到畢業時，統計為班級中得到榮譽卡最多的小朋友，</a:t>
            </a:r>
            <a:r>
              <a:rPr lang="en-US" sz="2800" b="0" i="0" u="none" dirty="0" smtClean="0">
                <a:solidFill>
                  <a:srgbClr val="000000"/>
                </a:solidFill>
                <a:latin typeface="DFKai-SB"/>
                <a:ea typeface="DFKai-SB"/>
                <a:cs typeface="DFKai-SB"/>
                <a:sym typeface="DFKai-SB"/>
              </a:rPr>
              <a:t>將在畢業典禮時頒發</a:t>
            </a:r>
            <a:r>
              <a:rPr lang="en-US" sz="2800" b="1" i="0" u="none" dirty="0" smtClean="0">
                <a:solidFill>
                  <a:srgbClr val="FF0000"/>
                </a:solidFill>
                <a:latin typeface="DFKai-SB"/>
                <a:ea typeface="DFKai-SB"/>
                <a:cs typeface="DFKai-SB"/>
                <a:sym typeface="DFKai-SB"/>
              </a:rPr>
              <a:t>『</a:t>
            </a:r>
            <a:r>
              <a:rPr lang="en-US" sz="2800" b="1" i="0" u="none" dirty="0">
                <a:solidFill>
                  <a:srgbClr val="FF0000"/>
                </a:solidFill>
                <a:latin typeface="DFKai-SB"/>
                <a:ea typeface="DFKai-SB"/>
                <a:cs typeface="DFKai-SB"/>
                <a:sym typeface="DFKai-SB"/>
              </a:rPr>
              <a:t>最高榮譽獎』獎盃</a:t>
            </a:r>
            <a:r>
              <a:rPr lang="en-US" sz="2800" b="0" i="0" u="none" dirty="0">
                <a:solidFill>
                  <a:srgbClr val="000000"/>
                </a:solidFill>
                <a:latin typeface="DFKai-SB"/>
                <a:ea typeface="DFKai-SB"/>
                <a:cs typeface="DFKai-SB"/>
                <a:sym typeface="DFKai-SB"/>
              </a:rPr>
              <a:t>，是小學階段的最高的榮譽！</a:t>
            </a:r>
            <a:r>
              <a:rPr lang="en-US" sz="4000" b="0" i="0" u="none" dirty="0">
                <a:solidFill>
                  <a:srgbClr val="FF0000"/>
                </a:solidFill>
                <a:latin typeface="DFKai-SB"/>
                <a:ea typeface="DFKai-SB"/>
                <a:cs typeface="DFKai-SB"/>
                <a:sym typeface="DFKai-SB"/>
              </a:rPr>
              <a:t> </a:t>
            </a:r>
            <a:endParaRPr dirty="0">
              <a:latin typeface="DFKai-SB"/>
              <a:ea typeface="DFKai-SB"/>
              <a:cs typeface="DFKai-SB"/>
              <a:sym typeface="DFKai-SB"/>
            </a:endParaRPr>
          </a:p>
        </p:txBody>
      </p:sp>
      <p:sp>
        <p:nvSpPr>
          <p:cNvPr id="563" name="Google Shape;563;p37"/>
          <p:cNvSpPr txBox="1">
            <a:spLocks noGrp="1"/>
          </p:cNvSpPr>
          <p:nvPr>
            <p:ph type="subTitle" idx="1"/>
          </p:nvPr>
        </p:nvSpPr>
        <p:spPr>
          <a:xfrm>
            <a:off x="1403350" y="908050"/>
            <a:ext cx="6400800" cy="8890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3600"/>
              <a:buNone/>
            </a:pPr>
            <a:r>
              <a:rPr lang="en-US" sz="4800" b="0" i="0" u="none">
                <a:solidFill>
                  <a:srgbClr val="FF0000"/>
                </a:solidFill>
                <a:latin typeface="DFKai-SB"/>
                <a:ea typeface="DFKai-SB"/>
                <a:cs typeface="DFKai-SB"/>
                <a:sym typeface="DFKai-SB"/>
              </a:rPr>
              <a:t>最高榮譽獎</a:t>
            </a:r>
            <a:endParaRPr>
              <a:latin typeface="DFKai-SB"/>
              <a:ea typeface="DFKai-SB"/>
              <a:cs typeface="DFKai-SB"/>
              <a:sym typeface="DFKai-SB"/>
            </a:endParaRPr>
          </a:p>
        </p:txBody>
      </p:sp>
    </p:spTree>
  </p:cSld>
  <p:clrMapOvr>
    <a:masterClrMapping/>
  </p:clrMapOvr>
  <p:transition spd="slow">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567"/>
        <p:cNvGrpSpPr/>
        <p:nvPr/>
      </p:nvGrpSpPr>
      <p:grpSpPr>
        <a:xfrm>
          <a:off x="0" y="0"/>
          <a:ext cx="0" cy="0"/>
          <a:chOff x="0" y="0"/>
          <a:chExt cx="0" cy="0"/>
        </a:xfrm>
      </p:grpSpPr>
      <p:sp>
        <p:nvSpPr>
          <p:cNvPr id="568" name="Google Shape;568;p38"/>
          <p:cNvSpPr txBox="1">
            <a:spLocks noGrp="1"/>
          </p:cNvSpPr>
          <p:nvPr>
            <p:ph type="ctrTitle"/>
          </p:nvPr>
        </p:nvSpPr>
        <p:spPr>
          <a:xfrm>
            <a:off x="717698" y="1892596"/>
            <a:ext cx="777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5400"/>
              <a:buFont typeface="Arial" panose="020B0604020202020204"/>
              <a:buNone/>
            </a:pPr>
            <a:r>
              <a:rPr lang="en-US" sz="5400" b="0" i="0" u="none">
                <a:solidFill>
                  <a:srgbClr val="FF0000"/>
                </a:solidFill>
                <a:latin typeface="DFKai-SB"/>
                <a:ea typeface="DFKai-SB"/>
                <a:cs typeface="DFKai-SB"/>
                <a:sym typeface="DFKai-SB"/>
              </a:rPr>
              <a:t>本學期重要活動</a:t>
            </a:r>
            <a:endParaRPr>
              <a:latin typeface="DFKai-SB"/>
              <a:ea typeface="DFKai-SB"/>
              <a:cs typeface="DFKai-SB"/>
              <a:sym typeface="DFKai-SB"/>
            </a:endParaRPr>
          </a:p>
        </p:txBody>
      </p:sp>
      <p:sp>
        <p:nvSpPr>
          <p:cNvPr id="569" name="Google Shape;569;p38"/>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33</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573"/>
        <p:cNvGrpSpPr/>
        <p:nvPr/>
      </p:nvGrpSpPr>
      <p:grpSpPr>
        <a:xfrm>
          <a:off x="0" y="0"/>
          <a:ext cx="0" cy="0"/>
          <a:chOff x="0" y="0"/>
          <a:chExt cx="0" cy="0"/>
        </a:xfrm>
      </p:grpSpPr>
      <p:sp>
        <p:nvSpPr>
          <p:cNvPr id="574" name="Google Shape;574;p92"/>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34</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75" name="Google Shape;575;p92"/>
          <p:cNvSpPr txBox="1">
            <a:spLocks noGrp="1"/>
          </p:cNvSpPr>
          <p:nvPr>
            <p:ph type="title"/>
          </p:nvPr>
        </p:nvSpPr>
        <p:spPr>
          <a:xfrm>
            <a:off x="323850" y="188912"/>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i="0" u="none" dirty="0" err="1">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本學期重要活動一覽表</a:t>
            </a:r>
            <a:r>
              <a:rPr lang="en-US" sz="4800" b="0" i="0" u="none"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 -1</a:t>
            </a:r>
            <a:endParaRPr sz="4800" dirty="0">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576" name="Google Shape;576;p92"/>
          <p:cNvGraphicFramePr/>
          <p:nvPr/>
        </p:nvGraphicFramePr>
        <p:xfrm>
          <a:off x="250825" y="1250950"/>
          <a:ext cx="8642350" cy="5119675"/>
        </p:xfrm>
        <a:graphic>
          <a:graphicData uri="http://schemas.openxmlformats.org/drawingml/2006/table">
            <a:tbl>
              <a:tblPr>
                <a:noFill/>
                <a:tableStyleId>{5E528C24-916D-4E7C-9E7A-24299CA67230}</a:tableStyleId>
              </a:tblPr>
              <a:tblGrid>
                <a:gridCol w="1368425"/>
                <a:gridCol w="7273925"/>
              </a:tblGrid>
              <a:tr h="100487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第1週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9/2(二)</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開學祈福禮</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9/6(六)9:00 </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學校日</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57255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第2週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76200" cap="flat" cmpd="sng" algn="ctr">
                      <a:solidFill>
                        <a:schemeClr val="tx1"/>
                      </a:solidFill>
                      <a:prstDash val="solid"/>
                      <a:round/>
                      <a:headEnd type="none" w="med" len="med"/>
                      <a:tailEnd type="none" w="med" len="med"/>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開始攀岩課</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高年級</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9/8(一)</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防災避難宣導</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9/8(一)10:00 </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防災避難防災演練</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9/8(一)</a:t>
                      </a:r>
                      <a:r>
                        <a:rPr lang="en-US" sz="3000" b="0" i="0" u="none" strike="noStrike" cap="none" dirty="0" err="1"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課後才藝音樂個別課開始上課</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9/10(三)</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一生一器樂開始上課</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1" i="0" u="none" strike="noStrike" cap="none"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9/10(三)</a:t>
                      </a:r>
                      <a:r>
                        <a:rPr lang="en-US" sz="3000" b="1" i="0" u="none" strike="noStrike" cap="none" dirty="0" err="1">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二~六年級校內國數基本學力檢測</a:t>
                      </a:r>
                      <a:endParaRPr sz="3000" b="1" i="0" u="none" strike="noStrike" cap="none"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p>
                      <a:pPr marL="1339850" marR="0" lvl="0" indent="-1339850" algn="just" rtl="0">
                        <a:lnSpc>
                          <a:spcPct val="100000"/>
                        </a:lnSpc>
                        <a:spcBef>
                          <a:spcPts val="0"/>
                        </a:spcBef>
                        <a:spcAft>
                          <a:spcPts val="0"/>
                        </a:spcAft>
                        <a:buClr>
                          <a:srgbClr val="000000"/>
                        </a:buClr>
                        <a:buSzPts val="2800"/>
                        <a:buFont typeface="Arial" panose="020B0604020202020204"/>
                        <a:buNone/>
                      </a:pPr>
                      <a:r>
                        <a:rPr lang="en-US" sz="3000" b="1" i="0" u="none" strike="noStrike" cap="none"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9/11(四)8:05~8:35校內三~六年級英語『字彙達人』競賽</a:t>
                      </a:r>
                      <a:endParaRPr sz="3000" b="1" i="0" u="none" strike="noStrike" cap="none"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1" i="0" u="none" strike="noStrike" cap="none" dirty="0">
                          <a:solidFill>
                            <a:srgbClr val="7030A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9/12(五)</a:t>
                      </a:r>
                      <a:r>
                        <a:rPr lang="en-US" sz="3000" b="1" i="0" u="none" strike="noStrike" cap="none" dirty="0" err="1" smtClean="0">
                          <a:solidFill>
                            <a:srgbClr val="7030A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三到六年級增能社團開始上課</a:t>
                      </a:r>
                      <a:endParaRPr sz="3000" b="1" i="0" u="none" strike="noStrike" cap="none" dirty="0">
                        <a:solidFill>
                          <a:srgbClr val="7030A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76200" cap="flat" cmpd="sng" algn="ctr">
                      <a:solidFill>
                        <a:schemeClr val="tx1"/>
                      </a:solidFill>
                      <a:prstDash val="solid"/>
                      <a:round/>
                      <a:headEnd type="none" w="med" len="med"/>
                      <a:tailEnd type="none" w="med" len="med"/>
                    </a:lnB>
                  </a:tcPr>
                </a:tc>
              </a:tr>
            </a:tbl>
          </a:graphicData>
        </a:graphic>
      </p:graphicFrame>
    </p:spTree>
  </p:cSld>
  <p:clrMapOvr>
    <a:masterClrMapping/>
  </p:clrMapOvr>
  <p:transition spd="slow">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580"/>
        <p:cNvGrpSpPr/>
        <p:nvPr/>
      </p:nvGrpSpPr>
      <p:grpSpPr>
        <a:xfrm>
          <a:off x="0" y="0"/>
          <a:ext cx="0" cy="0"/>
          <a:chOff x="0" y="0"/>
          <a:chExt cx="0" cy="0"/>
        </a:xfrm>
      </p:grpSpPr>
      <p:sp>
        <p:nvSpPr>
          <p:cNvPr id="581" name="Google Shape;581;p39"/>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35</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82" name="Google Shape;582;p39"/>
          <p:cNvSpPr txBox="1">
            <a:spLocks noGrp="1"/>
          </p:cNvSpPr>
          <p:nvPr>
            <p:ph type="title"/>
          </p:nvPr>
        </p:nvSpPr>
        <p:spPr>
          <a:xfrm>
            <a:off x="323850" y="188912"/>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pitchFamily="65"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-2</a:t>
            </a:r>
            <a:endParaRPr dirty="0"/>
          </a:p>
        </p:txBody>
      </p:sp>
      <p:graphicFrame>
        <p:nvGraphicFramePr>
          <p:cNvPr id="583" name="Google Shape;583;p39"/>
          <p:cNvGraphicFramePr/>
          <p:nvPr/>
        </p:nvGraphicFramePr>
        <p:xfrm>
          <a:off x="250825" y="1219053"/>
          <a:ext cx="8642350" cy="4820240"/>
        </p:xfrm>
        <a:graphic>
          <a:graphicData uri="http://schemas.openxmlformats.org/drawingml/2006/table">
            <a:tbl>
              <a:tblPr>
                <a:noFill/>
                <a:tableStyleId>{5E528C24-916D-4E7C-9E7A-24299CA67230}</a:tableStyleId>
              </a:tblPr>
              <a:tblGrid>
                <a:gridCol w="1368425"/>
                <a:gridCol w="7273925"/>
              </a:tblGrid>
              <a:tr h="2205631">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第3週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76200" cap="flat" cmpd="sng" algn="ctr">
                      <a:solidFill>
                        <a:schemeClr val="tx1"/>
                      </a:solidFill>
                      <a:prstDash val="solid"/>
                      <a:round/>
                      <a:headEnd type="none" w="med" len="med"/>
                      <a:tailEnd type="none" w="med" len="med"/>
                    </a:lnT>
                    <a:lnB w="127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★遴選模範生</a:t>
                      </a:r>
                      <a:endPar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★小小編劇達人交件</a:t>
                      </a:r>
                    </a:p>
                    <a:p>
                      <a:pPr marL="0" marR="0" lvl="0" indent="0" algn="just" rtl="0">
                        <a:lnSpc>
                          <a:spcPct val="100000"/>
                        </a:lnSpc>
                        <a:spcBef>
                          <a:spcPts val="0"/>
                        </a:spcBef>
                        <a:spcAft>
                          <a:spcPts val="0"/>
                        </a:spcAft>
                        <a:buClr>
                          <a:srgbClr val="000000"/>
                        </a:buClr>
                        <a:buSzPts val="2800"/>
                        <a:buFont typeface="Arial" panose="020B0604020202020204"/>
                        <a:buNone/>
                      </a:pP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9</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/19</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(五)9:21 </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國家防災避難日演練</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9/19(五)</a:t>
                      </a:r>
                      <a:r>
                        <a:rPr lang="en-US" sz="3000" b="0" i="0" u="none" strike="noStrike" cap="none" dirty="0" err="1"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繳交多語文競賽名單</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lgn="ctr">
                      <a:solidFill>
                        <a:schemeClr val="tx1"/>
                      </a:solidFill>
                      <a:prstDash val="solid"/>
                      <a:round/>
                      <a:headEnd type="none" w="med" len="med"/>
                      <a:tailEnd type="none" w="med" len="med"/>
                    </a:lnT>
                    <a:lnB w="12700" cap="flat" cmpd="sng">
                      <a:solidFill>
                        <a:schemeClr val="dk1"/>
                      </a:solidFill>
                      <a:prstDash val="solid"/>
                      <a:round/>
                      <a:headEnd type="none" w="sm" len="sm"/>
                      <a:tailEnd type="none" w="sm" len="sm"/>
                    </a:lnB>
                  </a:tcPr>
                </a:tc>
              </a:tr>
              <a:tr h="1325588">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第4週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1339850" marR="0" lvl="0" indent="-133985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9/24(三)8:00~9:00 </a:t>
                      </a:r>
                      <a:r>
                        <a:rPr lang="en-US" sz="3000" b="0" i="0" u="none" strike="noStrike" cap="none" dirty="0" err="1"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性騷擾</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、性侵害暨性霸凌防治、</a:t>
                      </a:r>
                      <a:r>
                        <a:rPr lang="en-US" sz="3000" b="0" i="0" u="none" strike="noStrike" cap="none" dirty="0" err="1"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性別平等教育</a:t>
                      </a:r>
                      <a:r>
                        <a:rPr lang="en-US" altLang="zh-TW" sz="3000" b="0" i="0" u="none" strike="noStrike" cap="none" dirty="0" err="1"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宣導</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r>
              <a:tr h="1289021">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第5週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9/28</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(日)</a:t>
                      </a:r>
                      <a:r>
                        <a:rPr lang="en-US" sz="3000" b="0" i="0" u="none" strike="noStrike" cap="none" dirty="0" err="1"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教師節</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9/29</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(一)</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補假一天</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10/1(三)</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玫瑰堂堂慶預購園遊券</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暫定</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12700" cap="flat" cmpd="sng" algn="ctr">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r>
            </a:tbl>
          </a:graphicData>
        </a:graphic>
      </p:graphicFrame>
    </p:spTree>
  </p:cSld>
  <p:clrMapOvr>
    <a:masterClrMapping/>
  </p:clrMapOvr>
  <p:transition spd="slow">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587"/>
        <p:cNvGrpSpPr/>
        <p:nvPr/>
      </p:nvGrpSpPr>
      <p:grpSpPr>
        <a:xfrm>
          <a:off x="0" y="0"/>
          <a:ext cx="0" cy="0"/>
          <a:chOff x="0" y="0"/>
          <a:chExt cx="0" cy="0"/>
        </a:xfrm>
      </p:grpSpPr>
      <p:sp>
        <p:nvSpPr>
          <p:cNvPr id="588" name="Google Shape;588;p40"/>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36</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89" name="Google Shape;589;p40"/>
          <p:cNvSpPr txBox="1">
            <a:spLocks noGrp="1"/>
          </p:cNvSpPr>
          <p:nvPr>
            <p:ph type="title"/>
          </p:nvPr>
        </p:nvSpPr>
        <p:spPr>
          <a:xfrm>
            <a:off x="323850" y="188912"/>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pitchFamily="65"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-3</a:t>
            </a:r>
            <a:endParaRPr dirty="0"/>
          </a:p>
        </p:txBody>
      </p:sp>
      <p:graphicFrame>
        <p:nvGraphicFramePr>
          <p:cNvPr id="590" name="Google Shape;590;p40"/>
          <p:cNvGraphicFramePr/>
          <p:nvPr>
            <p:extLst>
              <p:ext uri="{D42A27DB-BD31-4B8C-83A1-F6EECF244321}">
                <p14:modId xmlns:p14="http://schemas.microsoft.com/office/powerpoint/2010/main" val="2196043729"/>
              </p:ext>
            </p:extLst>
          </p:nvPr>
        </p:nvGraphicFramePr>
        <p:xfrm>
          <a:off x="250825" y="1250950"/>
          <a:ext cx="8642350" cy="5582100"/>
        </p:xfrm>
        <a:graphic>
          <a:graphicData uri="http://schemas.openxmlformats.org/drawingml/2006/table">
            <a:tbl>
              <a:tblPr>
                <a:noFill/>
                <a:tableStyleId>{5E528C24-916D-4E7C-9E7A-24299CA67230}</a:tableStyleId>
              </a:tblPr>
              <a:tblGrid>
                <a:gridCol w="1368425"/>
                <a:gridCol w="7273925"/>
              </a:tblGrid>
              <a:tr h="112957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第6週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76200" cap="flat" cmpd="sng" algn="ctr">
                      <a:solidFill>
                        <a:schemeClr val="tx1"/>
                      </a:solidFill>
                      <a:prstDash val="solid"/>
                      <a:round/>
                      <a:headEnd type="none" w="med" len="med"/>
                      <a:tailEnd type="none" w="med" len="med"/>
                    </a:lnT>
                    <a:lnB w="127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10/6(一) </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中秋節放假一天</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10/8(</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三)8:40-11:00心臟病篩檢</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p>
                    <a:p>
                      <a:pPr marL="0" marR="0" lvl="0" indent="0" algn="just"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 </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對象：一年級及外縣市轉學生</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70C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10/9</a:t>
                      </a:r>
                      <a:r>
                        <a:rPr lang="en-US" sz="3000" b="0" i="0" u="none" strike="noStrike" cap="none" dirty="0">
                          <a:solidFill>
                            <a:srgbClr val="0070C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(四)</a:t>
                      </a:r>
                      <a:r>
                        <a:rPr lang="en-US" sz="3000" b="0" i="0" u="none" strike="noStrike" cap="none" dirty="0" err="1">
                          <a:solidFill>
                            <a:srgbClr val="0070C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三至六年級流感疫苗接種</a:t>
                      </a:r>
                      <a:endParaRPr sz="3000" b="0" i="0" u="none" strike="noStrike" cap="none" dirty="0">
                        <a:solidFill>
                          <a:srgbClr val="0070C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10/10(五)</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國慶日放假</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txBody>
                  <a:tcPr marL="17775" marR="17775" marT="0" marB="0" anchor="ctr">
                    <a:lnL w="12700" cap="flat" cmpd="sng" algn="ctr">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lgn="ctr">
                      <a:solidFill>
                        <a:schemeClr val="tx1"/>
                      </a:solidFill>
                      <a:prstDash val="solid"/>
                      <a:round/>
                      <a:headEnd type="none" w="med" len="med"/>
                      <a:tailEnd type="none" w="med" len="med"/>
                    </a:lnT>
                    <a:lnB w="12700" cap="flat" cmpd="sng">
                      <a:solidFill>
                        <a:schemeClr val="dk1"/>
                      </a:solidFill>
                      <a:prstDash val="solid"/>
                      <a:round/>
                      <a:headEnd type="none" w="sm" len="sm"/>
                      <a:tailEnd type="none" w="sm" len="sm"/>
                    </a:lnB>
                  </a:tcPr>
                </a:tc>
              </a:tr>
              <a:tr h="101010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第7週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10/14(二)光仁67校慶LOGO開始徵件</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1" i="0" u="none" strike="noStrike" cap="none"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hlinkClick r:id="rId3" action="ppaction://hlinksldjump"/>
                        </a:rPr>
                        <a:t>10/14(二)</a:t>
                      </a:r>
                      <a:r>
                        <a:rPr lang="en-US" sz="3000" b="1" i="0" u="none" strike="noStrike" cap="none" dirty="0" err="1">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hlinkClick r:id="rId3" action="ppaction://hlinksldjump"/>
                        </a:rPr>
                        <a:t>台北市基本學力檢測</a:t>
                      </a:r>
                      <a:endParaRPr sz="3000" b="1" i="0" u="none" strike="noStrike" cap="none"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72302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第8週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marR="0" lvl="0" indent="0" algn="just" defTabSz="914400" rtl="0" eaLnBrk="1" fontAlgn="auto" latinLnBrk="0" hangingPunct="1">
                        <a:lnSpc>
                          <a:spcPct val="100000"/>
                        </a:lnSpc>
                        <a:spcBef>
                          <a:spcPts val="0"/>
                        </a:spcBef>
                        <a:spcAft>
                          <a:spcPts val="0"/>
                        </a:spcAft>
                        <a:buClr>
                          <a:srgbClr val="000000"/>
                        </a:buClr>
                        <a:buSzPts val="2800"/>
                        <a:buFont typeface="Arial" panose="020B0604020202020204"/>
                        <a:buNone/>
                        <a:defRPr/>
                      </a:pPr>
                      <a:r>
                        <a:rPr lang="en-US" altLang="zh-TW" sz="3000" b="0" i="0" u="none" strike="noStrike" cap="none"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10/21(</a:t>
                      </a:r>
                      <a:r>
                        <a:rPr lang="zh-TW" altLang="en-US" sz="3000" b="0" i="0" u="none" strike="noStrike" cap="none"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二</a:t>
                      </a:r>
                      <a:r>
                        <a:rPr lang="en-US" altLang="zh-TW" sz="3000" b="0" i="0" u="none" strike="noStrike" cap="none"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zh-TW" altLang="en-US" sz="3000" b="0" i="0" u="none" strike="noStrike" cap="none"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台北市立天文館校外教學</a:t>
                      </a: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10/22</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(三)上午8:00五年級感恩禮</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1520825" marR="0" lvl="0" indent="-1520825"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10/22(三)09:25-10:05五年級衛教宣導--</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菸檳防治</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10/24(</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五)</a:t>
                      </a:r>
                      <a:r>
                        <a:rPr lang="en-US" sz="3000" b="0" i="0" u="none" strike="noStrike" cap="none" dirty="0" err="1"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臺灣光復前一日補假</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r>
            </a:tbl>
          </a:graphicData>
        </a:graphic>
      </p:graphicFrame>
    </p:spTree>
  </p:cSld>
  <p:clrMapOvr>
    <a:masterClrMapping/>
  </p:clrMapOvr>
  <p:transition spd="slow">
    <p:cu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595" name="Google Shape;595;p41"/>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37</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596" name="Google Shape;596;p41"/>
          <p:cNvSpPr txBox="1">
            <a:spLocks noGrp="1"/>
          </p:cNvSpPr>
          <p:nvPr>
            <p:ph type="title"/>
          </p:nvPr>
        </p:nvSpPr>
        <p:spPr>
          <a:xfrm>
            <a:off x="250825" y="26035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pitchFamily="65"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-4</a:t>
            </a:r>
            <a:endParaRPr dirty="0"/>
          </a:p>
        </p:txBody>
      </p:sp>
      <p:graphicFrame>
        <p:nvGraphicFramePr>
          <p:cNvPr id="597" name="Google Shape;597;p41"/>
          <p:cNvGraphicFramePr/>
          <p:nvPr/>
        </p:nvGraphicFramePr>
        <p:xfrm>
          <a:off x="250825" y="1339850"/>
          <a:ext cx="8642325" cy="5571313"/>
        </p:xfrm>
        <a:graphic>
          <a:graphicData uri="http://schemas.openxmlformats.org/drawingml/2006/table">
            <a:tbl>
              <a:tblPr>
                <a:noFill/>
                <a:tableStyleId>{5E528C24-916D-4E7C-9E7A-24299CA67230}</a:tableStyleId>
              </a:tblPr>
              <a:tblGrid>
                <a:gridCol w="1375950"/>
                <a:gridCol w="7266375"/>
              </a:tblGrid>
              <a:tr h="542113">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第9週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5715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5715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★10/31(五) ESL </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閱讀我最愛報名截止日</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 </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txBody>
                  <a:tcPr marL="17775" marR="17775" marT="0" marB="0" anchor="ctr">
                    <a:lnL w="12700" cap="flat" cmpd="sng">
                      <a:solidFill>
                        <a:schemeClr val="dk1"/>
                      </a:solidFill>
                      <a:prstDash val="solid"/>
                      <a:round/>
                      <a:headEnd type="none" w="sm" len="sm"/>
                      <a:tailEnd type="none" w="sm" len="sm"/>
                    </a:lnL>
                    <a:lnR w="57150" cap="flat" cmpd="sng">
                      <a:solidFill>
                        <a:schemeClr val="dk1"/>
                      </a:solidFill>
                      <a:prstDash val="solid"/>
                      <a:round/>
                      <a:headEnd type="none" w="sm" len="sm"/>
                      <a:tailEnd type="none" w="sm" len="sm"/>
                    </a:lnR>
                    <a:lnT w="5715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1014900">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第10週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5715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just" defTabSz="914400" rtl="0" eaLnBrk="1" fontAlgn="auto" latinLnBrk="0" hangingPunct="1">
                        <a:lnSpc>
                          <a:spcPct val="100000"/>
                        </a:lnSpc>
                        <a:spcBef>
                          <a:spcPts val="0"/>
                        </a:spcBef>
                        <a:spcAft>
                          <a:spcPts val="0"/>
                        </a:spcAft>
                        <a:buClr>
                          <a:srgbClr val="000000"/>
                        </a:buClr>
                        <a:buSzPts val="2800"/>
                        <a:buFont typeface="Arial" panose="020B0604020202020204"/>
                        <a:buNone/>
                        <a:defRPr/>
                      </a:pP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11/3(</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一</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 ESL </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錄音真有趣截止日</a:t>
                      </a:r>
                    </a:p>
                    <a:p>
                      <a:pPr marL="0" marR="0" lvl="0" indent="0" algn="just" rtl="0">
                        <a:lnSpc>
                          <a:spcPct val="100000"/>
                        </a:lnSpc>
                        <a:spcBef>
                          <a:spcPts val="0"/>
                        </a:spcBef>
                        <a:spcAft>
                          <a:spcPts val="0"/>
                        </a:spcAft>
                        <a:buClr>
                          <a:srgbClr val="000000"/>
                        </a:buClr>
                        <a:buSzPts val="2800"/>
                        <a:buFont typeface="Arial" panose="020B0604020202020204"/>
                        <a:buNone/>
                      </a:pPr>
                      <a:r>
                        <a:rPr lang="en-US" sz="3000" b="1" i="0" u="none" strike="noStrike" cap="none"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11/4</a:t>
                      </a:r>
                      <a:r>
                        <a:rPr lang="en-US" sz="3000" b="1" i="0" u="none" strike="noStrike" cap="none"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(二)、11/5 (三) </a:t>
                      </a:r>
                      <a:r>
                        <a:rPr lang="en-US" sz="3000" b="1" i="0" u="none" strike="noStrike" cap="none" dirty="0" err="1">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期中評量</a:t>
                      </a:r>
                      <a:endParaRPr sz="3000" b="1" i="0" u="none" strike="noStrike" cap="none"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11/7</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(五)</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五年級小主播時間</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5715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298600">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第11週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5715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57150" cap="flat" cmpd="sng">
                      <a:solidFill>
                        <a:schemeClr val="dk1"/>
                      </a:solidFill>
                      <a:prstDash val="solid"/>
                      <a:round/>
                      <a:headEnd type="none" w="sm" len="sm"/>
                      <a:tailEnd type="none" w="sm" len="sm"/>
                    </a:lnB>
                  </a:tcPr>
                </a:tc>
                <a:tc>
                  <a:txBody>
                    <a:bodyPr/>
                    <a:lstStyle/>
                    <a:p>
                      <a:pPr marL="0" marR="0" lvl="0" indent="0" algn="just" defTabSz="914400" rtl="0" eaLnBrk="1" fontAlgn="auto" latinLnBrk="0" hangingPunct="1">
                        <a:lnSpc>
                          <a:spcPct val="100000"/>
                        </a:lnSpc>
                        <a:spcBef>
                          <a:spcPts val="0"/>
                        </a:spcBef>
                        <a:spcAft>
                          <a:spcPts val="0"/>
                        </a:spcAft>
                        <a:buClr>
                          <a:srgbClr val="000000"/>
                        </a:buClr>
                        <a:buSzPts val="2800"/>
                        <a:buFont typeface="Arial" panose="020B0604020202020204"/>
                        <a:buNone/>
                        <a:defRPr/>
                      </a:pP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★校內五年級樂樂棒球比賽</a:t>
                      </a:r>
                    </a:p>
                    <a:p>
                      <a:pPr marL="0" marR="0" lvl="0" indent="0" algn="just" defTabSz="914400" rtl="0" eaLnBrk="1" fontAlgn="auto" latinLnBrk="0" hangingPunct="1">
                        <a:lnSpc>
                          <a:spcPct val="100000"/>
                        </a:lnSpc>
                        <a:spcBef>
                          <a:spcPts val="0"/>
                        </a:spcBef>
                        <a:spcAft>
                          <a:spcPts val="0"/>
                        </a:spcAft>
                        <a:buClr>
                          <a:srgbClr val="000000"/>
                        </a:buClr>
                        <a:buSzPts val="2800"/>
                        <a:buFont typeface="Arial" panose="020B0604020202020204"/>
                        <a:buNone/>
                        <a:defRPr/>
                      </a:pP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11/12~12/31</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校內四、五年級多語文初賽</a:t>
                      </a: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11/10</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(一)</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換穿冬季制服</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defTabSz="914400" rtl="0" eaLnBrk="1" fontAlgn="auto" latinLnBrk="0" hangingPunct="1">
                        <a:lnSpc>
                          <a:spcPct val="100000"/>
                        </a:lnSpc>
                        <a:spcBef>
                          <a:spcPts val="0"/>
                        </a:spcBef>
                        <a:spcAft>
                          <a:spcPts val="0"/>
                        </a:spcAft>
                        <a:buClr>
                          <a:srgbClr val="000000"/>
                        </a:buClr>
                        <a:buSzPts val="2800"/>
                        <a:buFont typeface="Arial" panose="020B0604020202020204"/>
                        <a:buNone/>
                        <a:defRPr/>
                      </a:pP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11/11(</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二</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)1-6</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校內硬筆書法比賽</a:t>
                      </a: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11/10</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(一)</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朝會~學生才藝表演</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11/11</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(二)9:00-11:00</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親職講座</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l"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11/14</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(五</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0" i="0" u="none" strike="noStrike" cap="none" dirty="0" err="1"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ESL故事有創意截止日</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
                      </a:r>
                      <a:b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b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11/14</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(五)光仁67校慶LOGO</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結束徵件</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5715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57150" cap="flat" cmpd="sng">
                      <a:solidFill>
                        <a:schemeClr val="dk1"/>
                      </a:solidFill>
                      <a:prstDash val="solid"/>
                      <a:round/>
                      <a:headEnd type="none" w="sm" len="sm"/>
                      <a:tailEnd type="none" w="sm" len="sm"/>
                    </a:lnB>
                  </a:tcPr>
                </a:tc>
              </a:tr>
            </a:tbl>
          </a:graphicData>
        </a:graphic>
      </p:graphicFrame>
    </p:spTree>
  </p:cSld>
  <p:clrMapOvr>
    <a:masterClrMapping/>
  </p:clrMapOvr>
  <p:transition spd="slow">
    <p:cu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601"/>
        <p:cNvGrpSpPr/>
        <p:nvPr/>
      </p:nvGrpSpPr>
      <p:grpSpPr>
        <a:xfrm>
          <a:off x="0" y="0"/>
          <a:ext cx="0" cy="0"/>
          <a:chOff x="0" y="0"/>
          <a:chExt cx="0" cy="0"/>
        </a:xfrm>
      </p:grpSpPr>
      <p:sp>
        <p:nvSpPr>
          <p:cNvPr id="602" name="Google Shape;602;p42"/>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38</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03" name="Google Shape;603;p42"/>
          <p:cNvSpPr txBox="1">
            <a:spLocks noGrp="1"/>
          </p:cNvSpPr>
          <p:nvPr>
            <p:ph type="title"/>
          </p:nvPr>
        </p:nvSpPr>
        <p:spPr>
          <a:xfrm>
            <a:off x="250825" y="26035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pitchFamily="65"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-5</a:t>
            </a:r>
            <a:endParaRPr dirty="0"/>
          </a:p>
        </p:txBody>
      </p:sp>
      <p:graphicFrame>
        <p:nvGraphicFramePr>
          <p:cNvPr id="604" name="Google Shape;604;p42"/>
          <p:cNvGraphicFramePr/>
          <p:nvPr>
            <p:extLst>
              <p:ext uri="{D42A27DB-BD31-4B8C-83A1-F6EECF244321}">
                <p14:modId xmlns:p14="http://schemas.microsoft.com/office/powerpoint/2010/main" val="104728391"/>
              </p:ext>
            </p:extLst>
          </p:nvPr>
        </p:nvGraphicFramePr>
        <p:xfrm>
          <a:off x="250825" y="1320800"/>
          <a:ext cx="8642325" cy="4558994"/>
        </p:xfrm>
        <a:graphic>
          <a:graphicData uri="http://schemas.openxmlformats.org/drawingml/2006/table">
            <a:tbl>
              <a:tblPr>
                <a:noFill/>
                <a:tableStyleId>{5E528C24-916D-4E7C-9E7A-24299CA67230}</a:tableStyleId>
              </a:tblPr>
              <a:tblGrid>
                <a:gridCol w="1512875"/>
                <a:gridCol w="7129450"/>
              </a:tblGrid>
              <a:tr h="2996019">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第12週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調閱作業</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國語領域</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單字A冠王測驗</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1520825" marR="0" lvl="0" indent="-1520825" algn="just" defTabSz="914400" rtl="0" eaLnBrk="1" fontAlgn="auto" latinLnBrk="0" hangingPunct="1">
                        <a:lnSpc>
                          <a:spcPct val="100000"/>
                        </a:lnSpc>
                        <a:spcBef>
                          <a:spcPts val="0"/>
                        </a:spcBef>
                        <a:spcAft>
                          <a:spcPts val="0"/>
                        </a:spcAft>
                        <a:buClr>
                          <a:srgbClr val="000000"/>
                        </a:buClr>
                        <a:buSzPts val="2800"/>
                        <a:buFont typeface="Arial" panose="020B0604020202020204"/>
                        <a:buNone/>
                        <a:defRPr/>
                      </a:pP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11/17(</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一</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11/18(</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二</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西區運動會</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田徑</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臺北田徑場</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endPar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11/22</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(六) ESL </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親師晤談</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11/19</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(三</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)8:00~10:30</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五年級消防體驗日。</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156297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第13週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ESL </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閱讀我最愛初賽</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11/24-11/28</a:t>
                      </a:r>
                      <a:endPar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altLang="zh-TW" sz="3000" b="0" i="0" u="none" strike="noStrike" cap="none"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11/24~12/12</a:t>
                      </a:r>
                      <a:r>
                        <a:rPr lang="zh-TW" altLang="en-US" sz="3000" b="0" i="0" u="none" strike="noStrike" cap="none"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四</a:t>
                      </a:r>
                      <a:r>
                        <a:rPr lang="en-US" altLang="zh-TW" sz="3000" b="0" i="0" u="none" strike="noStrike" cap="none"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zh-TW" altLang="en-US" sz="3000" b="0" i="0" u="none" strike="noStrike" cap="none"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六年級校內科展評選</a:t>
                      </a: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11/25</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(二)</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西區運動會-游泳</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老松國小</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r>
            </a:tbl>
          </a:graphicData>
        </a:graphic>
      </p:graphicFrame>
    </p:spTree>
  </p:cSld>
  <p:clrMapOvr>
    <a:masterClrMapping/>
  </p:clrMapOvr>
  <p:transition spd="slow">
    <p:cu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608"/>
        <p:cNvGrpSpPr/>
        <p:nvPr/>
      </p:nvGrpSpPr>
      <p:grpSpPr>
        <a:xfrm>
          <a:off x="0" y="0"/>
          <a:ext cx="0" cy="0"/>
          <a:chOff x="0" y="0"/>
          <a:chExt cx="0" cy="0"/>
        </a:xfrm>
      </p:grpSpPr>
      <p:sp>
        <p:nvSpPr>
          <p:cNvPr id="609" name="Google Shape;609;p43"/>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39</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10" name="Google Shape;610;p43"/>
          <p:cNvSpPr txBox="1">
            <a:spLocks noGrp="1"/>
          </p:cNvSpPr>
          <p:nvPr>
            <p:ph type="title"/>
          </p:nvPr>
        </p:nvSpPr>
        <p:spPr>
          <a:xfrm>
            <a:off x="250825" y="26035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pitchFamily="65"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-6</a:t>
            </a:r>
            <a:endParaRPr dirty="0"/>
          </a:p>
        </p:txBody>
      </p:sp>
      <p:graphicFrame>
        <p:nvGraphicFramePr>
          <p:cNvPr id="611" name="Google Shape;611;p43"/>
          <p:cNvGraphicFramePr/>
          <p:nvPr/>
        </p:nvGraphicFramePr>
        <p:xfrm>
          <a:off x="250825" y="1341437"/>
          <a:ext cx="8569300" cy="4006740"/>
        </p:xfrm>
        <a:graphic>
          <a:graphicData uri="http://schemas.openxmlformats.org/drawingml/2006/table">
            <a:tbl>
              <a:tblPr>
                <a:noFill/>
                <a:tableStyleId>{5E528C24-916D-4E7C-9E7A-24299CA67230}</a:tableStyleId>
              </a:tblPr>
              <a:tblGrid>
                <a:gridCol w="1452550"/>
                <a:gridCol w="7116750"/>
              </a:tblGrid>
              <a:tr h="400674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第14週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76200" cap="flat" cmpd="sng" algn="ctr">
                      <a:solidFill>
                        <a:schemeClr val="tx1"/>
                      </a:solidFill>
                      <a:prstDash val="solid"/>
                      <a:round/>
                      <a:headEnd type="none" w="med" len="med"/>
                      <a:tailEnd type="none" w="med" len="med"/>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聖誕傳愛週</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天主教學校週活動</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愛德捐款</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endPar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l"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ESL</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雙語班家長觀課週</a:t>
                      </a:r>
                      <a:endPar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l"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ESL </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閱讀我最愛決賽 </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12/01-12/05</a:t>
                      </a:r>
                      <a:endPar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l" rtl="0">
                        <a:lnSpc>
                          <a:spcPct val="100000"/>
                        </a:lnSpc>
                        <a:spcBef>
                          <a:spcPts val="0"/>
                        </a:spcBef>
                        <a:spcAft>
                          <a:spcPts val="0"/>
                        </a:spcAft>
                        <a:buClr>
                          <a:srgbClr val="000000"/>
                        </a:buClr>
                        <a:buSzPts val="2800"/>
                        <a:buFont typeface="Arial" panose="020B0604020202020204"/>
                        <a:buNone/>
                      </a:pP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4~6</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年級校內科展</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為期三週</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
                      </a:r>
                      <a:b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b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12/1</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(一)上午8:00舉行點燈禮</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1339850" marR="0" lvl="0" indent="-133985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12/3</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(三)8:00-9:00 </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四~六年級憂鬱自傷防治</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含情緒管理及紓壓</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0" i="0" u="none" strike="noStrike" cap="none" dirty="0" err="1"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宣導</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12/3</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(三)</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體表會預演</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四五六年級</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 </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76200" cap="flat" cmpd="sng" algn="ctr">
                      <a:solidFill>
                        <a:schemeClr val="tx1"/>
                      </a:solidFill>
                      <a:prstDash val="solid"/>
                      <a:round/>
                      <a:headEnd type="none" w="med" len="med"/>
                      <a:tailEnd type="none" w="med" len="med"/>
                    </a:lnB>
                  </a:tcPr>
                </a:tc>
              </a:tr>
            </a:tbl>
          </a:graphicData>
        </a:graphic>
      </p:graphicFrame>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608"/>
        <p:cNvGrpSpPr/>
        <p:nvPr/>
      </p:nvGrpSpPr>
      <p:grpSpPr>
        <a:xfrm>
          <a:off x="0" y="0"/>
          <a:ext cx="0" cy="0"/>
          <a:chOff x="0" y="0"/>
          <a:chExt cx="0" cy="0"/>
        </a:xfrm>
      </p:grpSpPr>
      <p:sp>
        <p:nvSpPr>
          <p:cNvPr id="609" name="Google Shape;609;p43"/>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40</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10" name="Google Shape;610;p43"/>
          <p:cNvSpPr txBox="1">
            <a:spLocks noGrp="1"/>
          </p:cNvSpPr>
          <p:nvPr>
            <p:ph type="title"/>
          </p:nvPr>
        </p:nvSpPr>
        <p:spPr>
          <a:xfrm>
            <a:off x="250825" y="26035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pitchFamily="65"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a:t>
            </a:r>
            <a:r>
              <a:rPr lang="en-US" sz="4400" b="0" i="0" u="none" dirty="0" smtClean="0">
                <a:solidFill>
                  <a:srgbClr val="FF0000"/>
                </a:solidFill>
                <a:latin typeface="Arial" panose="020B0604020202020204"/>
                <a:ea typeface="Arial" panose="020B0604020202020204"/>
                <a:cs typeface="Arial" panose="020B0604020202020204"/>
                <a:sym typeface="Arial" panose="020B0604020202020204"/>
              </a:rPr>
              <a:t>-</a:t>
            </a:r>
            <a:r>
              <a:rPr lang="en-US" altLang="zh-TW" sz="4400" b="0" i="0" u="none" dirty="0" smtClean="0">
                <a:solidFill>
                  <a:srgbClr val="FF0000"/>
                </a:solidFill>
                <a:latin typeface="Arial" panose="020B0604020202020204"/>
                <a:ea typeface="Arial" panose="020B0604020202020204"/>
                <a:cs typeface="Arial" panose="020B0604020202020204"/>
                <a:sym typeface="Arial" panose="020B0604020202020204"/>
              </a:rPr>
              <a:t>7</a:t>
            </a:r>
            <a:endParaRPr dirty="0"/>
          </a:p>
        </p:txBody>
      </p:sp>
      <p:graphicFrame>
        <p:nvGraphicFramePr>
          <p:cNvPr id="611" name="Google Shape;611;p43"/>
          <p:cNvGraphicFramePr/>
          <p:nvPr/>
        </p:nvGraphicFramePr>
        <p:xfrm>
          <a:off x="250825" y="1341437"/>
          <a:ext cx="8569300" cy="3560172"/>
        </p:xfrm>
        <a:graphic>
          <a:graphicData uri="http://schemas.openxmlformats.org/drawingml/2006/table">
            <a:tbl>
              <a:tblPr>
                <a:noFill/>
                <a:tableStyleId>{5E528C24-916D-4E7C-9E7A-24299CA67230}</a:tableStyleId>
              </a:tblPr>
              <a:tblGrid>
                <a:gridCol w="1452550"/>
                <a:gridCol w="7116750"/>
              </a:tblGrid>
              <a:tr h="177565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第15週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76200" cap="flat" cmpd="sng" algn="ctr">
                      <a:solidFill>
                        <a:schemeClr val="tx1"/>
                      </a:solidFill>
                      <a:prstDash val="solid"/>
                      <a:round/>
                      <a:headEnd type="none" w="med" len="med"/>
                      <a:tailEnd type="none" w="med" len="med"/>
                    </a:lnT>
                    <a:lnB w="9525" cap="flat" cmpd="sng">
                      <a:solidFill>
                        <a:schemeClr val="dk1"/>
                      </a:solidFill>
                      <a:prstDash val="solid"/>
                      <a:round/>
                      <a:headEnd type="none" w="sm" len="sm"/>
                      <a:tailEnd type="none" w="sm" len="sm"/>
                    </a:lnB>
                  </a:tcPr>
                </a:tc>
                <a:tc>
                  <a:txBody>
                    <a:bodyPr/>
                    <a:lstStyle/>
                    <a:p>
                      <a:pPr marL="1616075" marR="0" lvl="0" indent="-1616075"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12/10</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(三)8:35-9:15五年級青春期、性平宣導(男:玫瑰樓B1、女:光仁樓B2</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12/13</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(六)運動會，補假12/26(五</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12700" cap="flat" cmpd="sng" algn="ctr">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lgn="ctr">
                      <a:solidFill>
                        <a:schemeClr val="tx1"/>
                      </a:solidFill>
                      <a:prstDash val="solid"/>
                      <a:round/>
                      <a:headEnd type="none" w="med" len="med"/>
                      <a:tailEnd type="none" w="med" len="med"/>
                    </a:lnT>
                    <a:lnB w="9525" cap="flat" cmpd="sng">
                      <a:solidFill>
                        <a:schemeClr val="dk1"/>
                      </a:solidFill>
                      <a:prstDash val="solid"/>
                      <a:round/>
                      <a:headEnd type="none" w="sm" len="sm"/>
                      <a:tailEnd type="none" w="sm" len="sm"/>
                    </a:lnB>
                  </a:tcPr>
                </a:tc>
              </a:tr>
              <a:tr h="1784522">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第16週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★12/15-12/19主題書展週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1" i="0" u="none" strike="noStrike" cap="none"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1" i="0" u="none" strike="noStrike" cap="none" dirty="0" err="1">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單字A冠王測驗</a:t>
                      </a:r>
                      <a:endParaRPr sz="3000" b="1" i="0" u="none" strike="noStrike" cap="none"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印發</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114</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下增能社團選修通知單</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r>
            </a:tbl>
          </a:graphicData>
        </a:graphic>
      </p:graphicFrame>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615"/>
        <p:cNvGrpSpPr/>
        <p:nvPr/>
      </p:nvGrpSpPr>
      <p:grpSpPr>
        <a:xfrm>
          <a:off x="0" y="0"/>
          <a:ext cx="0" cy="0"/>
          <a:chOff x="0" y="0"/>
          <a:chExt cx="0" cy="0"/>
        </a:xfrm>
      </p:grpSpPr>
      <p:sp>
        <p:nvSpPr>
          <p:cNvPr id="616" name="Google Shape;616;p44"/>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41</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17" name="Google Shape;617;p44"/>
          <p:cNvSpPr txBox="1">
            <a:spLocks noGrp="1"/>
          </p:cNvSpPr>
          <p:nvPr>
            <p:ph type="title"/>
          </p:nvPr>
        </p:nvSpPr>
        <p:spPr>
          <a:xfrm>
            <a:off x="250825" y="26035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pitchFamily="65"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a:t>
            </a:r>
            <a:r>
              <a:rPr lang="en-US" sz="4400" b="0" i="0" u="none" dirty="0" smtClean="0">
                <a:solidFill>
                  <a:srgbClr val="FF0000"/>
                </a:solidFill>
                <a:latin typeface="Arial" panose="020B0604020202020204"/>
                <a:ea typeface="Arial" panose="020B0604020202020204"/>
                <a:cs typeface="Arial" panose="020B0604020202020204"/>
                <a:sym typeface="Arial" panose="020B0604020202020204"/>
              </a:rPr>
              <a:t>-</a:t>
            </a:r>
            <a:r>
              <a:rPr lang="en-US" altLang="zh-TW" sz="4400" b="0" i="0" u="none" dirty="0" smtClean="0">
                <a:solidFill>
                  <a:srgbClr val="FF0000"/>
                </a:solidFill>
                <a:latin typeface="Arial" panose="020B0604020202020204"/>
                <a:ea typeface="Arial" panose="020B0604020202020204"/>
                <a:cs typeface="Arial" panose="020B0604020202020204"/>
                <a:sym typeface="Arial" panose="020B0604020202020204"/>
              </a:rPr>
              <a:t>8</a:t>
            </a:r>
            <a:endParaRPr dirty="0"/>
          </a:p>
        </p:txBody>
      </p:sp>
      <p:graphicFrame>
        <p:nvGraphicFramePr>
          <p:cNvPr id="618" name="Google Shape;618;p44"/>
          <p:cNvGraphicFramePr/>
          <p:nvPr/>
        </p:nvGraphicFramePr>
        <p:xfrm>
          <a:off x="250825" y="1320800"/>
          <a:ext cx="8642325" cy="5583500"/>
        </p:xfrm>
        <a:graphic>
          <a:graphicData uri="http://schemas.openxmlformats.org/drawingml/2006/table">
            <a:tbl>
              <a:tblPr>
                <a:noFill/>
                <a:tableStyleId>{5E528C24-916D-4E7C-9E7A-24299CA67230}</a:tableStyleId>
              </a:tblPr>
              <a:tblGrid>
                <a:gridCol w="1512875"/>
                <a:gridCol w="7129450"/>
              </a:tblGrid>
              <a:tr h="1401125">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第17週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just" defTabSz="914400" rtl="0" eaLnBrk="1" fontAlgn="auto" latinLnBrk="0" hangingPunct="1">
                        <a:lnSpc>
                          <a:spcPct val="100000"/>
                        </a:lnSpc>
                        <a:spcBef>
                          <a:spcPts val="0"/>
                        </a:spcBef>
                        <a:spcAft>
                          <a:spcPts val="0"/>
                        </a:spcAft>
                        <a:buClr>
                          <a:srgbClr val="000000"/>
                        </a:buClr>
                        <a:buSzPts val="2800"/>
                        <a:buFont typeface="Arial" panose="020B0604020202020204"/>
                        <a:buNone/>
                        <a:defRPr/>
                      </a:pP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小作家徵文截稿</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忠、孝</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a:t>
                      </a:r>
                      <a:endPar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12/22</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(一)</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學生才藝表演</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1520825" marR="0" lvl="0" indent="-1520825"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12/24</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(三)8:00聖誕節聖道禮儀(</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含五年級聖歌發表</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12/24</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(三)</a:t>
                      </a:r>
                      <a:r>
                        <a:rPr lang="en-US" sz="3000" b="0" i="0" u="none" strike="noStrike" cap="none" dirty="0" err="1"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親師聯誼餐會</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l"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12/25</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(四)</a:t>
                      </a:r>
                      <a:r>
                        <a:rPr lang="en-US" sz="3000" b="0" i="0" u="none" strike="noStrike" cap="none" dirty="0" err="1"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行憲紀念日放假一天</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
                      </a:r>
                      <a:b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b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12/26</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(五)</a:t>
                      </a:r>
                      <a:r>
                        <a:rPr lang="en-US" sz="3000" b="0" i="0" u="none" strike="noStrike" cap="none" dirty="0" err="1"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體表會補假一天</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第18週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12/30</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(二)</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二~六信術科期末考</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(四)</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中華民國開國紀念日放假一天</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146870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第19週</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000000"/>
                        </a:buClr>
                        <a:buSzPts val="2800"/>
                        <a:buFont typeface="Arial" panose="020B06040202020202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1/6(二)8:00 </a:t>
                      </a:r>
                      <a:r>
                        <a:rPr lang="en-US" sz="3000" b="0" i="0" u="none" strike="noStrike" cap="none" dirty="0" err="1"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校慶祈福禮</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just" rtl="0">
                        <a:lnSpc>
                          <a:spcPct val="100000"/>
                        </a:lnSpc>
                        <a:spcBef>
                          <a:spcPts val="0"/>
                        </a:spcBef>
                        <a:spcAft>
                          <a:spcPts val="0"/>
                        </a:spcAft>
                        <a:buClr>
                          <a:srgbClr val="000000"/>
                        </a:buClr>
                        <a:buSzPts val="2800"/>
                        <a:buFont typeface="Arial" panose="020B0604020202020204"/>
                        <a:buNone/>
                      </a:pPr>
                      <a:r>
                        <a:rPr lang="en-US" sz="3000" b="1" i="0" u="none" strike="noStrike" cap="none"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1/8</a:t>
                      </a:r>
                      <a:r>
                        <a:rPr lang="en-US" sz="3000" b="1" i="0" u="none" strike="noStrike" cap="none"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(四)~1/9(五)</a:t>
                      </a:r>
                      <a:r>
                        <a:rPr lang="en-US" sz="3000" b="1" i="0" u="none" strike="noStrike" cap="none" dirty="0" err="1"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期末評量</a:t>
                      </a:r>
                      <a:endParaRPr lang="en-US" sz="3000" b="1" i="0" u="none" strike="noStrike" cap="none"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l" rtl="0">
                        <a:lnSpc>
                          <a:spcPct val="100000"/>
                        </a:lnSpc>
                        <a:spcBef>
                          <a:spcPts val="0"/>
                        </a:spcBef>
                        <a:spcAft>
                          <a:spcPts val="0"/>
                        </a:spcAft>
                        <a:buClr>
                          <a:srgbClr val="000000"/>
                        </a:buClr>
                        <a:buSzPts val="2800"/>
                        <a:buFont typeface="Arial" panose="020B0604020202020204"/>
                        <a:buNone/>
                      </a:pPr>
                      <a:r>
                        <a:rPr lang="en-US" sz="3000" b="1" i="0" u="none" strike="noStrike" cap="none" dirty="0" smtClean="0">
                          <a:solidFill>
                            <a:srgbClr val="7030A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1/9</a:t>
                      </a:r>
                      <a:r>
                        <a:rPr lang="en-US" sz="3000" b="1" i="0" u="none" strike="noStrike" cap="none" dirty="0">
                          <a:solidFill>
                            <a:srgbClr val="7030A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(五)</a:t>
                      </a:r>
                      <a:r>
                        <a:rPr lang="en-US" sz="3000" b="1" i="0" u="none" strike="noStrike" cap="none" dirty="0" err="1" smtClean="0">
                          <a:solidFill>
                            <a:srgbClr val="7030A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增能社團最後一次上課</a:t>
                      </a:r>
                      <a:endParaRPr sz="3000" b="1" i="0" u="none" strike="noStrike" cap="none" dirty="0">
                        <a:solidFill>
                          <a:srgbClr val="7030A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r>
            </a:tbl>
          </a:graphicData>
        </a:graphic>
      </p:graphicFrame>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Shape 622"/>
        <p:cNvGrpSpPr/>
        <p:nvPr/>
      </p:nvGrpSpPr>
      <p:grpSpPr>
        <a:xfrm>
          <a:off x="0" y="0"/>
          <a:ext cx="0" cy="0"/>
          <a:chOff x="0" y="0"/>
          <a:chExt cx="0" cy="0"/>
        </a:xfrm>
      </p:grpSpPr>
      <p:sp>
        <p:nvSpPr>
          <p:cNvPr id="623" name="Google Shape;623;p45"/>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42</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24" name="Google Shape;624;p45"/>
          <p:cNvSpPr txBox="1">
            <a:spLocks noGrp="1"/>
          </p:cNvSpPr>
          <p:nvPr>
            <p:ph type="title"/>
          </p:nvPr>
        </p:nvSpPr>
        <p:spPr>
          <a:xfrm>
            <a:off x="250825" y="26035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800" b="1" dirty="0" err="1">
                <a:latin typeface="Times New Roman" panose="02020603050405020304" pitchFamily="18" charset="0"/>
                <a:ea typeface="標楷體" panose="03000509000000000000" pitchFamily="65" charset="-120"/>
                <a:cs typeface="Times New Roman" panose="02020603050405020304" pitchFamily="18" charset="0"/>
              </a:rPr>
              <a:t>本學期重要活動一覽表</a:t>
            </a:r>
            <a:r>
              <a:rPr lang="en-US" sz="4400" b="0" i="0" u="none" dirty="0">
                <a:solidFill>
                  <a:srgbClr val="FF0000"/>
                </a:solidFill>
                <a:latin typeface="Arial" panose="020B0604020202020204"/>
                <a:ea typeface="Arial" panose="020B0604020202020204"/>
                <a:cs typeface="Arial" panose="020B0604020202020204"/>
                <a:sym typeface="Arial" panose="020B0604020202020204"/>
              </a:rPr>
              <a:t> </a:t>
            </a:r>
            <a:r>
              <a:rPr lang="en-US" sz="4400" b="0" i="0" u="none" dirty="0" smtClean="0">
                <a:solidFill>
                  <a:srgbClr val="FF0000"/>
                </a:solidFill>
                <a:latin typeface="Arial" panose="020B0604020202020204"/>
                <a:ea typeface="Arial" panose="020B0604020202020204"/>
                <a:cs typeface="Arial" panose="020B0604020202020204"/>
                <a:sym typeface="Arial" panose="020B0604020202020204"/>
              </a:rPr>
              <a:t>-</a:t>
            </a:r>
            <a:r>
              <a:rPr lang="en-US" altLang="zh-TW" sz="4400" b="0" i="0" u="none" dirty="0" smtClean="0">
                <a:solidFill>
                  <a:srgbClr val="FF0000"/>
                </a:solidFill>
                <a:latin typeface="Arial" panose="020B0604020202020204"/>
                <a:ea typeface="Arial" panose="020B0604020202020204"/>
                <a:cs typeface="Arial" panose="020B0604020202020204"/>
                <a:sym typeface="Arial" panose="020B0604020202020204"/>
              </a:rPr>
              <a:t>9</a:t>
            </a:r>
            <a:endParaRPr dirty="0"/>
          </a:p>
        </p:txBody>
      </p:sp>
      <p:graphicFrame>
        <p:nvGraphicFramePr>
          <p:cNvPr id="625" name="Google Shape;625;p45"/>
          <p:cNvGraphicFramePr/>
          <p:nvPr/>
        </p:nvGraphicFramePr>
        <p:xfrm>
          <a:off x="250825" y="1320801"/>
          <a:ext cx="8713775" cy="4388883"/>
        </p:xfrm>
        <a:graphic>
          <a:graphicData uri="http://schemas.openxmlformats.org/drawingml/2006/table">
            <a:tbl>
              <a:tblPr>
                <a:noFill/>
                <a:tableStyleId>{5E528C24-916D-4E7C-9E7A-24299CA67230}</a:tableStyleId>
              </a:tblPr>
              <a:tblGrid>
                <a:gridCol w="1512875"/>
                <a:gridCol w="7200900"/>
              </a:tblGrid>
              <a:tr h="698623">
                <a:tc>
                  <a:txBody>
                    <a:bodyPr/>
                    <a:lstStyle/>
                    <a:p>
                      <a:pPr marL="0" marR="0" lvl="0" indent="0" algn="ctr" rtl="0">
                        <a:lnSpc>
                          <a:spcPct val="100000"/>
                        </a:lnSpc>
                        <a:spcBef>
                          <a:spcPts val="0"/>
                        </a:spcBef>
                        <a:spcAft>
                          <a:spcPts val="0"/>
                        </a:spcAft>
                        <a:buClr>
                          <a:srgbClr val="000000"/>
                        </a:buClr>
                        <a:buSzPts val="2800"/>
                        <a:buFont typeface="Times New Roman" panose="020206030504050203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第20週</a:t>
                      </a:r>
                      <a:endParaRPr sz="3000" u="none" strike="noStrike" cap="none" dirty="0">
                        <a:latin typeface="Times New Roman" panose="02020603050405020304" pitchFamily="18" charset="0"/>
                        <a:ea typeface="標楷體" panose="03000509000000000000" pitchFamily="65" charset="-120"/>
                        <a:cs typeface="Times New Roman" panose="02020603050405020304" pitchFamily="18" charset="0"/>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7030A0"/>
                        </a:buClr>
                        <a:buSzPts val="2800"/>
                        <a:buFont typeface="Times New Roman" panose="02020603050405020304"/>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1/13</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(二)</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普通班音樂成果發表</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endParaRPr sz="3000" u="none" strike="noStrike" cap="none" dirty="0">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1862410">
                <a:tc>
                  <a:txBody>
                    <a:bodyPr/>
                    <a:lstStyle/>
                    <a:p>
                      <a:pPr marL="0" marR="0" lvl="0" indent="0" algn="ctr" rtl="0">
                        <a:lnSpc>
                          <a:spcPct val="100000"/>
                        </a:lnSpc>
                        <a:spcBef>
                          <a:spcPts val="0"/>
                        </a:spcBef>
                        <a:spcAft>
                          <a:spcPts val="0"/>
                        </a:spcAft>
                        <a:buClr>
                          <a:srgbClr val="000000"/>
                        </a:buClr>
                        <a:buSzPts val="2800"/>
                        <a:buFont typeface="Times New Roman" panose="02020603050405020304"/>
                        <a:buNone/>
                      </a:pP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第21週</a:t>
                      </a:r>
                      <a:endParaRPr sz="3000" u="none" strike="noStrike" cap="none" dirty="0">
                        <a:latin typeface="Times New Roman" panose="02020603050405020304" pitchFamily="18" charset="0"/>
                        <a:ea typeface="標楷體" panose="03000509000000000000" pitchFamily="65" charset="-120"/>
                        <a:cs typeface="Times New Roman" panose="02020603050405020304" pitchFamily="18" charset="0"/>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1/20~22</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(四)第2學期第一週上課日。</a:t>
                      </a:r>
                      <a:endParaRPr sz="3000" b="0" u="none" strike="noStrike" cap="none" dirty="0">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l" rtl="0">
                        <a:lnSpc>
                          <a:spcPct val="100000"/>
                        </a:lnSpc>
                        <a:spcBef>
                          <a:spcPts val="0"/>
                        </a:spcBef>
                        <a:spcAft>
                          <a:spcPts val="0"/>
                        </a:spcAft>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1/23</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(五)8:10小學結業式，大掃除。</a:t>
                      </a:r>
                      <a:endParaRPr sz="3000" b="0" u="none" strike="noStrike" cap="none" dirty="0">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l" rtl="0">
                        <a:lnSpc>
                          <a:spcPct val="100000"/>
                        </a:lnSpc>
                        <a:spcBef>
                          <a:spcPts val="0"/>
                        </a:spcBef>
                        <a:spcAft>
                          <a:spcPts val="0"/>
                        </a:spcAft>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1/24</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(六)</a:t>
                      </a:r>
                      <a:r>
                        <a:rPr lang="en-US" sz="3000" b="0" i="0" u="none" strike="noStrike" cap="none" dirty="0" err="1">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寒假開始</a:t>
                      </a: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endParaRPr sz="3000" b="0" u="none" strike="noStrike" cap="none" dirty="0">
                        <a:latin typeface="Times New Roman" panose="02020603050405020304" pitchFamily="18" charset="0"/>
                        <a:ea typeface="標楷體" panose="03000509000000000000" pitchFamily="65" charset="-120"/>
                        <a:cs typeface="Times New Roman" panose="02020603050405020304" pitchFamily="18" charset="0"/>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1827850">
                <a:tc>
                  <a:txBody>
                    <a:bodyPr/>
                    <a:lstStyle/>
                    <a:p>
                      <a:pPr marL="0" marR="0" lvl="0" indent="0" algn="ctr" rtl="0">
                        <a:lnSpc>
                          <a:spcPct val="100000"/>
                        </a:lnSpc>
                        <a:spcBef>
                          <a:spcPts val="0"/>
                        </a:spcBef>
                        <a:spcAft>
                          <a:spcPts val="0"/>
                        </a:spcAft>
                        <a:buClr>
                          <a:srgbClr val="000000"/>
                        </a:buClr>
                        <a:buSzPts val="2800"/>
                        <a:buFont typeface="Arial" panose="020B0604020202020204"/>
                        <a:buNone/>
                      </a:pPr>
                      <a:r>
                        <a:rPr lang="en-US" sz="3000" u="none" strike="noStrike" cap="none" dirty="0" err="1">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rPr>
                        <a:t>下學期</a:t>
                      </a:r>
                      <a:endParaRPr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txBody>
                  <a:tcPr marL="17775" marR="17775" marT="0" marB="0" anchor="ctr">
                    <a:lnL w="762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1/26(</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一</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)~2/11</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寒假營隊</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3</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週。</a:t>
                      </a:r>
                      <a:endParaRPr lang="zh-TW" altLang="en-US" sz="3000" b="0" u="none" strike="noStrike" cap="none" dirty="0" smtClean="0">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l" rtl="0">
                        <a:lnSpc>
                          <a:spcPct val="100000"/>
                        </a:lnSpc>
                        <a:spcBef>
                          <a:spcPts val="0"/>
                        </a:spcBef>
                        <a:spcAft>
                          <a:spcPts val="0"/>
                        </a:spcAft>
                        <a:buNone/>
                      </a:pP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2/14(</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六</a:t>
                      </a:r>
                      <a:r>
                        <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a:t>
                      </a:r>
                      <a:r>
                        <a:rPr lang="zh-TW" alt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農曆春節連續假期開始</a:t>
                      </a:r>
                      <a:endParaRPr lang="en-US" altLang="zh-TW"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endParaRPr>
                    </a:p>
                    <a:p>
                      <a:pPr marL="0" marR="0" lvl="0" indent="0" algn="l" rtl="0">
                        <a:lnSpc>
                          <a:spcPct val="100000"/>
                        </a:lnSpc>
                        <a:spcBef>
                          <a:spcPts val="0"/>
                        </a:spcBef>
                        <a:spcAft>
                          <a:spcPts val="0"/>
                        </a:spcAft>
                        <a:buNone/>
                      </a:pPr>
                      <a:r>
                        <a:rPr lang="en-US" sz="3000" b="0" i="0" u="none" strike="noStrike" cap="none" dirty="0"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2/23</a:t>
                      </a:r>
                      <a:r>
                        <a:rPr lang="en-US" sz="3000" b="0" i="0" u="none" strike="noStrike" cap="none"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(一)</a:t>
                      </a:r>
                      <a:r>
                        <a:rPr lang="en-US" sz="3000" b="0" i="0" u="none" strike="noStrike" cap="none" dirty="0" err="1" smtClean="0">
                          <a:solidFill>
                            <a:srgbClr val="000000"/>
                          </a:solidFill>
                          <a:latin typeface="Times New Roman" panose="02020603050405020304" pitchFamily="18" charset="0"/>
                          <a:ea typeface="標楷體" panose="03000509000000000000" pitchFamily="65" charset="-120"/>
                          <a:cs typeface="Times New Roman" panose="02020603050405020304" pitchFamily="18" charset="0"/>
                          <a:sym typeface="Arial" panose="020B0604020202020204"/>
                        </a:rPr>
                        <a:t>開學日</a:t>
                      </a:r>
                      <a:endParaRPr sz="3000" u="none" strike="noStrike" cap="none" dirty="0">
                        <a:latin typeface="Times New Roman" panose="02020603050405020304" pitchFamily="18" charset="0"/>
                        <a:ea typeface="標楷體" panose="03000509000000000000" pitchFamily="65" charset="-120"/>
                        <a:cs typeface="Times New Roman" panose="02020603050405020304" pitchFamily="18" charset="0"/>
                        <a:sym typeface="Times New Roman" panose="02020603050405020304"/>
                      </a:endParaRPr>
                    </a:p>
                  </a:txBody>
                  <a:tcPr marL="17775" marR="17775" marT="0" marB="0" anchor="ctr">
                    <a:lnL w="127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r>
            </a:tbl>
          </a:graphicData>
        </a:graphic>
      </p:graphicFrame>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629"/>
        <p:cNvGrpSpPr/>
        <p:nvPr/>
      </p:nvGrpSpPr>
      <p:grpSpPr>
        <a:xfrm>
          <a:off x="0" y="0"/>
          <a:ext cx="0" cy="0"/>
          <a:chOff x="0" y="0"/>
          <a:chExt cx="0" cy="0"/>
        </a:xfrm>
      </p:grpSpPr>
      <p:sp>
        <p:nvSpPr>
          <p:cNvPr id="630" name="Google Shape;630;p46"/>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43</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31" name="Google Shape;631;p46"/>
          <p:cNvSpPr txBox="1">
            <a:spLocks noGrp="1"/>
          </p:cNvSpPr>
          <p:nvPr>
            <p:ph type="title"/>
          </p:nvPr>
        </p:nvSpPr>
        <p:spPr>
          <a:xfrm>
            <a:off x="301625" y="394447"/>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DFKai-SB"/>
              <a:buNone/>
            </a:pPr>
            <a:r>
              <a:rPr lang="en-US" sz="5400" b="1" i="0" u="none" dirty="0">
                <a:solidFill>
                  <a:srgbClr val="FF0000"/>
                </a:solidFill>
                <a:latin typeface="DFKai-SB"/>
                <a:ea typeface="DFKai-SB"/>
                <a:cs typeface="DFKai-SB"/>
                <a:sym typeface="DFKai-SB"/>
              </a:rPr>
              <a:t>本 學 期 班 費</a:t>
            </a:r>
            <a:endParaRPr sz="5400" dirty="0"/>
          </a:p>
        </p:txBody>
      </p:sp>
      <p:sp>
        <p:nvSpPr>
          <p:cNvPr id="632" name="Google Shape;632;p46"/>
          <p:cNvSpPr txBox="1">
            <a:spLocks noGrp="1"/>
          </p:cNvSpPr>
          <p:nvPr>
            <p:ph type="body" idx="1"/>
          </p:nvPr>
        </p:nvSpPr>
        <p:spPr>
          <a:xfrm>
            <a:off x="301625" y="1640634"/>
            <a:ext cx="8540750" cy="4903601"/>
          </a:xfrm>
          <a:prstGeom prst="rect">
            <a:avLst/>
          </a:prstGeom>
          <a:noFill/>
          <a:ln>
            <a:noFill/>
          </a:ln>
        </p:spPr>
        <p:txBody>
          <a:bodyPr spcFirstLastPara="1" wrap="square" lIns="91425" tIns="45700" rIns="91425" bIns="45700" anchor="t" anchorCtr="0">
            <a:noAutofit/>
          </a:bodyPr>
          <a:lstStyle/>
          <a:p>
            <a:pPr marL="609600" lvl="0" indent="-647700" algn="l" rtl="0">
              <a:lnSpc>
                <a:spcPct val="100000"/>
              </a:lnSpc>
              <a:spcBef>
                <a:spcPts val="0"/>
              </a:spcBef>
              <a:spcAft>
                <a:spcPts val="0"/>
              </a:spcAft>
              <a:buClr>
                <a:schemeClr val="hlink"/>
              </a:buClr>
              <a:buSzPts val="3000"/>
              <a:buFont typeface="Noto Sans Symbols"/>
              <a:buChar char="❖"/>
            </a:pPr>
            <a:r>
              <a:rPr lang="en-US" sz="4000" b="0" i="0" u="none" dirty="0" err="1">
                <a:solidFill>
                  <a:srgbClr val="000000"/>
                </a:solidFill>
                <a:latin typeface="DFKai-SB"/>
                <a:ea typeface="DFKai-SB"/>
                <a:cs typeface="DFKai-SB"/>
                <a:sym typeface="DFKai-SB"/>
              </a:rPr>
              <a:t>班費：</a:t>
            </a:r>
            <a:r>
              <a:rPr lang="en-US" sz="4000" b="1" i="0" u="none" dirty="0" err="1" smtClean="0">
                <a:solidFill>
                  <a:srgbClr val="FF0000"/>
                </a:solidFill>
                <a:effectLst>
                  <a:outerShdw blurRad="38100" dist="38100" dir="2700000" algn="tl">
                    <a:srgbClr val="000000">
                      <a:alpha val="43137"/>
                    </a:srgbClr>
                  </a:outerShdw>
                </a:effectLst>
                <a:latin typeface="DFKai-SB"/>
                <a:ea typeface="DFKai-SB"/>
                <a:cs typeface="DFKai-SB"/>
                <a:sym typeface="DFKai-SB"/>
              </a:rPr>
              <a:t>1</a:t>
            </a:r>
            <a:r>
              <a:rPr lang="en-US" altLang="zh-TW" sz="4000" b="1" dirty="0" err="1">
                <a:solidFill>
                  <a:srgbClr val="FF0000"/>
                </a:solidFill>
                <a:effectLst>
                  <a:outerShdw blurRad="38100" dist="38100" dir="2700000" algn="tl">
                    <a:srgbClr val="000000">
                      <a:alpha val="43137"/>
                    </a:srgbClr>
                  </a:outerShdw>
                </a:effectLst>
                <a:latin typeface="DFKai-SB"/>
                <a:ea typeface="DFKai-SB"/>
                <a:cs typeface="DFKai-SB"/>
                <a:sym typeface="DFKai-SB"/>
              </a:rPr>
              <a:t>5</a:t>
            </a:r>
            <a:r>
              <a:rPr lang="en-US" sz="4000" b="1" i="0" u="none" dirty="0" err="1" smtClean="0">
                <a:solidFill>
                  <a:srgbClr val="FF0000"/>
                </a:solidFill>
                <a:effectLst>
                  <a:outerShdw blurRad="38100" dist="38100" dir="2700000" algn="tl">
                    <a:srgbClr val="000000">
                      <a:alpha val="43137"/>
                    </a:srgbClr>
                  </a:outerShdw>
                </a:effectLst>
                <a:latin typeface="DFKai-SB"/>
                <a:ea typeface="DFKai-SB"/>
                <a:cs typeface="DFKai-SB"/>
                <a:sym typeface="DFKai-SB"/>
              </a:rPr>
              <a:t>00</a:t>
            </a:r>
            <a:r>
              <a:rPr lang="en-US" sz="4000" b="1" i="0" u="none" dirty="0" err="1">
                <a:solidFill>
                  <a:srgbClr val="FF0000"/>
                </a:solidFill>
                <a:effectLst>
                  <a:outerShdw blurRad="38100" dist="38100" dir="2700000" algn="tl">
                    <a:srgbClr val="000000">
                      <a:alpha val="43137"/>
                    </a:srgbClr>
                  </a:outerShdw>
                </a:effectLst>
                <a:latin typeface="DFKai-SB"/>
                <a:ea typeface="DFKai-SB"/>
                <a:cs typeface="DFKai-SB"/>
                <a:sym typeface="DFKai-SB"/>
              </a:rPr>
              <a:t>元</a:t>
            </a:r>
            <a:endParaRPr sz="4000" dirty="0">
              <a:effectLst>
                <a:outerShdw blurRad="38100" dist="38100" dir="2700000" algn="tl">
                  <a:srgbClr val="000000">
                    <a:alpha val="43137"/>
                  </a:srgbClr>
                </a:outerShdw>
              </a:effectLst>
              <a:latin typeface="DFKai-SB"/>
              <a:ea typeface="DFKai-SB"/>
              <a:cs typeface="DFKai-SB"/>
              <a:sym typeface="DFKai-SB"/>
            </a:endParaRPr>
          </a:p>
          <a:p>
            <a:pPr marL="1009650" lvl="1" indent="-648970">
              <a:spcBef>
                <a:spcPts val="560"/>
              </a:spcBef>
              <a:buSzPts val="3000"/>
              <a:buFont typeface="Noto Sans Symbols"/>
              <a:buChar char="✔"/>
            </a:pPr>
            <a:r>
              <a:rPr lang="en-US" altLang="zh-TW" sz="3000" dirty="0" smtClean="0">
                <a:latin typeface="DFKai-SB"/>
                <a:ea typeface="DFKai-SB"/>
                <a:cs typeface="DFKai-SB"/>
                <a:sym typeface="DFKai-SB"/>
              </a:rPr>
              <a:t>科任袋</a:t>
            </a:r>
            <a:r>
              <a:rPr lang="en-US" altLang="zh-TW" sz="3000" dirty="0">
                <a:latin typeface="DFKai-SB"/>
                <a:ea typeface="DFKai-SB"/>
                <a:cs typeface="DFKai-SB"/>
                <a:sym typeface="DFKai-SB"/>
              </a:rPr>
              <a:t>120</a:t>
            </a:r>
            <a:r>
              <a:rPr lang="en-US" altLang="zh-TW" sz="3000" dirty="0" smtClean="0">
                <a:latin typeface="DFKai-SB"/>
                <a:ea typeface="DFKai-SB"/>
                <a:cs typeface="DFKai-SB"/>
                <a:sym typeface="DFKai-SB"/>
              </a:rPr>
              <a:t>元</a:t>
            </a:r>
          </a:p>
          <a:p>
            <a:pPr marL="360680" lvl="1" indent="0">
              <a:spcBef>
                <a:spcPts val="560"/>
              </a:spcBef>
              <a:buSzPts val="3000"/>
              <a:buNone/>
            </a:pPr>
            <a:r>
              <a:rPr lang="en-US" altLang="zh-TW" sz="1600" dirty="0" smtClean="0">
                <a:latin typeface="DFKai-SB"/>
                <a:ea typeface="DFKai-SB"/>
                <a:cs typeface="DFKai-SB"/>
                <a:sym typeface="DFKai-SB"/>
              </a:rPr>
              <a:t>(</a:t>
            </a:r>
            <a:r>
              <a:rPr lang="en-US" altLang="zh-TW" sz="1600" dirty="0" err="1">
                <a:latin typeface="DFKai-SB"/>
                <a:ea typeface="DFKai-SB"/>
                <a:cs typeface="DFKai-SB"/>
                <a:sym typeface="DFKai-SB"/>
              </a:rPr>
              <a:t>使用二年</a:t>
            </a:r>
            <a:r>
              <a:rPr lang="en-US" altLang="zh-TW" sz="1600" dirty="0">
                <a:latin typeface="DFKai-SB"/>
                <a:ea typeface="DFKai-SB"/>
                <a:cs typeface="DFKai-SB"/>
                <a:sym typeface="DFKai-SB"/>
              </a:rPr>
              <a:t>)(</a:t>
            </a:r>
            <a:r>
              <a:rPr lang="en-US" altLang="zh-TW" sz="1600" dirty="0" err="1">
                <a:latin typeface="DFKai-SB"/>
                <a:ea typeface="DFKai-SB"/>
                <a:cs typeface="DFKai-SB"/>
                <a:sym typeface="DFKai-SB"/>
              </a:rPr>
              <a:t>未到貨，請先使用舊的科任袋</a:t>
            </a:r>
            <a:r>
              <a:rPr lang="en-US" altLang="zh-TW" sz="1600" dirty="0" smtClean="0">
                <a:latin typeface="DFKai-SB"/>
                <a:ea typeface="DFKai-SB"/>
                <a:cs typeface="DFKai-SB"/>
                <a:sym typeface="DFKai-SB"/>
              </a:rPr>
              <a:t>)</a:t>
            </a:r>
            <a:endParaRPr sz="1600" dirty="0" smtClean="0">
              <a:latin typeface="DFKai-SB"/>
              <a:ea typeface="DFKai-SB"/>
              <a:cs typeface="DFKai-SB"/>
              <a:sym typeface="DFKai-SB"/>
            </a:endParaRPr>
          </a:p>
        </p:txBody>
      </p:sp>
      <p:pic>
        <p:nvPicPr>
          <p:cNvPr id="633" name="Google Shape;633;p46" descr="2-19"/>
          <p:cNvPicPr preferRelativeResize="0"/>
          <p:nvPr/>
        </p:nvPicPr>
        <p:blipFill rotWithShape="1">
          <a:blip r:embed="rId3"/>
          <a:srcRect/>
          <a:stretch>
            <a:fillRect/>
          </a:stretch>
        </p:blipFill>
        <p:spPr>
          <a:xfrm>
            <a:off x="2555875" y="1342184"/>
            <a:ext cx="3960812" cy="298450"/>
          </a:xfrm>
          <a:prstGeom prst="rect">
            <a:avLst/>
          </a:prstGeom>
          <a:noFill/>
          <a:ln>
            <a:noFill/>
          </a:ln>
        </p:spPr>
      </p:pic>
      <p:graphicFrame>
        <p:nvGraphicFramePr>
          <p:cNvPr id="2" name="表格 1"/>
          <p:cNvGraphicFramePr>
            <a:graphicFrameLocks noGrp="1"/>
          </p:cNvGraphicFramePr>
          <p:nvPr>
            <p:extLst>
              <p:ext uri="{D42A27DB-BD31-4B8C-83A1-F6EECF244321}">
                <p14:modId xmlns:p14="http://schemas.microsoft.com/office/powerpoint/2010/main" val="3986134686"/>
              </p:ext>
            </p:extLst>
          </p:nvPr>
        </p:nvGraphicFramePr>
        <p:xfrm>
          <a:off x="5252936" y="1721794"/>
          <a:ext cx="3492230" cy="4871741"/>
        </p:xfrm>
        <a:graphic>
          <a:graphicData uri="http://schemas.openxmlformats.org/drawingml/2006/table">
            <a:tbl>
              <a:tblPr>
                <a:tableStyleId>{5C22544A-7EE6-4342-B048-85BDC9FD1C3A}</a:tableStyleId>
              </a:tblPr>
              <a:tblGrid>
                <a:gridCol w="203674"/>
                <a:gridCol w="1752522"/>
                <a:gridCol w="350504"/>
                <a:gridCol w="597920"/>
                <a:gridCol w="587610"/>
              </a:tblGrid>
              <a:tr h="286573">
                <a:tc>
                  <a:txBody>
                    <a:bodyPr/>
                    <a:lstStyle/>
                    <a:p>
                      <a:pPr algn="l" fontAlgn="ctr">
                        <a:lnSpc>
                          <a:spcPct val="150000"/>
                        </a:lnSpc>
                      </a:pPr>
                      <a:endParaRPr lang="zh-TW" altLang="en-US" sz="1200" b="0" i="0" u="none" strike="noStrike" dirty="0">
                        <a:solidFill>
                          <a:srgbClr val="C00000"/>
                        </a:solidFill>
                        <a:effectLst/>
                        <a:latin typeface="新細明體"/>
                      </a:endParaRPr>
                    </a:p>
                  </a:txBody>
                  <a:tcPr marL="6350" marR="6350" marT="6350" marB="0" anchor="ctr"/>
                </a:tc>
                <a:tc>
                  <a:txBody>
                    <a:bodyPr/>
                    <a:lstStyle/>
                    <a:p>
                      <a:pPr algn="l" fontAlgn="ctr">
                        <a:lnSpc>
                          <a:spcPct val="150000"/>
                        </a:lnSpc>
                      </a:pPr>
                      <a:r>
                        <a:rPr lang="zh-TW" altLang="en-US" sz="1200" u="none" strike="noStrike">
                          <a:solidFill>
                            <a:srgbClr val="C00000"/>
                          </a:solidFill>
                          <a:effectLst/>
                        </a:rPr>
                        <a:t>五年忠班</a:t>
                      </a:r>
                      <a:r>
                        <a:rPr lang="en-US" altLang="zh-TW" sz="1200" u="none" strike="noStrike">
                          <a:solidFill>
                            <a:srgbClr val="C00000"/>
                          </a:solidFill>
                          <a:effectLst/>
                        </a:rPr>
                        <a:t>(</a:t>
                      </a:r>
                      <a:r>
                        <a:rPr lang="zh-TW" altLang="en-US" sz="1200" u="none" strike="noStrike">
                          <a:solidFill>
                            <a:srgbClr val="C00000"/>
                          </a:solidFill>
                          <a:effectLst/>
                        </a:rPr>
                        <a:t>班費明細表</a:t>
                      </a:r>
                      <a:r>
                        <a:rPr lang="en-US" altLang="zh-TW" sz="1200" u="none" strike="noStrike">
                          <a:solidFill>
                            <a:srgbClr val="C00000"/>
                          </a:solidFill>
                          <a:effectLst/>
                        </a:rPr>
                        <a:t>)</a:t>
                      </a:r>
                      <a:endParaRPr lang="en-US" altLang="zh-TW"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endParaRPr lang="zh-TW" altLang="en-US"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endParaRPr lang="zh-TW" altLang="en-US"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endParaRPr lang="zh-TW" altLang="en-US" sz="1200" b="0" i="0" u="none" strike="noStrike">
                        <a:solidFill>
                          <a:srgbClr val="C00000"/>
                        </a:solidFill>
                        <a:effectLst/>
                        <a:latin typeface="新細明體"/>
                      </a:endParaRPr>
                    </a:p>
                  </a:txBody>
                  <a:tcPr marL="6350" marR="6350" marT="6350" marB="0" anchor="ctr"/>
                </a:tc>
              </a:tr>
              <a:tr h="286573">
                <a:tc>
                  <a:txBody>
                    <a:bodyPr/>
                    <a:lstStyle/>
                    <a:p>
                      <a:pPr algn="l" fontAlgn="ctr">
                        <a:lnSpc>
                          <a:spcPct val="150000"/>
                        </a:lnSpc>
                      </a:pPr>
                      <a:endParaRPr lang="zh-TW" altLang="en-US"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r>
                        <a:rPr lang="zh-TW" altLang="en-US" sz="1200" u="none" strike="noStrike" dirty="0">
                          <a:solidFill>
                            <a:srgbClr val="C00000"/>
                          </a:solidFill>
                          <a:effectLst/>
                        </a:rPr>
                        <a:t>品名</a:t>
                      </a:r>
                      <a:endParaRPr lang="zh-TW" altLang="en-US" sz="1200" b="0" i="0" u="none" strike="noStrike" dirty="0">
                        <a:solidFill>
                          <a:srgbClr val="C00000"/>
                        </a:solidFill>
                        <a:effectLst/>
                        <a:latin typeface="新細明體"/>
                      </a:endParaRPr>
                    </a:p>
                  </a:txBody>
                  <a:tcPr marL="6350" marR="6350" marT="6350" marB="0" anchor="ctr"/>
                </a:tc>
                <a:tc>
                  <a:txBody>
                    <a:bodyPr/>
                    <a:lstStyle/>
                    <a:p>
                      <a:pPr algn="l" fontAlgn="ctr">
                        <a:lnSpc>
                          <a:spcPct val="150000"/>
                        </a:lnSpc>
                      </a:pPr>
                      <a:r>
                        <a:rPr lang="zh-TW" altLang="en-US" sz="1200" u="none" strike="noStrike" dirty="0" smtClean="0">
                          <a:solidFill>
                            <a:srgbClr val="C00000"/>
                          </a:solidFill>
                          <a:effectLst/>
                        </a:rPr>
                        <a:t>數量</a:t>
                      </a:r>
                      <a:endParaRPr lang="zh-TW" altLang="en-US" sz="1200" b="0" i="0" u="none" strike="noStrike" dirty="0">
                        <a:solidFill>
                          <a:srgbClr val="C00000"/>
                        </a:solidFill>
                        <a:effectLst/>
                        <a:latin typeface="新細明體"/>
                      </a:endParaRPr>
                    </a:p>
                  </a:txBody>
                  <a:tcPr marL="6350" marR="6350" marT="6350" marB="0" anchor="ctr"/>
                </a:tc>
                <a:tc>
                  <a:txBody>
                    <a:bodyPr/>
                    <a:lstStyle/>
                    <a:p>
                      <a:pPr algn="l" fontAlgn="ctr">
                        <a:lnSpc>
                          <a:spcPct val="150000"/>
                        </a:lnSpc>
                      </a:pPr>
                      <a:r>
                        <a:rPr lang="zh-TW" altLang="en-US" sz="1200" u="none" strike="noStrike" dirty="0" smtClean="0">
                          <a:solidFill>
                            <a:srgbClr val="C00000"/>
                          </a:solidFill>
                          <a:effectLst/>
                        </a:rPr>
                        <a:t>     單價</a:t>
                      </a:r>
                      <a:endParaRPr lang="zh-TW" altLang="en-US" sz="1200" b="0" i="0" u="none" strike="noStrike" dirty="0">
                        <a:solidFill>
                          <a:srgbClr val="C00000"/>
                        </a:solidFill>
                        <a:effectLst/>
                        <a:latin typeface="新細明體"/>
                      </a:endParaRPr>
                    </a:p>
                  </a:txBody>
                  <a:tcPr marL="6350" marR="6350" marT="6350" marB="0" anchor="ctr"/>
                </a:tc>
                <a:tc>
                  <a:txBody>
                    <a:bodyPr/>
                    <a:lstStyle/>
                    <a:p>
                      <a:pPr algn="l" fontAlgn="ctr">
                        <a:lnSpc>
                          <a:spcPct val="150000"/>
                        </a:lnSpc>
                      </a:pPr>
                      <a:r>
                        <a:rPr lang="zh-TW" altLang="en-US" sz="1200" u="none" strike="noStrike" dirty="0" smtClean="0">
                          <a:solidFill>
                            <a:srgbClr val="C00000"/>
                          </a:solidFill>
                          <a:effectLst/>
                        </a:rPr>
                        <a:t>     總價</a:t>
                      </a:r>
                      <a:endParaRPr lang="zh-TW" altLang="en-US" sz="1200" b="0" i="0" u="none" strike="noStrike" dirty="0">
                        <a:solidFill>
                          <a:srgbClr val="C00000"/>
                        </a:solidFill>
                        <a:effectLst/>
                        <a:latin typeface="新細明體"/>
                      </a:endParaRPr>
                    </a:p>
                  </a:txBody>
                  <a:tcPr marL="6350" marR="6350" marT="6350" marB="0" anchor="ctr"/>
                </a:tc>
              </a:tr>
              <a:tr h="286573">
                <a:tc>
                  <a:txBody>
                    <a:bodyPr/>
                    <a:lstStyle/>
                    <a:p>
                      <a:pPr algn="l" fontAlgn="ctr">
                        <a:lnSpc>
                          <a:spcPct val="150000"/>
                        </a:lnSpc>
                      </a:pPr>
                      <a:r>
                        <a:rPr lang="en-US" altLang="zh-TW" sz="1200" u="none" strike="noStrike">
                          <a:solidFill>
                            <a:srgbClr val="C00000"/>
                          </a:solidFill>
                          <a:effectLst/>
                        </a:rPr>
                        <a:t>1</a:t>
                      </a:r>
                      <a:endParaRPr lang="en-US" altLang="zh-TW"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r>
                        <a:rPr lang="zh-TW" altLang="en-US" sz="1200" u="none" strike="noStrike">
                          <a:solidFill>
                            <a:srgbClr val="C00000"/>
                          </a:solidFill>
                          <a:effectLst/>
                        </a:rPr>
                        <a:t>租一年影印機</a:t>
                      </a:r>
                      <a:endParaRPr lang="zh-TW" altLang="en-US"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dirty="0">
                          <a:solidFill>
                            <a:srgbClr val="C00000"/>
                          </a:solidFill>
                          <a:effectLst/>
                        </a:rPr>
                        <a:t>1</a:t>
                      </a:r>
                      <a:endParaRPr lang="en-US" altLang="zh-TW" sz="1200" b="0" i="0" u="none" strike="noStrike" dirty="0">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6300</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6300</a:t>
                      </a:r>
                      <a:endParaRPr lang="en-US" altLang="zh-TW" sz="1200" b="0" i="0" u="none" strike="noStrike">
                        <a:solidFill>
                          <a:srgbClr val="C00000"/>
                        </a:solidFill>
                        <a:effectLst/>
                        <a:latin typeface="新細明體"/>
                      </a:endParaRPr>
                    </a:p>
                  </a:txBody>
                  <a:tcPr marL="6350" marR="6350" marT="6350" marB="0" anchor="ctr"/>
                </a:tc>
              </a:tr>
              <a:tr h="286573">
                <a:tc>
                  <a:txBody>
                    <a:bodyPr/>
                    <a:lstStyle/>
                    <a:p>
                      <a:pPr algn="l" fontAlgn="ctr">
                        <a:lnSpc>
                          <a:spcPct val="150000"/>
                        </a:lnSpc>
                      </a:pPr>
                      <a:r>
                        <a:rPr lang="en-US" altLang="zh-TW" sz="1200" u="none" strike="noStrike">
                          <a:solidFill>
                            <a:srgbClr val="C00000"/>
                          </a:solidFill>
                          <a:effectLst/>
                        </a:rPr>
                        <a:t>2</a:t>
                      </a:r>
                      <a:endParaRPr lang="en-US" altLang="zh-TW"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r>
                        <a:rPr lang="zh-TW" altLang="en-US" sz="1200" u="none" strike="noStrike">
                          <a:solidFill>
                            <a:srgbClr val="C00000"/>
                          </a:solidFill>
                          <a:effectLst/>
                        </a:rPr>
                        <a:t>影印紙</a:t>
                      </a:r>
                      <a:r>
                        <a:rPr lang="en-US" altLang="zh-TW" sz="1200" u="none" strike="noStrike">
                          <a:solidFill>
                            <a:srgbClr val="C00000"/>
                          </a:solidFill>
                          <a:effectLst/>
                        </a:rPr>
                        <a:t>(</a:t>
                      </a:r>
                      <a:r>
                        <a:rPr lang="zh-TW" altLang="en-US" sz="1200" u="none" strike="noStrike">
                          <a:solidFill>
                            <a:srgbClr val="C00000"/>
                          </a:solidFill>
                          <a:effectLst/>
                        </a:rPr>
                        <a:t>綠</a:t>
                      </a:r>
                      <a:r>
                        <a:rPr lang="en-US" altLang="zh-TW" sz="1200" u="none" strike="noStrike">
                          <a:solidFill>
                            <a:srgbClr val="C00000"/>
                          </a:solidFill>
                          <a:effectLst/>
                        </a:rPr>
                        <a:t>)</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1</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dirty="0">
                          <a:solidFill>
                            <a:srgbClr val="C00000"/>
                          </a:solidFill>
                          <a:effectLst/>
                        </a:rPr>
                        <a:t>165</a:t>
                      </a:r>
                      <a:endParaRPr lang="en-US" altLang="zh-TW" sz="1200" b="0" i="0" u="none" strike="noStrike" dirty="0">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dirty="0">
                          <a:solidFill>
                            <a:srgbClr val="C00000"/>
                          </a:solidFill>
                          <a:effectLst/>
                        </a:rPr>
                        <a:t>165</a:t>
                      </a:r>
                      <a:endParaRPr lang="en-US" altLang="zh-TW" sz="1200" b="0" i="0" u="none" strike="noStrike" dirty="0">
                        <a:solidFill>
                          <a:srgbClr val="C00000"/>
                        </a:solidFill>
                        <a:effectLst/>
                        <a:latin typeface="新細明體"/>
                      </a:endParaRPr>
                    </a:p>
                  </a:txBody>
                  <a:tcPr marL="6350" marR="6350" marT="6350" marB="0" anchor="ctr"/>
                </a:tc>
              </a:tr>
              <a:tr h="286573">
                <a:tc>
                  <a:txBody>
                    <a:bodyPr/>
                    <a:lstStyle/>
                    <a:p>
                      <a:pPr algn="l" fontAlgn="ctr">
                        <a:lnSpc>
                          <a:spcPct val="150000"/>
                        </a:lnSpc>
                      </a:pPr>
                      <a:r>
                        <a:rPr lang="en-US" altLang="zh-TW" sz="1200" u="none" strike="noStrike">
                          <a:solidFill>
                            <a:srgbClr val="C00000"/>
                          </a:solidFill>
                          <a:effectLst/>
                        </a:rPr>
                        <a:t>3</a:t>
                      </a:r>
                      <a:endParaRPr lang="en-US" altLang="zh-TW"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r>
                        <a:rPr lang="zh-TW" altLang="en-US" sz="1200" u="none" strike="noStrike">
                          <a:solidFill>
                            <a:srgbClr val="C00000"/>
                          </a:solidFill>
                          <a:effectLst/>
                        </a:rPr>
                        <a:t>影印紙</a:t>
                      </a:r>
                      <a:r>
                        <a:rPr lang="en-US" altLang="zh-TW" sz="1200" u="none" strike="noStrike">
                          <a:solidFill>
                            <a:srgbClr val="C00000"/>
                          </a:solidFill>
                          <a:effectLst/>
                        </a:rPr>
                        <a:t>(</a:t>
                      </a:r>
                      <a:r>
                        <a:rPr lang="zh-TW" altLang="en-US" sz="1200" u="none" strike="noStrike">
                          <a:solidFill>
                            <a:srgbClr val="C00000"/>
                          </a:solidFill>
                          <a:effectLst/>
                        </a:rPr>
                        <a:t>粉</a:t>
                      </a:r>
                      <a:r>
                        <a:rPr lang="en-US" altLang="zh-TW" sz="1200" u="none" strike="noStrike">
                          <a:solidFill>
                            <a:srgbClr val="C00000"/>
                          </a:solidFill>
                          <a:effectLst/>
                        </a:rPr>
                        <a:t>)</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1</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165</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dirty="0">
                          <a:solidFill>
                            <a:srgbClr val="C00000"/>
                          </a:solidFill>
                          <a:effectLst/>
                        </a:rPr>
                        <a:t>165</a:t>
                      </a:r>
                      <a:endParaRPr lang="en-US" altLang="zh-TW" sz="1200" b="0" i="0" u="none" strike="noStrike" dirty="0">
                        <a:solidFill>
                          <a:srgbClr val="C00000"/>
                        </a:solidFill>
                        <a:effectLst/>
                        <a:latin typeface="新細明體"/>
                      </a:endParaRPr>
                    </a:p>
                  </a:txBody>
                  <a:tcPr marL="6350" marR="6350" marT="6350" marB="0" anchor="ctr"/>
                </a:tc>
              </a:tr>
              <a:tr h="286573">
                <a:tc>
                  <a:txBody>
                    <a:bodyPr/>
                    <a:lstStyle/>
                    <a:p>
                      <a:pPr algn="l" fontAlgn="ctr">
                        <a:lnSpc>
                          <a:spcPct val="150000"/>
                        </a:lnSpc>
                      </a:pPr>
                      <a:r>
                        <a:rPr lang="en-US" altLang="zh-TW" sz="1200" u="none" strike="noStrike">
                          <a:solidFill>
                            <a:srgbClr val="C00000"/>
                          </a:solidFill>
                          <a:effectLst/>
                        </a:rPr>
                        <a:t>4</a:t>
                      </a:r>
                      <a:endParaRPr lang="en-US" altLang="zh-TW"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r>
                        <a:rPr lang="en-US" sz="1200" u="none" strike="noStrike" dirty="0">
                          <a:solidFill>
                            <a:srgbClr val="C00000"/>
                          </a:solidFill>
                          <a:effectLst/>
                        </a:rPr>
                        <a:t>Doubles A4 (</a:t>
                      </a:r>
                      <a:r>
                        <a:rPr lang="zh-TW" altLang="en-US" sz="1200" u="none" strike="noStrike" dirty="0">
                          <a:solidFill>
                            <a:srgbClr val="C00000"/>
                          </a:solidFill>
                          <a:effectLst/>
                        </a:rPr>
                        <a:t>白紙</a:t>
                      </a:r>
                      <a:r>
                        <a:rPr lang="en-US" altLang="zh-TW" sz="1200" u="none" strike="noStrike" dirty="0">
                          <a:solidFill>
                            <a:srgbClr val="C00000"/>
                          </a:solidFill>
                          <a:effectLst/>
                        </a:rPr>
                        <a:t>)</a:t>
                      </a:r>
                      <a:r>
                        <a:rPr lang="zh-TW" altLang="en-US" sz="1200" u="none" strike="noStrike" dirty="0">
                          <a:solidFill>
                            <a:srgbClr val="C00000"/>
                          </a:solidFill>
                          <a:effectLst/>
                        </a:rPr>
                        <a:t>一箱</a:t>
                      </a:r>
                      <a:endParaRPr lang="zh-TW" altLang="en-US" sz="1200" b="0" i="0" u="none" strike="noStrike" dirty="0">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1</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dirty="0">
                          <a:solidFill>
                            <a:srgbClr val="C00000"/>
                          </a:solidFill>
                          <a:effectLst/>
                        </a:rPr>
                        <a:t>600</a:t>
                      </a:r>
                      <a:endParaRPr lang="en-US" altLang="zh-TW" sz="1200" b="0" i="0" u="none" strike="noStrike" dirty="0">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600</a:t>
                      </a:r>
                      <a:endParaRPr lang="en-US" altLang="zh-TW" sz="1200" b="0" i="0" u="none" strike="noStrike">
                        <a:solidFill>
                          <a:srgbClr val="C00000"/>
                        </a:solidFill>
                        <a:effectLst/>
                        <a:latin typeface="新細明體"/>
                      </a:endParaRPr>
                    </a:p>
                  </a:txBody>
                  <a:tcPr marL="6350" marR="6350" marT="6350" marB="0" anchor="ctr"/>
                </a:tc>
              </a:tr>
              <a:tr h="286573">
                <a:tc>
                  <a:txBody>
                    <a:bodyPr/>
                    <a:lstStyle/>
                    <a:p>
                      <a:pPr algn="l" fontAlgn="ctr">
                        <a:lnSpc>
                          <a:spcPct val="150000"/>
                        </a:lnSpc>
                      </a:pPr>
                      <a:r>
                        <a:rPr lang="en-US" altLang="zh-TW" sz="1200" u="none" strike="noStrike">
                          <a:solidFill>
                            <a:srgbClr val="C00000"/>
                          </a:solidFill>
                          <a:effectLst/>
                        </a:rPr>
                        <a:t>5</a:t>
                      </a:r>
                      <a:endParaRPr lang="en-US" altLang="zh-TW"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r>
                        <a:rPr lang="zh-TW" altLang="en-US" sz="1200" u="none" strike="noStrike">
                          <a:solidFill>
                            <a:srgbClr val="C00000"/>
                          </a:solidFill>
                          <a:effectLst/>
                        </a:rPr>
                        <a:t>色紙</a:t>
                      </a:r>
                      <a:r>
                        <a:rPr lang="en-US" altLang="zh-TW" sz="1200" u="none" strike="noStrike">
                          <a:solidFill>
                            <a:srgbClr val="C00000"/>
                          </a:solidFill>
                          <a:effectLst/>
                        </a:rPr>
                        <a:t>(</a:t>
                      </a:r>
                      <a:r>
                        <a:rPr lang="zh-TW" altLang="en-US" sz="1200" u="none" strike="noStrike">
                          <a:solidFill>
                            <a:srgbClr val="C00000"/>
                          </a:solidFill>
                          <a:effectLst/>
                        </a:rPr>
                        <a:t>粉，藍</a:t>
                      </a:r>
                      <a:r>
                        <a:rPr lang="en-US" sz="1200" u="none" strike="noStrike">
                          <a:solidFill>
                            <a:srgbClr val="C00000"/>
                          </a:solidFill>
                          <a:effectLst/>
                        </a:rPr>
                        <a:t>x2)</a:t>
                      </a:r>
                      <a:endParaRPr lang="en-US"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3</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dirty="0">
                          <a:solidFill>
                            <a:srgbClr val="C00000"/>
                          </a:solidFill>
                          <a:effectLst/>
                        </a:rPr>
                        <a:t>145</a:t>
                      </a:r>
                      <a:endParaRPr lang="en-US" altLang="zh-TW" sz="1200" b="0" i="0" u="none" strike="noStrike" dirty="0">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435</a:t>
                      </a:r>
                      <a:endParaRPr lang="en-US" altLang="zh-TW" sz="1200" b="0" i="0" u="none" strike="noStrike">
                        <a:solidFill>
                          <a:srgbClr val="C00000"/>
                        </a:solidFill>
                        <a:effectLst/>
                        <a:latin typeface="新細明體"/>
                      </a:endParaRPr>
                    </a:p>
                  </a:txBody>
                  <a:tcPr marL="6350" marR="6350" marT="6350" marB="0" anchor="ctr"/>
                </a:tc>
              </a:tr>
              <a:tr h="286573">
                <a:tc>
                  <a:txBody>
                    <a:bodyPr/>
                    <a:lstStyle/>
                    <a:p>
                      <a:pPr algn="l" fontAlgn="ctr">
                        <a:lnSpc>
                          <a:spcPct val="150000"/>
                        </a:lnSpc>
                      </a:pPr>
                      <a:r>
                        <a:rPr lang="en-US" altLang="zh-TW" sz="1200" u="none" strike="noStrike">
                          <a:solidFill>
                            <a:srgbClr val="C00000"/>
                          </a:solidFill>
                          <a:effectLst/>
                        </a:rPr>
                        <a:t>6</a:t>
                      </a:r>
                      <a:endParaRPr lang="en-US" altLang="zh-TW"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r>
                        <a:rPr lang="zh-TW" altLang="en-US" sz="1200" u="none" strike="noStrike">
                          <a:solidFill>
                            <a:srgbClr val="C00000"/>
                          </a:solidFill>
                          <a:effectLst/>
                        </a:rPr>
                        <a:t>護貝膠膜</a:t>
                      </a:r>
                      <a:r>
                        <a:rPr lang="en-US" altLang="zh-TW" sz="1200" u="none" strike="noStrike">
                          <a:solidFill>
                            <a:srgbClr val="C00000"/>
                          </a:solidFill>
                          <a:effectLst/>
                        </a:rPr>
                        <a:t>A4 100</a:t>
                      </a:r>
                      <a:r>
                        <a:rPr lang="zh-TW" altLang="en-US" sz="1200" u="none" strike="noStrike">
                          <a:solidFill>
                            <a:srgbClr val="C00000"/>
                          </a:solidFill>
                          <a:effectLst/>
                        </a:rPr>
                        <a:t>張</a:t>
                      </a:r>
                      <a:r>
                        <a:rPr lang="en-US" altLang="zh-TW" sz="1200" u="none" strike="noStrike">
                          <a:solidFill>
                            <a:srgbClr val="C00000"/>
                          </a:solidFill>
                          <a:effectLst/>
                        </a:rPr>
                        <a:t>/</a:t>
                      </a:r>
                      <a:r>
                        <a:rPr lang="zh-TW" altLang="en-US" sz="1200" u="none" strike="noStrike">
                          <a:solidFill>
                            <a:srgbClr val="C00000"/>
                          </a:solidFill>
                          <a:effectLst/>
                        </a:rPr>
                        <a:t>盒</a:t>
                      </a:r>
                      <a:endParaRPr lang="zh-TW" altLang="en-US"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1</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250</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250</a:t>
                      </a:r>
                      <a:endParaRPr lang="en-US" altLang="zh-TW" sz="1200" b="0" i="0" u="none" strike="noStrike">
                        <a:solidFill>
                          <a:srgbClr val="C00000"/>
                        </a:solidFill>
                        <a:effectLst/>
                        <a:latin typeface="新細明體"/>
                      </a:endParaRPr>
                    </a:p>
                  </a:txBody>
                  <a:tcPr marL="6350" marR="6350" marT="6350" marB="0" anchor="ctr"/>
                </a:tc>
              </a:tr>
              <a:tr h="286573">
                <a:tc>
                  <a:txBody>
                    <a:bodyPr/>
                    <a:lstStyle/>
                    <a:p>
                      <a:pPr algn="l" fontAlgn="ctr">
                        <a:lnSpc>
                          <a:spcPct val="150000"/>
                        </a:lnSpc>
                      </a:pPr>
                      <a:r>
                        <a:rPr lang="en-US" altLang="zh-TW" sz="1200" u="none" strike="noStrike">
                          <a:solidFill>
                            <a:srgbClr val="C00000"/>
                          </a:solidFill>
                          <a:effectLst/>
                        </a:rPr>
                        <a:t>7</a:t>
                      </a:r>
                      <a:endParaRPr lang="en-US" altLang="zh-TW"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r>
                        <a:rPr lang="zh-TW" altLang="en-US" sz="1200" u="none" strike="noStrike">
                          <a:solidFill>
                            <a:srgbClr val="C00000"/>
                          </a:solidFill>
                          <a:effectLst/>
                        </a:rPr>
                        <a:t>雙面膠一捲</a:t>
                      </a:r>
                      <a:endParaRPr lang="zh-TW" altLang="en-US"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1</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12</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12</a:t>
                      </a:r>
                      <a:endParaRPr lang="en-US" altLang="zh-TW" sz="1200" b="0" i="0" u="none" strike="noStrike">
                        <a:solidFill>
                          <a:srgbClr val="C00000"/>
                        </a:solidFill>
                        <a:effectLst/>
                        <a:latin typeface="新細明體"/>
                      </a:endParaRPr>
                    </a:p>
                  </a:txBody>
                  <a:tcPr marL="6350" marR="6350" marT="6350" marB="0" anchor="ctr"/>
                </a:tc>
              </a:tr>
              <a:tr h="286573">
                <a:tc>
                  <a:txBody>
                    <a:bodyPr/>
                    <a:lstStyle/>
                    <a:p>
                      <a:pPr algn="l" fontAlgn="ctr">
                        <a:lnSpc>
                          <a:spcPct val="150000"/>
                        </a:lnSpc>
                      </a:pPr>
                      <a:r>
                        <a:rPr lang="en-US" altLang="zh-TW" sz="1200" u="none" strike="noStrike">
                          <a:solidFill>
                            <a:srgbClr val="C00000"/>
                          </a:solidFill>
                          <a:effectLst/>
                        </a:rPr>
                        <a:t>8</a:t>
                      </a:r>
                      <a:endParaRPr lang="en-US" altLang="zh-TW"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r>
                        <a:rPr lang="zh-TW" altLang="en-US" sz="1200" u="none" strike="noStrike">
                          <a:solidFill>
                            <a:srgbClr val="C00000"/>
                          </a:solidFill>
                          <a:effectLst/>
                        </a:rPr>
                        <a:t>雙面膠一捲</a:t>
                      </a:r>
                      <a:r>
                        <a:rPr lang="en-US" altLang="zh-TW" sz="1200" u="none" strike="noStrike">
                          <a:solidFill>
                            <a:srgbClr val="C00000"/>
                          </a:solidFill>
                          <a:effectLst/>
                        </a:rPr>
                        <a:t>(</a:t>
                      </a:r>
                      <a:r>
                        <a:rPr lang="zh-TW" altLang="en-US" sz="1200" u="none" strike="noStrike">
                          <a:solidFill>
                            <a:srgbClr val="C00000"/>
                          </a:solidFill>
                          <a:effectLst/>
                        </a:rPr>
                        <a:t>寬</a:t>
                      </a:r>
                      <a:r>
                        <a:rPr lang="en-US" altLang="zh-TW" sz="1200" u="none" strike="noStrike">
                          <a:solidFill>
                            <a:srgbClr val="C00000"/>
                          </a:solidFill>
                          <a:effectLst/>
                        </a:rPr>
                        <a:t>)</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1</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18</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18</a:t>
                      </a:r>
                      <a:endParaRPr lang="en-US" altLang="zh-TW" sz="1200" b="0" i="0" u="none" strike="noStrike">
                        <a:solidFill>
                          <a:srgbClr val="C00000"/>
                        </a:solidFill>
                        <a:effectLst/>
                        <a:latin typeface="新細明體"/>
                      </a:endParaRPr>
                    </a:p>
                  </a:txBody>
                  <a:tcPr marL="6350" marR="6350" marT="6350" marB="0" anchor="ctr"/>
                </a:tc>
              </a:tr>
              <a:tr h="286573">
                <a:tc>
                  <a:txBody>
                    <a:bodyPr/>
                    <a:lstStyle/>
                    <a:p>
                      <a:pPr algn="l" fontAlgn="ctr">
                        <a:lnSpc>
                          <a:spcPct val="150000"/>
                        </a:lnSpc>
                      </a:pPr>
                      <a:r>
                        <a:rPr lang="en-US" altLang="zh-TW" sz="1200" u="none" strike="noStrike">
                          <a:solidFill>
                            <a:srgbClr val="C00000"/>
                          </a:solidFill>
                          <a:effectLst/>
                        </a:rPr>
                        <a:t>9</a:t>
                      </a:r>
                      <a:endParaRPr lang="en-US" altLang="zh-TW"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r>
                        <a:rPr lang="zh-TW" altLang="en-US" sz="1200" u="none" strike="noStrike">
                          <a:solidFill>
                            <a:srgbClr val="C00000"/>
                          </a:solidFill>
                          <a:effectLst/>
                        </a:rPr>
                        <a:t>白板筆 </a:t>
                      </a:r>
                      <a:r>
                        <a:rPr lang="en-US" altLang="zh-TW" sz="1200" u="none" strike="noStrike">
                          <a:solidFill>
                            <a:srgbClr val="C00000"/>
                          </a:solidFill>
                          <a:effectLst/>
                        </a:rPr>
                        <a:t>(</a:t>
                      </a:r>
                      <a:r>
                        <a:rPr lang="zh-TW" altLang="en-US" sz="1200" u="none" strike="noStrike">
                          <a:solidFill>
                            <a:srgbClr val="C00000"/>
                          </a:solidFill>
                          <a:effectLst/>
                        </a:rPr>
                        <a:t>黑</a:t>
                      </a:r>
                      <a:r>
                        <a:rPr lang="en-US" altLang="zh-TW" sz="1200" u="none" strike="noStrike">
                          <a:solidFill>
                            <a:srgbClr val="C00000"/>
                          </a:solidFill>
                          <a:effectLst/>
                        </a:rPr>
                        <a:t>1</a:t>
                      </a:r>
                      <a:r>
                        <a:rPr lang="zh-TW" altLang="en-US" sz="1200" u="none" strike="noStrike">
                          <a:solidFill>
                            <a:srgbClr val="C00000"/>
                          </a:solidFill>
                          <a:effectLst/>
                        </a:rPr>
                        <a:t>紅</a:t>
                      </a:r>
                      <a:r>
                        <a:rPr lang="en-US" altLang="zh-TW" sz="1200" u="none" strike="noStrike">
                          <a:solidFill>
                            <a:srgbClr val="C00000"/>
                          </a:solidFill>
                          <a:effectLst/>
                        </a:rPr>
                        <a:t>1</a:t>
                      </a:r>
                      <a:r>
                        <a:rPr lang="zh-TW" altLang="en-US" sz="1200" u="none" strike="noStrike">
                          <a:solidFill>
                            <a:srgbClr val="C00000"/>
                          </a:solidFill>
                          <a:effectLst/>
                        </a:rPr>
                        <a:t>藍</a:t>
                      </a:r>
                      <a:r>
                        <a:rPr lang="en-US" altLang="zh-TW" sz="1200" u="none" strike="noStrike">
                          <a:solidFill>
                            <a:srgbClr val="C00000"/>
                          </a:solidFill>
                          <a:effectLst/>
                        </a:rPr>
                        <a:t>1)</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3</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30</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90</a:t>
                      </a:r>
                      <a:endParaRPr lang="en-US" altLang="zh-TW" sz="1200" b="0" i="0" u="none" strike="noStrike">
                        <a:solidFill>
                          <a:srgbClr val="C00000"/>
                        </a:solidFill>
                        <a:effectLst/>
                        <a:latin typeface="新細明體"/>
                      </a:endParaRPr>
                    </a:p>
                  </a:txBody>
                  <a:tcPr marL="6350" marR="6350" marT="6350" marB="0" anchor="ctr"/>
                </a:tc>
              </a:tr>
              <a:tr h="286573">
                <a:tc>
                  <a:txBody>
                    <a:bodyPr/>
                    <a:lstStyle/>
                    <a:p>
                      <a:pPr algn="l" fontAlgn="ctr">
                        <a:lnSpc>
                          <a:spcPct val="150000"/>
                        </a:lnSpc>
                      </a:pPr>
                      <a:r>
                        <a:rPr lang="en-US" altLang="zh-TW" sz="1200" u="none" strike="noStrike">
                          <a:solidFill>
                            <a:srgbClr val="C00000"/>
                          </a:solidFill>
                          <a:effectLst/>
                        </a:rPr>
                        <a:t>10</a:t>
                      </a:r>
                      <a:endParaRPr lang="en-US" altLang="zh-TW"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r>
                        <a:rPr lang="en-US" sz="1200" u="none" strike="noStrike">
                          <a:solidFill>
                            <a:srgbClr val="C00000"/>
                          </a:solidFill>
                          <a:effectLst/>
                        </a:rPr>
                        <a:t>A4</a:t>
                      </a:r>
                      <a:r>
                        <a:rPr lang="zh-TW" altLang="en-US" sz="1200" u="none" strike="noStrike">
                          <a:solidFill>
                            <a:srgbClr val="C00000"/>
                          </a:solidFill>
                          <a:effectLst/>
                        </a:rPr>
                        <a:t>切割磁鐵片</a:t>
                      </a:r>
                      <a:endParaRPr lang="zh-TW" altLang="en-US"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2</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65</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130</a:t>
                      </a:r>
                      <a:endParaRPr lang="en-US" altLang="zh-TW" sz="1200" b="0" i="0" u="none" strike="noStrike">
                        <a:solidFill>
                          <a:srgbClr val="C00000"/>
                        </a:solidFill>
                        <a:effectLst/>
                        <a:latin typeface="新細明體"/>
                      </a:endParaRPr>
                    </a:p>
                  </a:txBody>
                  <a:tcPr marL="6350" marR="6350" marT="6350" marB="0" anchor="ctr"/>
                </a:tc>
              </a:tr>
              <a:tr h="286573">
                <a:tc>
                  <a:txBody>
                    <a:bodyPr/>
                    <a:lstStyle/>
                    <a:p>
                      <a:pPr algn="l" fontAlgn="ctr">
                        <a:lnSpc>
                          <a:spcPct val="150000"/>
                        </a:lnSpc>
                      </a:pPr>
                      <a:r>
                        <a:rPr lang="en-US" altLang="zh-TW" sz="1200" u="none" strike="noStrike">
                          <a:solidFill>
                            <a:srgbClr val="C00000"/>
                          </a:solidFill>
                          <a:effectLst/>
                        </a:rPr>
                        <a:t>11</a:t>
                      </a:r>
                      <a:endParaRPr lang="en-US" altLang="zh-TW"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r>
                        <a:rPr lang="en-US" sz="1200" u="none" strike="noStrike">
                          <a:solidFill>
                            <a:srgbClr val="C00000"/>
                          </a:solidFill>
                          <a:effectLst/>
                        </a:rPr>
                        <a:t>TG-0572</a:t>
                      </a:r>
                      <a:r>
                        <a:rPr lang="zh-TW" altLang="en-US" sz="1200" u="none" strike="noStrike">
                          <a:solidFill>
                            <a:srgbClr val="C00000"/>
                          </a:solidFill>
                          <a:effectLst/>
                        </a:rPr>
                        <a:t>掛鐘</a:t>
                      </a:r>
                      <a:endParaRPr lang="zh-TW" altLang="en-US"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1</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299</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299</a:t>
                      </a:r>
                      <a:endParaRPr lang="en-US" altLang="zh-TW" sz="1200" b="0" i="0" u="none" strike="noStrike">
                        <a:solidFill>
                          <a:srgbClr val="C00000"/>
                        </a:solidFill>
                        <a:effectLst/>
                        <a:latin typeface="新細明體"/>
                      </a:endParaRPr>
                    </a:p>
                  </a:txBody>
                  <a:tcPr marL="6350" marR="6350" marT="6350" marB="0" anchor="ctr"/>
                </a:tc>
              </a:tr>
              <a:tr h="286573">
                <a:tc>
                  <a:txBody>
                    <a:bodyPr/>
                    <a:lstStyle/>
                    <a:p>
                      <a:pPr algn="l" fontAlgn="ctr">
                        <a:lnSpc>
                          <a:spcPct val="150000"/>
                        </a:lnSpc>
                      </a:pPr>
                      <a:r>
                        <a:rPr lang="en-US" altLang="zh-TW" sz="1200" u="none" strike="noStrike">
                          <a:solidFill>
                            <a:srgbClr val="C00000"/>
                          </a:solidFill>
                          <a:effectLst/>
                        </a:rPr>
                        <a:t>12</a:t>
                      </a:r>
                      <a:endParaRPr lang="en-US" altLang="zh-TW"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r>
                        <a:rPr lang="zh-TW" altLang="en-US" sz="1200" u="none" strike="noStrike" dirty="0">
                          <a:solidFill>
                            <a:srgbClr val="C00000"/>
                          </a:solidFill>
                          <a:effectLst/>
                        </a:rPr>
                        <a:t>釘書機</a:t>
                      </a:r>
                      <a:endParaRPr lang="zh-TW" altLang="en-US" sz="1200" b="0" i="0" u="none" strike="noStrike" dirty="0">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1</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55</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55</a:t>
                      </a:r>
                      <a:endParaRPr lang="en-US" altLang="zh-TW" sz="1200" b="0" i="0" u="none" strike="noStrike">
                        <a:solidFill>
                          <a:srgbClr val="C00000"/>
                        </a:solidFill>
                        <a:effectLst/>
                        <a:latin typeface="新細明體"/>
                      </a:endParaRPr>
                    </a:p>
                  </a:txBody>
                  <a:tcPr marL="6350" marR="6350" marT="6350" marB="0" anchor="ctr"/>
                </a:tc>
              </a:tr>
              <a:tr h="286573">
                <a:tc>
                  <a:txBody>
                    <a:bodyPr/>
                    <a:lstStyle/>
                    <a:p>
                      <a:pPr algn="l" fontAlgn="ctr">
                        <a:lnSpc>
                          <a:spcPct val="150000"/>
                        </a:lnSpc>
                      </a:pPr>
                      <a:r>
                        <a:rPr lang="en-US" altLang="zh-TW" sz="1200" u="none" strike="noStrike">
                          <a:solidFill>
                            <a:srgbClr val="C00000"/>
                          </a:solidFill>
                          <a:effectLst/>
                        </a:rPr>
                        <a:t>13</a:t>
                      </a:r>
                      <a:endParaRPr lang="en-US" altLang="zh-TW"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r>
                        <a:rPr lang="zh-TW" altLang="en-US" sz="1200" u="none" strike="noStrike">
                          <a:solidFill>
                            <a:srgbClr val="C00000"/>
                          </a:solidFill>
                          <a:effectLst/>
                        </a:rPr>
                        <a:t>社會課筆記本</a:t>
                      </a:r>
                      <a:endParaRPr lang="zh-TW" altLang="en-US"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39</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104</a:t>
                      </a:r>
                      <a:endParaRPr lang="en-US" altLang="zh-TW"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a:solidFill>
                            <a:srgbClr val="C00000"/>
                          </a:solidFill>
                          <a:effectLst/>
                        </a:rPr>
                        <a:t>4056</a:t>
                      </a:r>
                      <a:endParaRPr lang="en-US" altLang="zh-TW" sz="1200" b="0" i="0" u="none" strike="noStrike">
                        <a:solidFill>
                          <a:srgbClr val="C00000"/>
                        </a:solidFill>
                        <a:effectLst/>
                        <a:latin typeface="新細明體"/>
                      </a:endParaRPr>
                    </a:p>
                  </a:txBody>
                  <a:tcPr marL="6350" marR="6350" marT="6350" marB="0" anchor="ctr"/>
                </a:tc>
              </a:tr>
              <a:tr h="286573">
                <a:tc>
                  <a:txBody>
                    <a:bodyPr/>
                    <a:lstStyle/>
                    <a:p>
                      <a:pPr algn="l" fontAlgn="ctr">
                        <a:lnSpc>
                          <a:spcPct val="150000"/>
                        </a:lnSpc>
                      </a:pPr>
                      <a:endParaRPr lang="zh-TW" altLang="en-US"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endParaRPr lang="zh-TW" altLang="en-US"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endParaRPr lang="zh-TW" altLang="en-US"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endParaRPr lang="zh-TW" altLang="en-US"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endParaRPr lang="zh-TW" altLang="en-US" sz="1200" b="0" i="0" u="none" strike="noStrike">
                        <a:solidFill>
                          <a:srgbClr val="C00000"/>
                        </a:solidFill>
                        <a:effectLst/>
                        <a:latin typeface="新細明體"/>
                      </a:endParaRPr>
                    </a:p>
                  </a:txBody>
                  <a:tcPr marL="6350" marR="6350" marT="6350" marB="0" anchor="ctr"/>
                </a:tc>
              </a:tr>
              <a:tr h="286573">
                <a:tc>
                  <a:txBody>
                    <a:bodyPr/>
                    <a:lstStyle/>
                    <a:p>
                      <a:pPr algn="l" fontAlgn="ctr">
                        <a:lnSpc>
                          <a:spcPct val="150000"/>
                        </a:lnSpc>
                      </a:pPr>
                      <a:endParaRPr lang="zh-TW" altLang="en-US" sz="1200" b="0" i="0" u="none" strike="noStrike">
                        <a:solidFill>
                          <a:srgbClr val="C00000"/>
                        </a:solidFill>
                        <a:effectLst/>
                        <a:latin typeface="新細明體"/>
                      </a:endParaRPr>
                    </a:p>
                  </a:txBody>
                  <a:tcPr marL="6350" marR="6350" marT="6350" marB="0" anchor="ctr"/>
                </a:tc>
                <a:tc>
                  <a:txBody>
                    <a:bodyPr/>
                    <a:lstStyle/>
                    <a:p>
                      <a:pPr algn="l" fontAlgn="ctr">
                        <a:lnSpc>
                          <a:spcPct val="150000"/>
                        </a:lnSpc>
                      </a:pPr>
                      <a:endParaRPr lang="zh-TW" altLang="en-US" sz="1200" b="0" i="0" u="none" strike="noStrike" dirty="0">
                        <a:solidFill>
                          <a:srgbClr val="C00000"/>
                        </a:solidFill>
                        <a:effectLst/>
                        <a:latin typeface="新細明體"/>
                      </a:endParaRPr>
                    </a:p>
                  </a:txBody>
                  <a:tcPr marL="6350" marR="6350" marT="6350" marB="0" anchor="ctr"/>
                </a:tc>
                <a:tc>
                  <a:txBody>
                    <a:bodyPr/>
                    <a:lstStyle/>
                    <a:p>
                      <a:pPr algn="l" fontAlgn="ctr">
                        <a:lnSpc>
                          <a:spcPct val="150000"/>
                        </a:lnSpc>
                      </a:pPr>
                      <a:endParaRPr lang="zh-TW" altLang="en-US" sz="1200" b="0" i="0" u="none" strike="noStrike" dirty="0">
                        <a:solidFill>
                          <a:srgbClr val="C00000"/>
                        </a:solidFill>
                        <a:effectLst/>
                        <a:latin typeface="新細明體"/>
                      </a:endParaRPr>
                    </a:p>
                  </a:txBody>
                  <a:tcPr marL="6350" marR="6350" marT="6350" marB="0" anchor="ctr"/>
                </a:tc>
                <a:tc>
                  <a:txBody>
                    <a:bodyPr/>
                    <a:lstStyle/>
                    <a:p>
                      <a:pPr algn="l" fontAlgn="ctr">
                        <a:lnSpc>
                          <a:spcPct val="150000"/>
                        </a:lnSpc>
                      </a:pPr>
                      <a:endParaRPr lang="zh-TW" altLang="en-US" sz="1200" b="0" i="0" u="none" strike="noStrike">
                        <a:solidFill>
                          <a:srgbClr val="C00000"/>
                        </a:solidFill>
                        <a:effectLst/>
                        <a:latin typeface="新細明體"/>
                      </a:endParaRPr>
                    </a:p>
                  </a:txBody>
                  <a:tcPr marL="6350" marR="6350" marT="6350" marB="0" anchor="ctr"/>
                </a:tc>
                <a:tc>
                  <a:txBody>
                    <a:bodyPr/>
                    <a:lstStyle/>
                    <a:p>
                      <a:pPr algn="r" fontAlgn="ctr">
                        <a:lnSpc>
                          <a:spcPct val="150000"/>
                        </a:lnSpc>
                      </a:pPr>
                      <a:r>
                        <a:rPr lang="en-US" altLang="zh-TW" sz="1200" u="none" strike="noStrike" dirty="0">
                          <a:solidFill>
                            <a:srgbClr val="C00000"/>
                          </a:solidFill>
                          <a:effectLst/>
                        </a:rPr>
                        <a:t>12575</a:t>
                      </a:r>
                      <a:endParaRPr lang="en-US" altLang="zh-TW" sz="1200" b="0" i="0" u="none" strike="noStrike" dirty="0">
                        <a:solidFill>
                          <a:srgbClr val="C00000"/>
                        </a:solidFill>
                        <a:effectLst/>
                        <a:latin typeface="新細明體"/>
                      </a:endParaRPr>
                    </a:p>
                  </a:txBody>
                  <a:tcPr marL="6350" marR="6350" marT="6350" marB="0" anchor="ctr"/>
                </a:tc>
              </a:tr>
            </a:tbl>
          </a:graphicData>
        </a:graphic>
      </p:graphicFrame>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637"/>
        <p:cNvGrpSpPr/>
        <p:nvPr/>
      </p:nvGrpSpPr>
      <p:grpSpPr>
        <a:xfrm>
          <a:off x="0" y="0"/>
          <a:ext cx="0" cy="0"/>
          <a:chOff x="0" y="0"/>
          <a:chExt cx="0" cy="0"/>
        </a:xfrm>
      </p:grpSpPr>
      <p:sp>
        <p:nvSpPr>
          <p:cNvPr id="638" name="Google Shape;638;p47"/>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五年級公共服務活動</a:t>
            </a:r>
            <a:endParaRPr>
              <a:latin typeface="DFKai-SB"/>
              <a:ea typeface="DFKai-SB"/>
              <a:cs typeface="DFKai-SB"/>
              <a:sym typeface="DFKai-SB"/>
            </a:endParaRPr>
          </a:p>
        </p:txBody>
      </p:sp>
      <p:sp>
        <p:nvSpPr>
          <p:cNvPr id="639" name="Google Shape;639;p47"/>
          <p:cNvSpPr txBox="1">
            <a:spLocks noGrp="1"/>
          </p:cNvSpPr>
          <p:nvPr>
            <p:ph type="body" idx="1"/>
          </p:nvPr>
        </p:nvSpPr>
        <p:spPr>
          <a:xfrm>
            <a:off x="900112" y="1916112"/>
            <a:ext cx="7329488" cy="2808287"/>
          </a:xfrm>
          <a:prstGeom prst="rect">
            <a:avLst/>
          </a:prstGeom>
          <a:noFill/>
          <a:ln>
            <a:noFill/>
          </a:ln>
        </p:spPr>
        <p:txBody>
          <a:bodyPr spcFirstLastPara="1" wrap="square" lIns="91425" tIns="45700" rIns="91425" bIns="45700" anchor="t" anchorCtr="0">
            <a:noAutofit/>
          </a:bodyPr>
          <a:lstStyle/>
          <a:p>
            <a:pPr marL="417830" marR="0" lvl="0" indent="-417830" algn="l" rtl="0">
              <a:lnSpc>
                <a:spcPct val="100000"/>
              </a:lnSpc>
              <a:spcBef>
                <a:spcPts val="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導護生</a:t>
            </a:r>
            <a:endParaRPr dirty="0">
              <a:latin typeface="DFKai-SB"/>
              <a:ea typeface="DFKai-SB"/>
              <a:cs typeface="DFKai-SB"/>
              <a:sym typeface="DFKai-SB"/>
            </a:endParaRPr>
          </a:p>
          <a:p>
            <a:pPr marL="417830" marR="0" lvl="0" indent="-417830" algn="l" rtl="0">
              <a:lnSpc>
                <a:spcPct val="100000"/>
              </a:lnSpc>
              <a:spcBef>
                <a:spcPts val="640"/>
              </a:spcBef>
              <a:spcAft>
                <a:spcPts val="0"/>
              </a:spcAft>
              <a:buClr>
                <a:schemeClr val="hlink"/>
              </a:buClr>
              <a:buSzPts val="2400"/>
              <a:buFont typeface="Noto Sans Symbols"/>
              <a:buChar char="❖"/>
            </a:pPr>
            <a:r>
              <a:rPr lang="en-US" sz="3200" b="0" i="0" u="none" dirty="0" err="1">
                <a:solidFill>
                  <a:srgbClr val="000000"/>
                </a:solidFill>
                <a:latin typeface="DFKai-SB"/>
                <a:ea typeface="DFKai-SB"/>
                <a:cs typeface="DFKai-SB"/>
                <a:sym typeface="DFKai-SB"/>
              </a:rPr>
              <a:t>處室服務小尖兵</a:t>
            </a:r>
            <a:endParaRPr dirty="0">
              <a:latin typeface="DFKai-SB"/>
              <a:ea typeface="DFKai-SB"/>
              <a:cs typeface="DFKai-SB"/>
              <a:sym typeface="DFKai-SB"/>
            </a:endParaRPr>
          </a:p>
          <a:p>
            <a:pPr marL="417830" marR="0" lvl="0" indent="-417830" algn="l" rtl="0">
              <a:lnSpc>
                <a:spcPct val="100000"/>
              </a:lnSpc>
              <a:spcBef>
                <a:spcPts val="640"/>
              </a:spcBef>
              <a:spcAft>
                <a:spcPts val="0"/>
              </a:spcAft>
              <a:buClr>
                <a:schemeClr val="hlink"/>
              </a:buClr>
              <a:buSzPts val="2400"/>
              <a:buFont typeface="Noto Sans Symbols"/>
              <a:buChar char="❖"/>
            </a:pPr>
            <a:r>
              <a:rPr lang="en-US" sz="3200" b="0" i="0" u="none" dirty="0" err="1" smtClean="0">
                <a:solidFill>
                  <a:srgbClr val="000000"/>
                </a:solidFill>
                <a:latin typeface="DFKai-SB"/>
                <a:ea typeface="DFKai-SB"/>
                <a:cs typeface="DFKai-SB"/>
                <a:sym typeface="DFKai-SB"/>
              </a:rPr>
              <a:t>品德教育演講</a:t>
            </a:r>
            <a:endParaRPr lang="en-US" dirty="0">
              <a:latin typeface="DFKai-SB"/>
              <a:ea typeface="DFKai-SB"/>
              <a:cs typeface="DFKai-SB"/>
              <a:sym typeface="DFKai-SB"/>
            </a:endParaRPr>
          </a:p>
          <a:p>
            <a:pPr marL="0" marR="0" lvl="0" indent="0" algn="l" rtl="0">
              <a:lnSpc>
                <a:spcPct val="100000"/>
              </a:lnSpc>
              <a:spcBef>
                <a:spcPts val="640"/>
              </a:spcBef>
              <a:spcAft>
                <a:spcPts val="0"/>
              </a:spcAft>
              <a:buClr>
                <a:schemeClr val="hlink"/>
              </a:buClr>
              <a:buSzPts val="2400"/>
              <a:buNone/>
            </a:pPr>
            <a:r>
              <a:rPr lang="zh-TW" altLang="en-US" sz="3200" b="0" i="0" u="none" dirty="0" smtClean="0">
                <a:solidFill>
                  <a:srgbClr val="000000"/>
                </a:solidFill>
                <a:latin typeface="DFKai-SB"/>
                <a:ea typeface="DFKai-SB"/>
                <a:cs typeface="DFKai-SB"/>
                <a:sym typeface="DFKai-SB"/>
              </a:rPr>
              <a:t>  </a:t>
            </a:r>
            <a:r>
              <a:rPr lang="en-US" sz="3200" b="0" i="0" u="none" dirty="0" smtClean="0">
                <a:solidFill>
                  <a:srgbClr val="000000"/>
                </a:solidFill>
                <a:latin typeface="DFKai-SB"/>
                <a:ea typeface="DFKai-SB"/>
                <a:cs typeface="DFKai-SB"/>
                <a:sym typeface="DFKai-SB"/>
              </a:rPr>
              <a:t>(</a:t>
            </a:r>
            <a:r>
              <a:rPr lang="en-US" sz="3200" b="0" i="0" u="none" dirty="0" err="1">
                <a:solidFill>
                  <a:srgbClr val="000000"/>
                </a:solidFill>
                <a:latin typeface="DFKai-SB"/>
                <a:ea typeface="DFKai-SB"/>
                <a:cs typeface="DFKai-SB"/>
                <a:sym typeface="DFKai-SB"/>
              </a:rPr>
              <a:t>五年級下學期、六年級上學期</a:t>
            </a:r>
            <a:r>
              <a:rPr lang="en-US" sz="3200" b="0" i="0" u="none" dirty="0" smtClean="0">
                <a:solidFill>
                  <a:srgbClr val="000000"/>
                </a:solidFill>
                <a:latin typeface="DFKai-SB"/>
                <a:ea typeface="DFKai-SB"/>
                <a:cs typeface="DFKai-SB"/>
                <a:sym typeface="DFKai-SB"/>
              </a:rPr>
              <a:t>)</a:t>
            </a:r>
          </a:p>
          <a:p>
            <a:pPr marL="417830" marR="0" lvl="0" indent="-417830" algn="l" rtl="0">
              <a:lnSpc>
                <a:spcPct val="100000"/>
              </a:lnSpc>
              <a:spcBef>
                <a:spcPts val="640"/>
              </a:spcBef>
              <a:spcAft>
                <a:spcPts val="0"/>
              </a:spcAft>
              <a:buClr>
                <a:schemeClr val="hlink"/>
              </a:buClr>
              <a:buSzPts val="2400"/>
              <a:buFont typeface="Noto Sans Symbols"/>
              <a:buChar char="❖"/>
            </a:pPr>
            <a:r>
              <a:rPr lang="en-US" sz="3200" b="0" i="0" u="none" dirty="0" err="1" smtClean="0">
                <a:solidFill>
                  <a:srgbClr val="000000"/>
                </a:solidFill>
                <a:latin typeface="DFKai-SB"/>
                <a:ea typeface="DFKai-SB"/>
                <a:cs typeface="DFKai-SB"/>
                <a:sym typeface="DFKai-SB"/>
              </a:rPr>
              <a:t>打飯班</a:t>
            </a:r>
            <a:endParaRPr dirty="0">
              <a:latin typeface="DFKai-SB"/>
              <a:ea typeface="DFKai-SB"/>
              <a:cs typeface="DFKai-SB"/>
              <a:sym typeface="DFKai-SB"/>
            </a:endParaRPr>
          </a:p>
        </p:txBody>
      </p:sp>
      <p:sp>
        <p:nvSpPr>
          <p:cNvPr id="640" name="Google Shape;640;p47"/>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44</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48"/>
          <p:cNvSpPr txBox="1">
            <a:spLocks noGrp="1"/>
          </p:cNvSpPr>
          <p:nvPr>
            <p:ph type="title"/>
          </p:nvPr>
        </p:nvSpPr>
        <p:spPr>
          <a:xfrm>
            <a:off x="301625" y="609600"/>
            <a:ext cx="854075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科任老師課程說明</a:t>
            </a:r>
            <a:endParaRPr>
              <a:latin typeface="DFKai-SB"/>
              <a:ea typeface="DFKai-SB"/>
              <a:cs typeface="DFKai-SB"/>
              <a:sym typeface="DFKai-SB"/>
            </a:endParaRPr>
          </a:p>
        </p:txBody>
      </p:sp>
      <p:sp>
        <p:nvSpPr>
          <p:cNvPr id="647" name="Google Shape;647;p48"/>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45</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2" name="文本框 1"/>
          <p:cNvSpPr txBox="1"/>
          <p:nvPr/>
        </p:nvSpPr>
        <p:spPr>
          <a:xfrm>
            <a:off x="2860040" y="1752600"/>
            <a:ext cx="4900295" cy="4030980"/>
          </a:xfrm>
          <a:prstGeom prst="rect">
            <a:avLst/>
          </a:prstGeom>
          <a:noFill/>
        </p:spPr>
        <p:txBody>
          <a:bodyPr wrap="square" rtlCol="0">
            <a:spAutoFit/>
          </a:bodyPr>
          <a:lstStyle/>
          <a:p>
            <a:pPr marL="342900" indent="-342900" algn="l">
              <a:buSzPts val="2400"/>
              <a:buFont typeface="Noto Sans Symbols"/>
              <a:buChar char="❖"/>
            </a:pPr>
            <a:r>
              <a:rPr lang="zh-TW" altLang="en-US" sz="3200" dirty="0" smtClean="0">
                <a:solidFill>
                  <a:schemeClr val="accent6">
                    <a:lumMod val="75000"/>
                  </a:schemeClr>
                </a:solidFill>
                <a:latin typeface="DFKai-SB"/>
                <a:ea typeface="DFKai-SB"/>
                <a:cs typeface="DFKai-SB"/>
              </a:rPr>
              <a:t>英語洪妃薇老師</a:t>
            </a:r>
          </a:p>
          <a:p>
            <a:pPr marL="342900" indent="-342900" algn="l">
              <a:buSzPts val="2400"/>
              <a:buFont typeface="Noto Sans Symbols"/>
              <a:buChar char="❖"/>
            </a:pPr>
            <a:r>
              <a:rPr lang="zh-TW" altLang="en-US" sz="3200" dirty="0" smtClean="0">
                <a:solidFill>
                  <a:schemeClr val="accent6">
                    <a:lumMod val="75000"/>
                  </a:schemeClr>
                </a:solidFill>
                <a:latin typeface="DFKai-SB"/>
                <a:ea typeface="DFKai-SB"/>
                <a:cs typeface="DFKai-SB"/>
              </a:rPr>
              <a:t>自然廖金燕老師</a:t>
            </a:r>
          </a:p>
          <a:p>
            <a:pPr marL="342900" indent="-342900" algn="l">
              <a:buSzPts val="2400"/>
              <a:buFont typeface="Noto Sans Symbols"/>
              <a:buChar char="❖"/>
            </a:pPr>
            <a:r>
              <a:rPr lang="zh-TW" altLang="en-US" sz="3200" dirty="0" smtClean="0">
                <a:solidFill>
                  <a:schemeClr val="accent6">
                    <a:lumMod val="75000"/>
                  </a:schemeClr>
                </a:solidFill>
                <a:latin typeface="DFKai-SB"/>
                <a:ea typeface="DFKai-SB"/>
                <a:cs typeface="DFKai-SB"/>
              </a:rPr>
              <a:t>社會方億偉老師</a:t>
            </a:r>
          </a:p>
          <a:p>
            <a:pPr marL="342900" indent="-342900" algn="l">
              <a:buSzPts val="2400"/>
              <a:buFont typeface="Noto Sans Symbols"/>
              <a:buChar char="❖"/>
            </a:pPr>
            <a:r>
              <a:rPr lang="zh-TW" altLang="en-US" sz="3200" dirty="0" smtClean="0">
                <a:solidFill>
                  <a:schemeClr val="accent6">
                    <a:lumMod val="75000"/>
                  </a:schemeClr>
                </a:solidFill>
                <a:latin typeface="DFKai-SB"/>
                <a:ea typeface="DFKai-SB"/>
                <a:cs typeface="DFKai-SB"/>
              </a:rPr>
              <a:t>美勞秦志潔老師</a:t>
            </a:r>
          </a:p>
          <a:p>
            <a:pPr marL="342900" indent="-342900" algn="l">
              <a:buSzPts val="2400"/>
              <a:buFont typeface="Noto Sans Symbols"/>
              <a:buChar char="❖"/>
            </a:pPr>
            <a:r>
              <a:rPr lang="zh-TW" altLang="en-US" sz="3200" dirty="0" smtClean="0">
                <a:solidFill>
                  <a:schemeClr val="accent6">
                    <a:lumMod val="75000"/>
                  </a:schemeClr>
                </a:solidFill>
                <a:latin typeface="DFKai-SB"/>
                <a:ea typeface="DFKai-SB"/>
                <a:cs typeface="DFKai-SB"/>
              </a:rPr>
              <a:t>音樂朱英芬老師</a:t>
            </a:r>
          </a:p>
          <a:p>
            <a:pPr marL="342900" indent="-342900" algn="l">
              <a:buSzPts val="2400"/>
              <a:buFont typeface="Noto Sans Symbols"/>
              <a:buChar char="❖"/>
            </a:pPr>
            <a:r>
              <a:rPr lang="zh-TW" altLang="en-US" sz="3200" dirty="0" smtClean="0">
                <a:solidFill>
                  <a:schemeClr val="accent6">
                    <a:lumMod val="75000"/>
                  </a:schemeClr>
                </a:solidFill>
                <a:latin typeface="DFKai-SB"/>
                <a:ea typeface="DFKai-SB"/>
                <a:cs typeface="DFKai-SB"/>
              </a:rPr>
              <a:t>生命廖文櫻老師</a:t>
            </a:r>
          </a:p>
          <a:p>
            <a:pPr marL="342900" indent="-342900" algn="l">
              <a:buSzPts val="2400"/>
              <a:buFont typeface="Noto Sans Symbols"/>
              <a:buChar char="❖"/>
            </a:pPr>
            <a:r>
              <a:rPr lang="zh-TW" altLang="en-US" sz="3200" dirty="0" smtClean="0">
                <a:solidFill>
                  <a:schemeClr val="accent6">
                    <a:lumMod val="75000"/>
                  </a:schemeClr>
                </a:solidFill>
                <a:latin typeface="DFKai-SB"/>
                <a:ea typeface="DFKai-SB"/>
                <a:cs typeface="DFKai-SB"/>
              </a:rPr>
              <a:t>體育楊長恩老師</a:t>
            </a:r>
          </a:p>
          <a:p>
            <a:pPr marL="342900" indent="-342900" algn="l">
              <a:buSzPts val="2400"/>
              <a:buFont typeface="Noto Sans Symbols"/>
              <a:buChar char="❖"/>
            </a:pPr>
            <a:r>
              <a:rPr lang="zh-TW" altLang="en-US" sz="3200" dirty="0" smtClean="0">
                <a:solidFill>
                  <a:schemeClr val="accent6">
                    <a:lumMod val="75000"/>
                  </a:schemeClr>
                </a:solidFill>
                <a:latin typeface="DFKai-SB"/>
                <a:ea typeface="DFKai-SB"/>
                <a:cs typeface="DFKai-SB"/>
              </a:rPr>
              <a:t>電腦李志強老師</a:t>
            </a:r>
          </a:p>
        </p:txBody>
      </p:sp>
    </p:spTree>
  </p:cSld>
  <p:clrMapOvr>
    <a:masterClrMapping/>
  </p:clrMapOvr>
  <p:transition spd="slow">
    <p:random/>
  </p:transition>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Shape 652"/>
        <p:cNvGrpSpPr/>
        <p:nvPr/>
      </p:nvGrpSpPr>
      <p:grpSpPr>
        <a:xfrm>
          <a:off x="0" y="0"/>
          <a:ext cx="0" cy="0"/>
          <a:chOff x="0" y="0"/>
          <a:chExt cx="0" cy="0"/>
        </a:xfrm>
      </p:grpSpPr>
      <p:sp>
        <p:nvSpPr>
          <p:cNvPr id="653" name="Google Shape;653;p50"/>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46</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54" name="Google Shape;654;p50"/>
          <p:cNvSpPr txBox="1">
            <a:spLocks noGrp="1"/>
          </p:cNvSpPr>
          <p:nvPr>
            <p:ph type="ctrTitle"/>
          </p:nvPr>
        </p:nvSpPr>
        <p:spPr>
          <a:xfrm>
            <a:off x="693737" y="1341437"/>
            <a:ext cx="777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Arial" panose="020B0604020202020204"/>
              <a:buNone/>
            </a:pPr>
            <a:r>
              <a:rPr lang="en-US" sz="4400" b="0" i="0" u="none">
                <a:solidFill>
                  <a:srgbClr val="FF0000"/>
                </a:solidFill>
                <a:latin typeface="DFKai-SB"/>
                <a:ea typeface="DFKai-SB"/>
                <a:cs typeface="DFKai-SB"/>
                <a:sym typeface="DFKai-SB"/>
              </a:rPr>
              <a:t>提案討論</a:t>
            </a:r>
            <a:endParaRPr>
              <a:latin typeface="DFKai-SB"/>
              <a:ea typeface="DFKai-SB"/>
              <a:cs typeface="DFKai-SB"/>
              <a:sym typeface="DFKai-SB"/>
            </a:endParaRPr>
          </a:p>
        </p:txBody>
      </p:sp>
      <p:sp>
        <p:nvSpPr>
          <p:cNvPr id="655" name="Google Shape;655;p50"/>
          <p:cNvSpPr txBox="1">
            <a:spLocks noGrp="1"/>
          </p:cNvSpPr>
          <p:nvPr>
            <p:ph type="subTitle" idx="1"/>
          </p:nvPr>
        </p:nvSpPr>
        <p:spPr>
          <a:xfrm>
            <a:off x="908050" y="2997200"/>
            <a:ext cx="7343775" cy="10033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100"/>
              <a:buNone/>
            </a:pPr>
            <a:r>
              <a:rPr lang="en-US" sz="2800" b="0" i="0" u="none">
                <a:solidFill>
                  <a:srgbClr val="000000"/>
                </a:solidFill>
                <a:latin typeface="DFKai-SB"/>
                <a:ea typeface="DFKai-SB"/>
                <a:cs typeface="DFKai-SB"/>
                <a:sym typeface="DFKai-SB"/>
              </a:rPr>
              <a:t>如您有任何意見，歡迎提出來共同討論。</a:t>
            </a:r>
            <a:endParaRPr>
              <a:latin typeface="DFKai-SB"/>
              <a:ea typeface="DFKai-SB"/>
              <a:cs typeface="DFKai-SB"/>
              <a:sym typeface="DFKai-SB"/>
            </a:endParaRPr>
          </a:p>
        </p:txBody>
      </p:sp>
      <p:pic>
        <p:nvPicPr>
          <p:cNvPr id="656" name="Google Shape;656;p50" descr="1-05"/>
          <p:cNvPicPr preferRelativeResize="0"/>
          <p:nvPr/>
        </p:nvPicPr>
        <p:blipFill rotWithShape="1">
          <a:blip r:embed="rId4"/>
          <a:srcRect/>
          <a:stretch>
            <a:fillRect/>
          </a:stretch>
        </p:blipFill>
        <p:spPr>
          <a:xfrm>
            <a:off x="2555875" y="2657475"/>
            <a:ext cx="4048125" cy="190500"/>
          </a:xfrm>
          <a:prstGeom prst="rect">
            <a:avLst/>
          </a:prstGeom>
          <a:noFill/>
          <a:ln>
            <a:noFill/>
          </a:ln>
        </p:spPr>
      </p:pic>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Shape 661"/>
        <p:cNvGrpSpPr/>
        <p:nvPr/>
      </p:nvGrpSpPr>
      <p:grpSpPr>
        <a:xfrm>
          <a:off x="0" y="0"/>
          <a:ext cx="0" cy="0"/>
          <a:chOff x="0" y="0"/>
          <a:chExt cx="0" cy="0"/>
        </a:xfrm>
      </p:grpSpPr>
      <p:sp>
        <p:nvSpPr>
          <p:cNvPr id="662" name="Google Shape;662;p52"/>
          <p:cNvSpPr txBox="1"/>
          <p:nvPr/>
        </p:nvSpPr>
        <p:spPr>
          <a:xfrm>
            <a:off x="6553200" y="6245225"/>
            <a:ext cx="2289175"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panose="020B0604020202020204"/>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t>47</a:t>
            </a:fld>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663" name="Google Shape;663;p52"/>
          <p:cNvSpPr txBox="1">
            <a:spLocks noGrp="1"/>
          </p:cNvSpPr>
          <p:nvPr>
            <p:ph type="ctrTitle"/>
          </p:nvPr>
        </p:nvSpPr>
        <p:spPr>
          <a:xfrm>
            <a:off x="685800" y="1341437"/>
            <a:ext cx="7772400" cy="302418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6000"/>
              <a:buFont typeface="DFKai-SB"/>
              <a:buNone/>
            </a:pPr>
            <a:r>
              <a:rPr lang="en-US" sz="6000" b="0" i="0" u="none">
                <a:solidFill>
                  <a:srgbClr val="FF0000"/>
                </a:solidFill>
                <a:latin typeface="DFKai-SB"/>
                <a:ea typeface="DFKai-SB"/>
                <a:cs typeface="DFKai-SB"/>
                <a:sym typeface="DFKai-SB"/>
              </a:rPr>
              <a:t>謝謝您的光臨與指教</a:t>
            </a:r>
            <a:r>
              <a:rPr lang="en-US" sz="4400" b="0" i="0" u="none">
                <a:solidFill>
                  <a:srgbClr val="FF0000"/>
                </a:solidFill>
                <a:latin typeface="DFKai-SB"/>
                <a:ea typeface="DFKai-SB"/>
                <a:cs typeface="DFKai-SB"/>
                <a:sym typeface="DFKai-SB"/>
              </a:rPr>
              <a:t/>
            </a:r>
            <a:br>
              <a:rPr lang="en-US" sz="4400" b="0" i="0" u="none">
                <a:solidFill>
                  <a:srgbClr val="FF0000"/>
                </a:solidFill>
                <a:latin typeface="DFKai-SB"/>
                <a:ea typeface="DFKai-SB"/>
                <a:cs typeface="DFKai-SB"/>
                <a:sym typeface="DFKai-SB"/>
              </a:rPr>
            </a:br>
            <a:r>
              <a:rPr lang="en-US" sz="4400" b="0" i="0" u="none">
                <a:solidFill>
                  <a:srgbClr val="FF0000"/>
                </a:solidFill>
                <a:latin typeface="DFKai-SB"/>
                <a:ea typeface="DFKai-SB"/>
                <a:cs typeface="DFKai-SB"/>
                <a:sym typeface="DFKai-SB"/>
              </a:rPr>
              <a:t/>
            </a:r>
            <a:br>
              <a:rPr lang="en-US" sz="4400" b="0" i="0" u="none">
                <a:solidFill>
                  <a:srgbClr val="FF0000"/>
                </a:solidFill>
                <a:latin typeface="DFKai-SB"/>
                <a:ea typeface="DFKai-SB"/>
                <a:cs typeface="DFKai-SB"/>
                <a:sym typeface="DFKai-SB"/>
              </a:rPr>
            </a:br>
            <a:r>
              <a:rPr lang="en-US" sz="4400" b="0" i="0" u="none">
                <a:solidFill>
                  <a:srgbClr val="FF0000"/>
                </a:solidFill>
                <a:latin typeface="DFKai-SB"/>
                <a:ea typeface="DFKai-SB"/>
                <a:cs typeface="DFKai-SB"/>
                <a:sym typeface="DFKai-SB"/>
              </a:rPr>
              <a:t>讓我們攜手</a:t>
            </a:r>
            <a:br>
              <a:rPr lang="en-US" sz="4400" b="0" i="0" u="none">
                <a:solidFill>
                  <a:srgbClr val="FF0000"/>
                </a:solidFill>
                <a:latin typeface="DFKai-SB"/>
                <a:ea typeface="DFKai-SB"/>
                <a:cs typeface="DFKai-SB"/>
                <a:sym typeface="DFKai-SB"/>
              </a:rPr>
            </a:br>
            <a:r>
              <a:rPr lang="en-US" sz="4400" b="0" i="0" u="none">
                <a:solidFill>
                  <a:srgbClr val="FF0000"/>
                </a:solidFill>
                <a:latin typeface="DFKai-SB"/>
                <a:ea typeface="DFKai-SB"/>
                <a:cs typeface="DFKai-SB"/>
                <a:sym typeface="DFKai-SB"/>
              </a:rPr>
              <a:t>一起參與孩子的成長</a:t>
            </a:r>
          </a:p>
        </p:txBody>
      </p:sp>
      <p:sp>
        <p:nvSpPr>
          <p:cNvPr id="664" name="Google Shape;664;p52"/>
          <p:cNvSpPr txBox="1">
            <a:spLocks noGrp="1"/>
          </p:cNvSpPr>
          <p:nvPr>
            <p:ph type="subTitle" idx="1"/>
          </p:nvPr>
        </p:nvSpPr>
        <p:spPr>
          <a:xfrm>
            <a:off x="1547812" y="4797425"/>
            <a:ext cx="6335712" cy="115252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100"/>
              <a:buNone/>
            </a:pPr>
            <a:r>
              <a:rPr lang="en-US" sz="2800" b="0" i="0" u="none">
                <a:solidFill>
                  <a:srgbClr val="000000"/>
                </a:solidFill>
                <a:latin typeface="DFKai-SB"/>
                <a:ea typeface="DFKai-SB"/>
                <a:cs typeface="DFKai-SB"/>
                <a:sym typeface="DFKai-SB"/>
              </a:rPr>
              <a:t>如需上述資料：</a:t>
            </a:r>
            <a:endParaRPr>
              <a:latin typeface="DFKai-SB"/>
              <a:ea typeface="DFKai-SB"/>
              <a:cs typeface="DFKai-SB"/>
              <a:sym typeface="DFKai-SB"/>
            </a:endParaRPr>
          </a:p>
          <a:p>
            <a:pPr marL="0" lvl="0" indent="0" algn="ctr" rtl="0">
              <a:lnSpc>
                <a:spcPct val="100000"/>
              </a:lnSpc>
              <a:spcBef>
                <a:spcPts val="560"/>
              </a:spcBef>
              <a:spcAft>
                <a:spcPts val="0"/>
              </a:spcAft>
              <a:buSzPts val="2100"/>
              <a:buNone/>
            </a:pPr>
            <a:r>
              <a:rPr lang="en-US" sz="2800" b="0" i="0" u="none">
                <a:solidFill>
                  <a:srgbClr val="000000"/>
                </a:solidFill>
                <a:latin typeface="DFKai-SB"/>
                <a:ea typeface="DFKai-SB"/>
                <a:cs typeface="DFKai-SB"/>
                <a:sym typeface="DFKai-SB"/>
              </a:rPr>
              <a:t>請上班網→檔案下載→下載</a:t>
            </a:r>
            <a:endParaRPr>
              <a:latin typeface="DFKai-SB"/>
              <a:ea typeface="DFKai-SB"/>
              <a:cs typeface="DFKai-SB"/>
              <a:sym typeface="DFKai-SB"/>
            </a:endParaRPr>
          </a:p>
        </p:txBody>
      </p:sp>
      <p:pic>
        <p:nvPicPr>
          <p:cNvPr id="665" name="Google Shape;665;p52" descr="1-16"/>
          <p:cNvPicPr preferRelativeResize="0"/>
          <p:nvPr/>
        </p:nvPicPr>
        <p:blipFill rotWithShape="1">
          <a:blip r:embed="rId3"/>
          <a:srcRect/>
          <a:stretch>
            <a:fillRect/>
          </a:stretch>
        </p:blipFill>
        <p:spPr>
          <a:xfrm>
            <a:off x="7235825" y="2565400"/>
            <a:ext cx="1584325" cy="1198562"/>
          </a:xfrm>
          <a:prstGeom prst="rect">
            <a:avLst/>
          </a:prstGeom>
          <a:noFill/>
          <a:ln>
            <a:noFill/>
          </a:ln>
        </p:spPr>
      </p:pic>
      <p:pic>
        <p:nvPicPr>
          <p:cNvPr id="666" name="Google Shape;666;p52" descr="1-05"/>
          <p:cNvPicPr preferRelativeResize="0"/>
          <p:nvPr/>
        </p:nvPicPr>
        <p:blipFill rotWithShape="1">
          <a:blip r:embed="rId4"/>
          <a:srcRect/>
          <a:stretch>
            <a:fillRect/>
          </a:stretch>
        </p:blipFill>
        <p:spPr>
          <a:xfrm>
            <a:off x="2484437" y="2565400"/>
            <a:ext cx="4048125" cy="1905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53"/>
          <p:cNvSpPr txBox="1">
            <a:spLocks noGrp="1"/>
          </p:cNvSpPr>
          <p:nvPr>
            <p:ph type="ctrTitle" idx="4294967295"/>
          </p:nvPr>
        </p:nvSpPr>
        <p:spPr>
          <a:xfrm>
            <a:off x="685800" y="1752601"/>
            <a:ext cx="7772400" cy="1829761"/>
          </a:xfrm>
          <a:prstGeom prst="rect">
            <a:avLst/>
          </a:prstGeom>
          <a:noFill/>
          <a:ln>
            <a:noFill/>
          </a:ln>
        </p:spPr>
        <p:txBody>
          <a:bodyPr spcFirstLastPara="1" wrap="square" lIns="91425" tIns="45700" rIns="91425" bIns="45700" anchor="b" anchorCtr="0">
            <a:normAutofit/>
          </a:bodyPr>
          <a:lstStyle/>
          <a:p>
            <a:pPr marL="0" marR="0" lvl="0" indent="0" algn="r" rtl="0">
              <a:lnSpc>
                <a:spcPct val="100000"/>
              </a:lnSpc>
              <a:spcBef>
                <a:spcPts val="0"/>
              </a:spcBef>
              <a:spcAft>
                <a:spcPts val="0"/>
              </a:spcAft>
              <a:buClr>
                <a:srgbClr val="FF0000"/>
              </a:buClr>
              <a:buSzPts val="7200"/>
              <a:buFont typeface="Lucida Sans" panose="020B0602030504020204"/>
              <a:buNone/>
            </a:pPr>
            <a:r>
              <a:rPr lang="en-US" sz="7200" b="1" i="0" u="none" strike="noStrike" cap="none">
                <a:solidFill>
                  <a:srgbClr val="FF0000"/>
                </a:solidFill>
                <a:latin typeface="DFKai-SB"/>
                <a:ea typeface="DFKai-SB"/>
                <a:cs typeface="DFKai-SB"/>
                <a:sym typeface="DFKai-SB"/>
              </a:rPr>
              <a:t>臺北市國英數檢測</a:t>
            </a:r>
            <a:endParaRPr sz="7200" b="1" i="0" u="none" strike="noStrike" cap="none">
              <a:solidFill>
                <a:srgbClr val="FF0000"/>
              </a:solidFill>
              <a:latin typeface="DFKai-SB"/>
              <a:ea typeface="DFKai-SB"/>
              <a:cs typeface="DFKai-SB"/>
              <a:sym typeface="DFKai-SB"/>
            </a:endParaRPr>
          </a:p>
        </p:txBody>
      </p:sp>
      <p:sp>
        <p:nvSpPr>
          <p:cNvPr id="672" name="Google Shape;672;p53"/>
          <p:cNvSpPr txBox="1">
            <a:spLocks noGrp="1"/>
          </p:cNvSpPr>
          <p:nvPr>
            <p:ph type="subTitle" idx="1"/>
          </p:nvPr>
        </p:nvSpPr>
        <p:spPr>
          <a:xfrm>
            <a:off x="685800" y="3611562"/>
            <a:ext cx="7772400" cy="1200150"/>
          </a:xfrm>
          <a:prstGeom prst="rect">
            <a:avLst/>
          </a:prstGeom>
          <a:noFill/>
          <a:ln>
            <a:noFill/>
          </a:ln>
        </p:spPr>
        <p:txBody>
          <a:bodyPr spcFirstLastPara="1" wrap="square" lIns="45700" tIns="45700" rIns="45700" bIns="45700" anchor="t" anchorCtr="0">
            <a:noAutofit/>
          </a:bodyPr>
          <a:lstStyle/>
          <a:p>
            <a:pPr marL="0" lvl="0" indent="0" algn="r" rtl="0">
              <a:lnSpc>
                <a:spcPct val="100000"/>
              </a:lnSpc>
              <a:spcBef>
                <a:spcPts val="0"/>
              </a:spcBef>
              <a:spcAft>
                <a:spcPts val="0"/>
              </a:spcAft>
              <a:buSzPts val="2176"/>
              <a:buNone/>
            </a:pPr>
            <a:r>
              <a:rPr lang="en-US" sz="3200" b="0" i="0" u="none" dirty="0">
                <a:solidFill>
                  <a:schemeClr val="dk2"/>
                </a:solidFill>
                <a:latin typeface="Times New Roman" panose="02020603050405020304" pitchFamily="18" charset="0"/>
                <a:ea typeface="DFKai-SB"/>
                <a:cs typeface="Times New Roman" panose="02020603050405020304" pitchFamily="18" charset="0"/>
                <a:sym typeface="DFKai-SB"/>
              </a:rPr>
              <a:t>114年10月14日（星期二）上午</a:t>
            </a:r>
            <a:endParaRPr sz="3200" dirty="0">
              <a:latin typeface="Times New Roman" panose="02020603050405020304" pitchFamily="18" charset="0"/>
              <a:ea typeface="DFKai-SB"/>
              <a:cs typeface="Times New Roman" panose="02020603050405020304" pitchFamily="18" charset="0"/>
              <a:sym typeface="DFKai-SB"/>
            </a:endParaRPr>
          </a:p>
          <a:p>
            <a:pPr marL="0" lvl="0" indent="0" algn="r" rtl="0">
              <a:lnSpc>
                <a:spcPct val="100000"/>
              </a:lnSpc>
              <a:spcBef>
                <a:spcPts val="400"/>
              </a:spcBef>
              <a:spcAft>
                <a:spcPts val="0"/>
              </a:spcAft>
              <a:buSzPts val="2176"/>
              <a:buNone/>
            </a:pPr>
            <a:r>
              <a:rPr lang="en-US" sz="3200" b="0" i="0" u="none" dirty="0" err="1">
                <a:solidFill>
                  <a:schemeClr val="dk2"/>
                </a:solidFill>
                <a:latin typeface="Times New Roman" panose="02020603050405020304" pitchFamily="18" charset="0"/>
                <a:ea typeface="DFKai-SB"/>
                <a:cs typeface="Times New Roman" panose="02020603050405020304" pitchFamily="18" charset="0"/>
                <a:sym typeface="DFKai-SB"/>
              </a:rPr>
              <a:t>全市於同一時間施測</a:t>
            </a:r>
            <a:endParaRPr sz="3200" dirty="0">
              <a:latin typeface="Times New Roman" panose="02020603050405020304" pitchFamily="18" charset="0"/>
              <a:ea typeface="DFKai-SB"/>
              <a:cs typeface="Times New Roman" panose="02020603050405020304" pitchFamily="18" charset="0"/>
              <a:sym typeface="DFKai-SB"/>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54"/>
          <p:cNvSpPr txBox="1">
            <a:spLocks noGrp="1"/>
          </p:cNvSpPr>
          <p:nvPr>
            <p:ph type="body" idx="1"/>
          </p:nvPr>
        </p:nvSpPr>
        <p:spPr>
          <a:xfrm>
            <a:off x="457199" y="1600200"/>
            <a:ext cx="8410353" cy="4811233"/>
          </a:xfrm>
          <a:prstGeom prst="rect">
            <a:avLst/>
          </a:prstGeom>
          <a:noFill/>
          <a:ln>
            <a:noFill/>
          </a:ln>
        </p:spPr>
        <p:txBody>
          <a:bodyPr spcFirstLastPara="1" wrap="square" lIns="91425" tIns="45700" rIns="91425" bIns="45700" anchor="t" anchorCtr="0">
            <a:normAutofit/>
          </a:bodyPr>
          <a:lstStyle/>
          <a:p>
            <a:pPr marL="365125" marR="0" lvl="0" indent="-255270" algn="l" rtl="0">
              <a:lnSpc>
                <a:spcPct val="80000"/>
              </a:lnSpc>
              <a:spcBef>
                <a:spcPts val="0"/>
              </a:spcBef>
              <a:spcAft>
                <a:spcPts val="0"/>
              </a:spcAft>
              <a:buClr>
                <a:schemeClr val="accent1"/>
              </a:buClr>
              <a:buSzPts val="2312"/>
              <a:buFont typeface="Noto Sans Symbols"/>
              <a:buNone/>
            </a:pPr>
            <a:r>
              <a:rPr lang="en-US" sz="3200" b="0" i="0" u="none" strike="noStrike" cap="none" dirty="0">
                <a:solidFill>
                  <a:schemeClr val="dk1"/>
                </a:solidFill>
                <a:latin typeface="DFKai-SB"/>
                <a:ea typeface="DFKai-SB"/>
                <a:cs typeface="DFKai-SB"/>
                <a:sym typeface="DFKai-SB"/>
              </a:rPr>
              <a:t>（</a:t>
            </a:r>
            <a:r>
              <a:rPr lang="en-US" sz="3200" b="0" i="0" u="none" strike="noStrike" cap="none" dirty="0" err="1">
                <a:solidFill>
                  <a:schemeClr val="dk1"/>
                </a:solidFill>
                <a:latin typeface="DFKai-SB"/>
                <a:ea typeface="DFKai-SB"/>
                <a:cs typeface="DFKai-SB"/>
                <a:sym typeface="DFKai-SB"/>
              </a:rPr>
              <a:t>一）普測</a:t>
            </a:r>
            <a:r>
              <a:rPr lang="en-US" sz="3200" b="0" i="0" u="none" strike="noStrike" cap="none" dirty="0">
                <a:solidFill>
                  <a:schemeClr val="dk1"/>
                </a:solidFill>
                <a:latin typeface="DFKai-SB"/>
                <a:ea typeface="DFKai-SB"/>
                <a:cs typeface="DFKai-SB"/>
                <a:sym typeface="DFKai-SB"/>
              </a:rPr>
              <a:t>：</a:t>
            </a:r>
            <a:endParaRPr sz="3200" dirty="0">
              <a:latin typeface="DFKai-SB"/>
              <a:ea typeface="DFKai-SB"/>
              <a:cs typeface="DFKai-SB"/>
              <a:sym typeface="DFKai-SB"/>
            </a:endParaRPr>
          </a:p>
          <a:p>
            <a:pPr marL="914400" lvl="1" indent="-457200" algn="l" rtl="0">
              <a:lnSpc>
                <a:spcPct val="100000"/>
              </a:lnSpc>
              <a:spcBef>
                <a:spcPts val="325"/>
              </a:spcBef>
              <a:spcAft>
                <a:spcPts val="0"/>
              </a:spcAft>
              <a:buSzPts val="3600"/>
              <a:buFont typeface="Noto Sans Symbols"/>
              <a:buChar char="✔"/>
            </a:pPr>
            <a:r>
              <a:rPr lang="en-US" sz="2800" dirty="0" err="1">
                <a:latin typeface="DFKai-SB"/>
                <a:ea typeface="DFKai-SB"/>
                <a:cs typeface="DFKai-SB"/>
                <a:sym typeface="DFKai-SB"/>
              </a:rPr>
              <a:t>國語文：測驗題（選擇題</a:t>
            </a:r>
            <a:r>
              <a:rPr lang="en-US" sz="2800" dirty="0">
                <a:latin typeface="DFKai-SB"/>
                <a:ea typeface="DFKai-SB"/>
                <a:cs typeface="DFKai-SB"/>
                <a:sym typeface="DFKai-SB"/>
              </a:rPr>
              <a:t>）</a:t>
            </a:r>
          </a:p>
          <a:p>
            <a:pPr marL="914400" lvl="1" indent="-457200" algn="l" rtl="0">
              <a:lnSpc>
                <a:spcPct val="100000"/>
              </a:lnSpc>
              <a:spcBef>
                <a:spcPts val="325"/>
              </a:spcBef>
              <a:spcAft>
                <a:spcPts val="0"/>
              </a:spcAft>
              <a:buSzPts val="3600"/>
              <a:buFont typeface="Noto Sans Symbols"/>
              <a:buChar char="✔"/>
            </a:pPr>
            <a:r>
              <a:rPr lang="en-US" sz="2800" dirty="0" err="1">
                <a:latin typeface="DFKai-SB"/>
                <a:ea typeface="DFKai-SB"/>
                <a:cs typeface="DFKai-SB"/>
                <a:sym typeface="DFKai-SB"/>
              </a:rPr>
              <a:t>數學：選擇題暨建構反應題</a:t>
            </a:r>
            <a:endParaRPr lang="en-US" sz="2800" dirty="0">
              <a:latin typeface="DFKai-SB"/>
              <a:ea typeface="DFKai-SB"/>
              <a:cs typeface="DFKai-SB"/>
              <a:sym typeface="DFKai-SB"/>
            </a:endParaRPr>
          </a:p>
          <a:p>
            <a:pPr marL="914400" lvl="1" indent="-457200" algn="l" rtl="0">
              <a:lnSpc>
                <a:spcPct val="100000"/>
              </a:lnSpc>
              <a:spcBef>
                <a:spcPts val="325"/>
              </a:spcBef>
              <a:spcAft>
                <a:spcPts val="0"/>
              </a:spcAft>
              <a:buSzPts val="3600"/>
              <a:buFont typeface="Noto Sans Symbols"/>
              <a:buChar char="✔"/>
            </a:pPr>
            <a:r>
              <a:rPr lang="en-US" sz="2800" dirty="0" err="1">
                <a:latin typeface="DFKai-SB"/>
                <a:ea typeface="DFKai-SB"/>
                <a:cs typeface="DFKai-SB"/>
                <a:sym typeface="DFKai-SB"/>
              </a:rPr>
              <a:t>英語：選擇題暨書寫試題</a:t>
            </a:r>
            <a:endParaRPr sz="2800" dirty="0">
              <a:latin typeface="DFKai-SB"/>
              <a:ea typeface="DFKai-SB"/>
              <a:cs typeface="DFKai-SB"/>
              <a:sym typeface="DFKai-SB"/>
            </a:endParaRPr>
          </a:p>
          <a:p>
            <a:pPr marL="457200" lvl="1" indent="0" algn="l" rtl="0">
              <a:lnSpc>
                <a:spcPct val="100000"/>
              </a:lnSpc>
              <a:spcBef>
                <a:spcPts val="325"/>
              </a:spcBef>
              <a:spcAft>
                <a:spcPts val="0"/>
              </a:spcAft>
              <a:buSzPts val="3600"/>
              <a:buNone/>
            </a:pPr>
            <a:endParaRPr sz="2800" dirty="0">
              <a:latin typeface="DFKai-SB"/>
              <a:ea typeface="DFKai-SB"/>
              <a:cs typeface="DFKai-SB"/>
              <a:sym typeface="DFKai-SB"/>
            </a:endParaRPr>
          </a:p>
          <a:p>
            <a:pPr marL="1254125" marR="0" lvl="0" indent="-1143000" algn="l" rtl="0">
              <a:lnSpc>
                <a:spcPct val="80000"/>
              </a:lnSpc>
              <a:spcBef>
                <a:spcPts val="400"/>
              </a:spcBef>
              <a:spcAft>
                <a:spcPts val="0"/>
              </a:spcAft>
              <a:buClr>
                <a:schemeClr val="accent1"/>
              </a:buClr>
              <a:buSzPts val="2312"/>
              <a:buFont typeface="Noto Sans Symbols"/>
              <a:buNone/>
            </a:pPr>
            <a:r>
              <a:rPr lang="en-US" sz="3200" b="0" i="0" u="none" strike="noStrike" cap="none" dirty="0">
                <a:solidFill>
                  <a:schemeClr val="dk1"/>
                </a:solidFill>
                <a:latin typeface="DFKai-SB"/>
                <a:ea typeface="DFKai-SB"/>
                <a:cs typeface="DFKai-SB"/>
                <a:sym typeface="DFKai-SB"/>
              </a:rPr>
              <a:t>（</a:t>
            </a:r>
            <a:r>
              <a:rPr lang="en-US" sz="3200" b="0" i="0" u="none" strike="noStrike" cap="none" dirty="0" err="1">
                <a:solidFill>
                  <a:schemeClr val="dk1"/>
                </a:solidFill>
                <a:latin typeface="DFKai-SB"/>
                <a:ea typeface="DFKai-SB"/>
                <a:cs typeface="DFKai-SB"/>
                <a:sym typeface="DFKai-SB"/>
              </a:rPr>
              <a:t>二）抽測：</a:t>
            </a:r>
            <a:r>
              <a:rPr lang="en-US" sz="2800" b="0" i="0" u="none" strike="noStrike" cap="none" dirty="0" err="1">
                <a:solidFill>
                  <a:schemeClr val="dk1"/>
                </a:solidFill>
                <a:latin typeface="DFKai-SB"/>
                <a:ea typeface="DFKai-SB"/>
                <a:cs typeface="DFKai-SB"/>
                <a:sym typeface="DFKai-SB"/>
              </a:rPr>
              <a:t>以下各類抽測之受測學生不重複</a:t>
            </a:r>
            <a:r>
              <a:rPr lang="en-US" sz="2800" b="0" i="0" u="none" strike="noStrike" cap="none" dirty="0">
                <a:solidFill>
                  <a:schemeClr val="dk1"/>
                </a:solidFill>
                <a:latin typeface="DFKai-SB"/>
                <a:ea typeface="DFKai-SB"/>
                <a:cs typeface="DFKai-SB"/>
                <a:sym typeface="DFKai-SB"/>
              </a:rPr>
              <a:t>。</a:t>
            </a:r>
            <a:endParaRPr sz="3200" dirty="0">
              <a:latin typeface="DFKai-SB"/>
              <a:ea typeface="DFKai-SB"/>
              <a:cs typeface="DFKai-SB"/>
              <a:sym typeface="DFKai-SB"/>
            </a:endParaRPr>
          </a:p>
          <a:p>
            <a:pPr marL="849630" marR="0" lvl="1" indent="-457200" algn="l" rtl="0">
              <a:lnSpc>
                <a:spcPct val="80000"/>
              </a:lnSpc>
              <a:spcBef>
                <a:spcPts val="300"/>
              </a:spcBef>
              <a:spcAft>
                <a:spcPts val="0"/>
              </a:spcAft>
              <a:buClr>
                <a:schemeClr val="accent1"/>
              </a:buClr>
              <a:buSzPts val="3100"/>
              <a:buFont typeface="Noto Sans Symbols"/>
              <a:buChar char="✔"/>
            </a:pPr>
            <a:r>
              <a:rPr lang="en-US" sz="2800" b="0" i="0" u="none" strike="noStrike" cap="none" dirty="0">
                <a:solidFill>
                  <a:schemeClr val="dk1"/>
                </a:solidFill>
                <a:latin typeface="DFKai-SB"/>
                <a:ea typeface="DFKai-SB"/>
                <a:cs typeface="DFKai-SB"/>
                <a:sym typeface="DFKai-SB"/>
              </a:rPr>
              <a:t>國語文抽測：作文，抽測4人。</a:t>
            </a:r>
            <a:endParaRPr sz="2800" dirty="0">
              <a:latin typeface="DFKai-SB"/>
              <a:ea typeface="DFKai-SB"/>
              <a:cs typeface="DFKai-SB"/>
              <a:sym typeface="DFKai-SB"/>
            </a:endParaRPr>
          </a:p>
          <a:p>
            <a:pPr marL="849630" lvl="1" indent="-457200" algn="l" rtl="0">
              <a:lnSpc>
                <a:spcPct val="80000"/>
              </a:lnSpc>
              <a:spcBef>
                <a:spcPts val="300"/>
              </a:spcBef>
              <a:spcAft>
                <a:spcPts val="0"/>
              </a:spcAft>
              <a:buSzPts val="3100"/>
              <a:buFont typeface="Noto Sans Symbols"/>
              <a:buChar char="✔"/>
            </a:pPr>
            <a:r>
              <a:rPr lang="en-US" sz="2800" b="0" i="0" u="none" strike="noStrike" cap="none" dirty="0">
                <a:solidFill>
                  <a:schemeClr val="dk1"/>
                </a:solidFill>
                <a:latin typeface="DFKai-SB"/>
                <a:ea typeface="DFKai-SB"/>
                <a:cs typeface="DFKai-SB"/>
                <a:sym typeface="DFKai-SB"/>
              </a:rPr>
              <a:t>英語領域抽測：口說試題</a:t>
            </a:r>
            <a:r>
              <a:rPr lang="en-US" sz="2800" dirty="0">
                <a:latin typeface="DFKai-SB"/>
                <a:ea typeface="DFKai-SB"/>
                <a:cs typeface="DFKai-SB"/>
                <a:sym typeface="DFKai-SB"/>
              </a:rPr>
              <a:t>，抽測6人。</a:t>
            </a:r>
          </a:p>
        </p:txBody>
      </p:sp>
      <p:sp>
        <p:nvSpPr>
          <p:cNvPr id="678" name="Google Shape;678;p54"/>
          <p:cNvSpPr txBox="1">
            <a:spLocks noGrp="1"/>
          </p:cNvSpPr>
          <p:nvPr>
            <p:ph type="title" idx="4294967295"/>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marR="0" lvl="0" indent="0" algn="ctr" rtl="0">
              <a:lnSpc>
                <a:spcPct val="100000"/>
              </a:lnSpc>
              <a:spcBef>
                <a:spcPts val="0"/>
              </a:spcBef>
              <a:spcAft>
                <a:spcPts val="0"/>
              </a:spcAft>
              <a:buClr>
                <a:srgbClr val="FF0000"/>
              </a:buClr>
              <a:buSzPct val="100000"/>
              <a:buFont typeface="Times New Roman" panose="02020603050405020304"/>
              <a:buNone/>
            </a:pPr>
            <a:r>
              <a:rPr lang="en-US" sz="480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rPr>
              <a:t/>
            </a:r>
            <a:br>
              <a:rPr lang="en-US" sz="480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rPr>
            </a:br>
            <a:r>
              <a:rPr lang="en-US" sz="5300" b="1" i="0" u="none" strike="noStrike" cap="none">
                <a:solidFill>
                  <a:srgbClr val="FF0000"/>
                </a:solidFill>
                <a:latin typeface="DFKai-SB"/>
                <a:ea typeface="DFKai-SB"/>
                <a:cs typeface="DFKai-SB"/>
                <a:sym typeface="DFKai-SB"/>
              </a:rPr>
              <a:t>檢測對象</a:t>
            </a:r>
            <a:r>
              <a:rPr lang="en-US" sz="530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rPr>
              <a:t/>
            </a:r>
            <a:br>
              <a:rPr lang="en-US" sz="530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rPr>
            </a:br>
            <a:endParaRPr sz="480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55"/>
          <p:cNvSpPr txBox="1">
            <a:spLocks noGrp="1"/>
          </p:cNvSpPr>
          <p:nvPr>
            <p:ph type="body" idx="1"/>
          </p:nvPr>
        </p:nvSpPr>
        <p:spPr>
          <a:xfrm>
            <a:off x="457200" y="1481137"/>
            <a:ext cx="8229600" cy="4525962"/>
          </a:xfrm>
          <a:prstGeom prst="rect">
            <a:avLst/>
          </a:prstGeom>
          <a:noFill/>
          <a:ln>
            <a:noFill/>
          </a:ln>
        </p:spPr>
        <p:txBody>
          <a:bodyPr spcFirstLastPara="1" wrap="square" lIns="91425" tIns="45700" rIns="91425" bIns="45700" anchor="t" anchorCtr="0">
            <a:normAutofit fontScale="92500"/>
          </a:bodyPr>
          <a:lstStyle/>
          <a:p>
            <a:pPr marL="365125" marR="0" lvl="0" indent="-255270" algn="l" rtl="0">
              <a:lnSpc>
                <a:spcPct val="100000"/>
              </a:lnSpc>
              <a:spcBef>
                <a:spcPts val="0"/>
              </a:spcBef>
              <a:spcAft>
                <a:spcPts val="0"/>
              </a:spcAft>
              <a:buClr>
                <a:schemeClr val="accent1"/>
              </a:buClr>
              <a:buSzPct val="74000"/>
              <a:buFont typeface="Noto Sans Symbols"/>
              <a:buNone/>
            </a:pPr>
            <a:r>
              <a:rPr lang="en-US" sz="40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1. </a:t>
            </a:r>
            <a:r>
              <a:rPr lang="en-US" sz="4000" b="0" i="0" u="none" strike="noStrike" cap="none">
                <a:solidFill>
                  <a:schemeClr val="dk1"/>
                </a:solidFill>
                <a:latin typeface="DFKai-SB"/>
                <a:ea typeface="DFKai-SB"/>
                <a:cs typeface="DFKai-SB"/>
                <a:sym typeface="DFKai-SB"/>
              </a:rPr>
              <a:t>國語文、數學及英語選擇題：</a:t>
            </a:r>
            <a:endParaRPr>
              <a:latin typeface="DFKai-SB"/>
              <a:ea typeface="DFKai-SB"/>
              <a:cs typeface="DFKai-SB"/>
              <a:sym typeface="DFKai-SB"/>
            </a:endParaRPr>
          </a:p>
          <a:p>
            <a:pPr marL="963930" marR="0" lvl="1" indent="-571500" algn="l" rtl="0">
              <a:lnSpc>
                <a:spcPct val="100000"/>
              </a:lnSpc>
              <a:spcBef>
                <a:spcPts val="300"/>
              </a:spcBef>
              <a:spcAft>
                <a:spcPts val="0"/>
              </a:spcAft>
              <a:buClr>
                <a:schemeClr val="accent1"/>
              </a:buClr>
              <a:buSzPct val="108000"/>
              <a:buFont typeface="Noto Sans Symbols"/>
              <a:buChar char="✔"/>
            </a:pPr>
            <a:r>
              <a:rPr lang="en-US" sz="3600" b="0" i="0" u="none" strike="noStrike" cap="none">
                <a:solidFill>
                  <a:schemeClr val="dk1"/>
                </a:solidFill>
                <a:latin typeface="DFKai-SB"/>
                <a:ea typeface="DFKai-SB"/>
                <a:cs typeface="DFKai-SB"/>
                <a:sym typeface="DFKai-SB"/>
              </a:rPr>
              <a:t>以鉛筆畫記答案卡，請學生準備</a:t>
            </a:r>
            <a:r>
              <a:rPr lang="en-US" sz="3600" b="0" i="0" u="none" strike="noStrike" cap="none">
                <a:solidFill>
                  <a:srgbClr val="FF0000"/>
                </a:solidFill>
                <a:latin typeface="DFKai-SB"/>
                <a:ea typeface="DFKai-SB"/>
                <a:cs typeface="DFKai-SB"/>
                <a:sym typeface="DFKai-SB"/>
              </a:rPr>
              <a:t>鉛筆（請用2B筆芯）與橡皮擦</a:t>
            </a:r>
            <a:r>
              <a:rPr lang="en-US" sz="3600" b="0" i="0" u="none" strike="noStrike" cap="none">
                <a:solidFill>
                  <a:schemeClr val="dk1"/>
                </a:solidFill>
                <a:latin typeface="DFKai-SB"/>
                <a:ea typeface="DFKai-SB"/>
                <a:cs typeface="DFKai-SB"/>
                <a:sym typeface="DFKai-SB"/>
              </a:rPr>
              <a:t>以備使用。 </a:t>
            </a:r>
            <a:endParaRPr>
              <a:latin typeface="DFKai-SB"/>
              <a:ea typeface="DFKai-SB"/>
              <a:cs typeface="DFKai-SB"/>
              <a:sym typeface="DFKai-SB"/>
            </a:endParaRPr>
          </a:p>
          <a:p>
            <a:pPr marL="365125" marR="0" lvl="0" indent="-255270" algn="l" rtl="0">
              <a:lnSpc>
                <a:spcPct val="100000"/>
              </a:lnSpc>
              <a:spcBef>
                <a:spcPts val="400"/>
              </a:spcBef>
              <a:spcAft>
                <a:spcPts val="0"/>
              </a:spcAft>
              <a:buClr>
                <a:schemeClr val="accent1"/>
              </a:buClr>
              <a:buSzPct val="74000"/>
              <a:buFont typeface="Noto Sans Symbols"/>
              <a:buNone/>
            </a:pPr>
            <a:r>
              <a:rPr lang="en-US" sz="4000" b="0" i="0" u="none" strike="noStrike" cap="none">
                <a:solidFill>
                  <a:schemeClr val="dk1"/>
                </a:solidFill>
                <a:latin typeface="DFKai-SB"/>
                <a:ea typeface="DFKai-SB"/>
                <a:cs typeface="DFKai-SB"/>
                <a:sym typeface="DFKai-SB"/>
              </a:rPr>
              <a:t>2.國語文作文及簡答題、數學及英語非選擇題：</a:t>
            </a:r>
            <a:endParaRPr>
              <a:latin typeface="DFKai-SB"/>
              <a:ea typeface="DFKai-SB"/>
              <a:cs typeface="DFKai-SB"/>
              <a:sym typeface="DFKai-SB"/>
            </a:endParaRPr>
          </a:p>
          <a:p>
            <a:pPr marL="963930" lvl="1" indent="-571500" algn="l" rtl="0">
              <a:lnSpc>
                <a:spcPct val="100000"/>
              </a:lnSpc>
              <a:spcBef>
                <a:spcPts val="300"/>
              </a:spcBef>
              <a:spcAft>
                <a:spcPts val="0"/>
              </a:spcAft>
              <a:buSzPct val="108000"/>
              <a:buFont typeface="Noto Sans Symbols"/>
              <a:buChar char="✔"/>
            </a:pPr>
            <a:r>
              <a:rPr lang="en-US" sz="3600" b="0" i="0" u="none" strike="noStrike" cap="none">
                <a:solidFill>
                  <a:schemeClr val="dk1"/>
                </a:solidFill>
                <a:latin typeface="DFKai-SB"/>
                <a:ea typeface="DFKai-SB"/>
                <a:cs typeface="DFKai-SB"/>
                <a:sym typeface="DFKai-SB"/>
              </a:rPr>
              <a:t>請以</a:t>
            </a:r>
            <a:r>
              <a:rPr lang="en-US" sz="3600" b="0" i="0" u="none" strike="noStrike" cap="none">
                <a:solidFill>
                  <a:srgbClr val="FF0000"/>
                </a:solidFill>
                <a:latin typeface="DFKai-SB"/>
                <a:ea typeface="DFKai-SB"/>
                <a:cs typeface="DFKai-SB"/>
                <a:sym typeface="DFKai-SB"/>
              </a:rPr>
              <a:t>2B鉛筆或黑色的原子筆、鋼珠筆</a:t>
            </a:r>
            <a:r>
              <a:rPr lang="en-US" sz="3600" b="0" i="0" u="none" strike="noStrike" cap="none">
                <a:solidFill>
                  <a:schemeClr val="dk1"/>
                </a:solidFill>
                <a:latin typeface="DFKai-SB"/>
                <a:ea typeface="DFKai-SB"/>
                <a:cs typeface="DFKai-SB"/>
                <a:sym typeface="DFKai-SB"/>
              </a:rPr>
              <a:t>於答案卷作答，可以使用</a:t>
            </a:r>
            <a:r>
              <a:rPr lang="en-US" sz="3600" b="0" i="0" u="none" strike="noStrike" cap="none">
                <a:solidFill>
                  <a:srgbClr val="FF0000"/>
                </a:solidFill>
                <a:latin typeface="DFKai-SB"/>
                <a:ea typeface="DFKai-SB"/>
                <a:cs typeface="DFKai-SB"/>
                <a:sym typeface="DFKai-SB"/>
              </a:rPr>
              <a:t>修正帶</a:t>
            </a:r>
            <a:r>
              <a:rPr lang="en-US" sz="3600" b="0" i="0" u="none" strike="noStrike" cap="none">
                <a:solidFill>
                  <a:schemeClr val="dk1"/>
                </a:solidFill>
                <a:latin typeface="DFKai-SB"/>
                <a:ea typeface="DFKai-SB"/>
                <a:cs typeface="DFKai-SB"/>
                <a:sym typeface="DFKai-SB"/>
              </a:rPr>
              <a:t>。</a:t>
            </a:r>
            <a:endParaRPr>
              <a:latin typeface="DFKai-SB"/>
              <a:ea typeface="DFKai-SB"/>
              <a:cs typeface="DFKai-SB"/>
              <a:sym typeface="DFKai-SB"/>
            </a:endParaRPr>
          </a:p>
        </p:txBody>
      </p:sp>
      <p:sp>
        <p:nvSpPr>
          <p:cNvPr id="684" name="Google Shape;684;p55"/>
          <p:cNvSpPr txBox="1">
            <a:spLocks noGrp="1"/>
          </p:cNvSpPr>
          <p:nvPr>
            <p:ph type="title" idx="4294967295"/>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FF0000"/>
              </a:buClr>
              <a:buSzPts val="4800"/>
              <a:buFont typeface="Times New Roman" panose="02020603050405020304"/>
              <a:buNone/>
            </a:pPr>
            <a:r>
              <a:rPr lang="en-US" sz="4800" b="1" i="0" u="none" strike="noStrike" cap="none">
                <a:solidFill>
                  <a:srgbClr val="FF0000"/>
                </a:solidFill>
                <a:latin typeface="DFKai-SB"/>
                <a:ea typeface="DFKai-SB"/>
                <a:cs typeface="DFKai-SB"/>
                <a:sym typeface="DFKai-SB"/>
              </a:rPr>
              <a:t>作答方式</a:t>
            </a:r>
            <a:endParaRPr sz="4800" b="1" i="0" u="none" strike="noStrike" cap="none">
              <a:solidFill>
                <a:srgbClr val="FF0000"/>
              </a:solidFill>
              <a:latin typeface="DFKai-SB"/>
              <a:ea typeface="DFKai-SB"/>
              <a:cs typeface="DFKai-SB"/>
              <a:sym typeface="DFKai-SB"/>
            </a:endParaRPr>
          </a:p>
        </p:txBody>
      </p:sp>
      <p:sp>
        <p:nvSpPr>
          <p:cNvPr id="2" name="弧形箭號 (上彎) 1">
            <a:hlinkClick r:id="rId3" action="ppaction://hlinksldjump"/>
          </p:cNvPr>
          <p:cNvSpPr/>
          <p:nvPr/>
        </p:nvSpPr>
        <p:spPr>
          <a:xfrm>
            <a:off x="7432158" y="5667153"/>
            <a:ext cx="691116" cy="425303"/>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designc">
  <a:themeElements>
    <a:clrScheme name="tdesignc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匯合">
  <a:themeElements>
    <a:clrScheme name="匯合">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匯合">
  <a:themeElements>
    <a:clrScheme name="匯合">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匯合">
  <a:themeElements>
    <a:clrScheme name="匯合">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匯合">
  <a:themeElements>
    <a:clrScheme name="匯合">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匯合">
  <a:themeElements>
    <a:clrScheme name="匯合">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匯合">
  <a:themeElements>
    <a:clrScheme name="匯合">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匯合">
  <a:themeElements>
    <a:clrScheme name="匯合">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7_匯合">
  <a:themeElements>
    <a:clrScheme name="匯合">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匯合">
  <a:themeElements>
    <a:clrScheme name="匯合">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9_匯合">
  <a:themeElements>
    <a:clrScheme name="匯合">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0_匯合">
  <a:themeElements>
    <a:clrScheme name="匯合">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1_匯合">
  <a:themeElements>
    <a:clrScheme name="匯合">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1883</Words>
  <Application>Microsoft Office PowerPoint</Application>
  <PresentationFormat>如螢幕大小 (4:3)</PresentationFormat>
  <Paragraphs>473</Paragraphs>
  <Slides>50</Slides>
  <Notes>50</Notes>
  <HiddenSlides>0</HiddenSlides>
  <MMClips>0</MMClips>
  <ScaleCrop>false</ScaleCrop>
  <HeadingPairs>
    <vt:vector size="4" baseType="variant">
      <vt:variant>
        <vt:lpstr>佈景主題</vt:lpstr>
      </vt:variant>
      <vt:variant>
        <vt:i4>13</vt:i4>
      </vt:variant>
      <vt:variant>
        <vt:lpstr>投影片標題</vt:lpstr>
      </vt:variant>
      <vt:variant>
        <vt:i4>50</vt:i4>
      </vt:variant>
    </vt:vector>
  </HeadingPairs>
  <TitlesOfParts>
    <vt:vector size="63" baseType="lpstr">
      <vt:lpstr>tdesignc</vt:lpstr>
      <vt:lpstr>1_匯合</vt:lpstr>
      <vt:lpstr>2_匯合</vt:lpstr>
      <vt:lpstr>匯合</vt:lpstr>
      <vt:lpstr>3_匯合</vt:lpstr>
      <vt:lpstr>4_匯合</vt:lpstr>
      <vt:lpstr>5_匯合</vt:lpstr>
      <vt:lpstr>6_匯合</vt:lpstr>
      <vt:lpstr>7_匯合</vt:lpstr>
      <vt:lpstr>8_匯合</vt:lpstr>
      <vt:lpstr>9_匯合</vt:lpstr>
      <vt:lpstr>10_匯合</vt:lpstr>
      <vt:lpstr>11_匯合</vt:lpstr>
      <vt:lpstr>一一四學年度上學期 學校日</vt:lpstr>
      <vt:lpstr>防疫措施</vt:lpstr>
      <vt:lpstr>學校各單位宣導事項</vt:lpstr>
      <vt:lpstr>午餐/點心特色</vt:lpstr>
      <vt:lpstr>感謝！ 擔任本班家代</vt:lpstr>
      <vt:lpstr>班級經營計畫</vt:lpstr>
      <vt:lpstr>班級概況</vt:lpstr>
      <vt:lpstr>經營理念</vt:lpstr>
      <vt:lpstr>學習風氣的培養 </vt:lpstr>
      <vt:lpstr>班級常規的建立 </vt:lpstr>
      <vt:lpstr>教育理念的溝通-1</vt:lpstr>
      <vt:lpstr>教育理念的溝通-2</vt:lpstr>
      <vt:lpstr>請家長配合事項-1 </vt:lpstr>
      <vt:lpstr>請家長配合事項-2 </vt:lpstr>
      <vt:lpstr>本學期課程規劃說明-1</vt:lpstr>
      <vt:lpstr>本學期課程規劃說明-2</vt:lpstr>
      <vt:lpstr>教學課程之安排</vt:lpstr>
      <vt:lpstr>國語課程說明</vt:lpstr>
      <vt:lpstr>國語課程說明-1</vt:lpstr>
      <vt:lpstr>國語課程說明-2</vt:lpstr>
      <vt:lpstr>國語課程說明-3</vt:lpstr>
      <vt:lpstr>PowerPoint 簡報</vt:lpstr>
      <vt:lpstr>國語科作業及成績計算方式</vt:lpstr>
      <vt:lpstr>數學課程說明</vt:lpstr>
      <vt:lpstr>PowerPoint 簡報</vt:lpstr>
      <vt:lpstr>本學期數學重點單元</vt:lpstr>
      <vt:lpstr>數學科作業及成績計算方式 (數學作業、考試均使用鉛筆)</vt:lpstr>
      <vt:lpstr>定期評量時間及範圍</vt:lpstr>
      <vt:lpstr>挑  戰  自  我</vt:lpstr>
      <vt:lpstr>畢業成績 計算方式</vt:lpstr>
      <vt:lpstr>直升光中標準</vt:lpstr>
      <vt:lpstr>學校設有『榮譽制度』，小朋友在各處室得到的榮譽卡獎勵，每集滿二十張，可拿到教務處登記，並在週一早上學生朝會時間由校長公開頒發一張獎狀及家長會提供的圖書禮券200元。 自一年級開始，學校所發的任何榮譽卡，一定要都要好好保存，累積到畢業時，統計為班級中得到榮譽卡最多的小朋友，將在畢業典禮時頒發『最高榮譽獎』獎盃，是小學階段的最高的榮譽！ </vt:lpstr>
      <vt:lpstr>本學期重要活動</vt:lpstr>
      <vt:lpstr>本學期重要活動一覽表 -1</vt:lpstr>
      <vt:lpstr>本學期重要活動一覽表 -2</vt:lpstr>
      <vt:lpstr>本學期重要活動一覽表 -3</vt:lpstr>
      <vt:lpstr>本學期重要活動一覽表 -4</vt:lpstr>
      <vt:lpstr>本學期重要活動一覽表 -5</vt:lpstr>
      <vt:lpstr>本學期重要活動一覽表 -6</vt:lpstr>
      <vt:lpstr>本學期重要活動一覽表 -7</vt:lpstr>
      <vt:lpstr>本學期重要活動一覽表 -8</vt:lpstr>
      <vt:lpstr>本學期重要活動一覽表 -9</vt:lpstr>
      <vt:lpstr>本 學 期 班 費</vt:lpstr>
      <vt:lpstr>五年級公共服務活動</vt:lpstr>
      <vt:lpstr>科任老師課程說明</vt:lpstr>
      <vt:lpstr>提案討論</vt:lpstr>
      <vt:lpstr>謝謝您的光臨與指教  讓我們攜手 一起參與孩子的成長</vt:lpstr>
      <vt:lpstr>臺北市國英數檢測</vt:lpstr>
      <vt:lpstr> 檢測對象 </vt:lpstr>
      <vt:lpstr>作答方式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一一四學年度上學期 學校日</dc:title>
  <dc:creator>jacky</dc:creator>
  <cp:lastModifiedBy>user</cp:lastModifiedBy>
  <cp:revision>17</cp:revision>
  <dcterms:created xsi:type="dcterms:W3CDTF">2008-08-29T12:48:00Z</dcterms:created>
  <dcterms:modified xsi:type="dcterms:W3CDTF">2025-09-06T04:45:11Z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C4CD316DB3A74E3EB69B392CA3973F4D_13</vt:lpwstr>
  </property>
  <property fmtid="{D5CDD505-2E9C-101B-9397-08002B2CF9AE}" pid="3" name="KSOProductBuildVer">
    <vt:lpwstr>2052-12.1.0.22529</vt:lpwstr>
  </property>
</Properties>
</file>