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75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55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99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072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852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211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7297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092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111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67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683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A970-51BE-45A8-95B0-34282F7C4D7D}" type="datetimeFigureOut">
              <a:rPr lang="zh-TW" altLang="en-US" smtClean="0"/>
              <a:t>2024/9/4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26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91264" cy="11569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五年級藝術與人文核心素養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772816"/>
            <a:ext cx="8352928" cy="46805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zh-TW" sz="4000" dirty="0"/>
              <a:t>A </a:t>
            </a:r>
            <a:r>
              <a:rPr lang="zh-TW" altLang="en-US" sz="4000" dirty="0"/>
              <a:t>自主行動：認識設計思考，理解藝術實踐的意義。</a:t>
            </a:r>
          </a:p>
          <a:p>
            <a:r>
              <a:rPr lang="en-US" altLang="zh-TW" sz="4000" dirty="0"/>
              <a:t>B </a:t>
            </a:r>
            <a:r>
              <a:rPr lang="zh-TW" altLang="en-US" sz="4000" dirty="0"/>
              <a:t>溝通互動：識讀科技資訊與媒體的特質及其與藝術的關係。</a:t>
            </a:r>
          </a:p>
          <a:p>
            <a:r>
              <a:rPr lang="en-US" altLang="zh-TW" sz="4000" dirty="0"/>
              <a:t>C </a:t>
            </a:r>
            <a:r>
              <a:rPr lang="zh-TW" altLang="en-US" sz="4000" dirty="0"/>
              <a:t>社會參與：透過藝術實踐，學習理解他人感受與團隊合作的 能力。</a:t>
            </a:r>
          </a:p>
          <a:p>
            <a:endParaRPr lang="zh-TW" alt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62969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學習內容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能透過聽唱、聽奏及讀譜，建立 與展現歌唱及演奏的基本技巧。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能依據引導，感知與探索音樂元素，嘗試簡易的即興，展現對創作的興趣。</a:t>
            </a:r>
          </a:p>
          <a:p>
            <a:r>
              <a:rPr lang="en-US" altLang="zh-TW" sz="4000" dirty="0"/>
              <a:t>3.</a:t>
            </a:r>
            <a:r>
              <a:rPr lang="zh-TW" altLang="en-US" sz="4000" dirty="0"/>
              <a:t>能認識與描述樂曲創作背景，體會音樂與生活的關聯。</a:t>
            </a:r>
          </a:p>
        </p:txBody>
      </p:sp>
    </p:spTree>
    <p:extLst>
      <p:ext uri="{BB962C8B-B14F-4D97-AF65-F5344CB8AC3E}">
        <p14:creationId xmlns:p14="http://schemas.microsoft.com/office/powerpoint/2010/main" val="61128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學習表現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849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dirty="0" smtClean="0"/>
              <a:t>1.</a:t>
            </a:r>
            <a:r>
              <a:rPr lang="zh-TW" altLang="en-US" sz="4000" dirty="0" smtClean="0"/>
              <a:t>完成堂</a:t>
            </a:r>
            <a:r>
              <a:rPr lang="zh-TW" altLang="en-US" sz="4000" dirty="0"/>
              <a:t>課</a:t>
            </a:r>
            <a:r>
              <a:rPr lang="zh-TW" altLang="en-US" sz="4000" dirty="0" smtClean="0"/>
              <a:t>的樂理作業。</a:t>
            </a:r>
            <a:endParaRPr lang="zh-TW" altLang="en-US" sz="4000" dirty="0"/>
          </a:p>
          <a:p>
            <a:pPr marL="0" indent="0">
              <a:buNone/>
            </a:pPr>
            <a:r>
              <a:rPr lang="en-US" altLang="zh-TW" sz="4000" dirty="0" smtClean="0"/>
              <a:t>2.</a:t>
            </a:r>
            <a:r>
              <a:rPr lang="zh-TW" altLang="en-US" sz="4000" dirty="0" smtClean="0"/>
              <a:t>具有吹奏</a:t>
            </a:r>
            <a:r>
              <a:rPr lang="en-US" altLang="zh-TW" sz="4000" dirty="0" smtClean="0"/>
              <a:t>F </a:t>
            </a:r>
            <a:r>
              <a:rPr lang="zh-TW" altLang="en-US" sz="4000" dirty="0" smtClean="0"/>
              <a:t>大調樂曲的能力</a:t>
            </a:r>
            <a:r>
              <a:rPr lang="zh-TW" altLang="en-US" sz="4000" dirty="0" smtClean="0"/>
              <a:t>。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en-US" altLang="zh-TW" sz="4000" dirty="0" smtClean="0"/>
              <a:t>3.</a:t>
            </a:r>
            <a:r>
              <a:rPr lang="zh-TW" altLang="en-US" sz="4000" dirty="0" smtClean="0"/>
              <a:t>擁有</a:t>
            </a:r>
            <a:r>
              <a:rPr lang="zh-TW" altLang="en-US" sz="4000" dirty="0"/>
              <a:t>良好</a:t>
            </a:r>
            <a:r>
              <a:rPr lang="zh-TW" altLang="en-US" sz="4000" dirty="0" smtClean="0"/>
              <a:t>的態度</a:t>
            </a:r>
            <a:r>
              <a:rPr lang="zh-TW" altLang="en-US" sz="4000" dirty="0"/>
              <a:t>，完成聖</a:t>
            </a:r>
            <a:r>
              <a:rPr lang="zh-TW" altLang="en-US" sz="4000" dirty="0" smtClean="0"/>
              <a:t>歌展演。</a:t>
            </a:r>
            <a:endParaRPr lang="zh-TW" altLang="en-US" sz="40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030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評分方式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實作評量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作業評量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課堂分組發表展演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4.</a:t>
            </a:r>
            <a:r>
              <a:rPr lang="zh-TW" altLang="en-US" sz="4000" dirty="0" smtClean="0"/>
              <a:t>生活實踐 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5.</a:t>
            </a:r>
            <a:r>
              <a:rPr lang="zh-TW" altLang="en-US" sz="4000" dirty="0" smtClean="0"/>
              <a:t>學習態度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809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193</Words>
  <Application>Microsoft Office PowerPoint</Application>
  <PresentationFormat>如螢幕大小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五年級藝術與人文核心素養</vt:lpstr>
      <vt:lpstr>學習內容</vt:lpstr>
      <vt:lpstr>學習表現</vt:lpstr>
      <vt:lpstr>評分方式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四年級藝術與人文核心素養</dc:title>
  <dc:creator>朱英芬</dc:creator>
  <cp:lastModifiedBy>朱英芬</cp:lastModifiedBy>
  <cp:revision>20</cp:revision>
  <dcterms:created xsi:type="dcterms:W3CDTF">2021-08-30T06:10:32Z</dcterms:created>
  <dcterms:modified xsi:type="dcterms:W3CDTF">2024-09-04T06:31:28Z</dcterms:modified>
</cp:coreProperties>
</file>