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86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044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2625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015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649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39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661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6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634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704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15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B2BF2-BF91-41DD-9A80-9DE770F30194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05747-9C02-41F7-9D1A-9EE4494AFA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8120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五年級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音樂課簡報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朱英芬</a:t>
            </a:r>
          </a:p>
        </p:txBody>
      </p:sp>
    </p:spTree>
    <p:extLst>
      <p:ext uri="{BB962C8B-B14F-4D97-AF65-F5344CB8AC3E}">
        <p14:creationId xmlns:p14="http://schemas.microsoft.com/office/powerpoint/2010/main" val="1399065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學習目標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認識降記號、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F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大調音階、音程、二分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止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符。</a:t>
            </a: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認識電影歌曲、藝術歌曲及鋼琴五重奏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並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感受樂曲不同文化風格。</a:t>
            </a: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高音直笛學習降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Si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音指法、斷奏、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圓滑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奏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與持續奏的運舌法。</a:t>
            </a:r>
          </a:p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欣賞琵琶樂曲和古箏樂曲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學會吹奏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F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大調的樂曲。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3989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955675"/>
            <a:ext cx="7778750" cy="494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856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課程提醒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上課物品一定要帶齊（直笛 課本 鉛筆盒）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考試前會預先告知導師寫在聯絡簿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3.12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日有聖歌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發表活動。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寒暑假皆有直笛作業，課本不要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回收。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2471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142</Words>
  <Application>Microsoft Office PowerPoint</Application>
  <PresentationFormat>如螢幕大小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五年級音樂課簡報 朱英芬</vt:lpstr>
      <vt:lpstr>學習目標</vt:lpstr>
      <vt:lpstr>PowerPoint 簡報</vt:lpstr>
      <vt:lpstr>課程提醒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四年級音樂課簡報 朱英芬</dc:title>
  <dc:creator>user</dc:creator>
  <cp:lastModifiedBy>user</cp:lastModifiedBy>
  <cp:revision>10</cp:revision>
  <dcterms:created xsi:type="dcterms:W3CDTF">2026-08-31T05:15:17Z</dcterms:created>
  <dcterms:modified xsi:type="dcterms:W3CDTF">2026-08-31T06:51:50Z</dcterms:modified>
</cp:coreProperties>
</file>