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1" r:id="rId2"/>
    <p:sldMasterId id="2147483663" r:id="rId3"/>
    <p:sldMasterId id="2147483665" r:id="rId4"/>
  </p:sldMasterIdLst>
  <p:notesMasterIdLst>
    <p:notesMasterId r:id="rId58"/>
  </p:notesMasterIdLst>
  <p:sldIdLst>
    <p:sldId id="256" r:id="rId5"/>
    <p:sldId id="257" r:id="rId6"/>
    <p:sldId id="258" r:id="rId7"/>
    <p:sldId id="259" r:id="rId8"/>
    <p:sldId id="260" r:id="rId9"/>
    <p:sldId id="261" r:id="rId10"/>
    <p:sldId id="262" r:id="rId11"/>
    <p:sldId id="309" r:id="rId12"/>
    <p:sldId id="310" r:id="rId13"/>
    <p:sldId id="311" r:id="rId14"/>
    <p:sldId id="312" r:id="rId15"/>
    <p:sldId id="264" r:id="rId16"/>
    <p:sldId id="265" r:id="rId17"/>
    <p:sldId id="268" r:id="rId18"/>
    <p:sldId id="269" r:id="rId19"/>
    <p:sldId id="313" r:id="rId20"/>
    <p:sldId id="270" r:id="rId21"/>
    <p:sldId id="271" r:id="rId22"/>
    <p:sldId id="272" r:id="rId23"/>
    <p:sldId id="273" r:id="rId24"/>
    <p:sldId id="274" r:id="rId25"/>
    <p:sldId id="276" r:id="rId26"/>
    <p:sldId id="277" r:id="rId27"/>
    <p:sldId id="278" r:id="rId28"/>
    <p:sldId id="281" r:id="rId29"/>
    <p:sldId id="282" r:id="rId30"/>
    <p:sldId id="283" r:id="rId31"/>
    <p:sldId id="284" r:id="rId32"/>
    <p:sldId id="285" r:id="rId33"/>
    <p:sldId id="316"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308" r:id="rId47"/>
    <p:sldId id="298" r:id="rId48"/>
    <p:sldId id="299" r:id="rId49"/>
    <p:sldId id="300" r:id="rId50"/>
    <p:sldId id="301" r:id="rId51"/>
    <p:sldId id="302" r:id="rId52"/>
    <p:sldId id="303" r:id="rId53"/>
    <p:sldId id="304" r:id="rId54"/>
    <p:sldId id="305" r:id="rId55"/>
    <p:sldId id="306" r:id="rId56"/>
    <p:sldId id="307" r:id="rId57"/>
  </p:sldIdLst>
  <p:sldSz cx="9144000" cy="6858000" type="screen4x3"/>
  <p:notesSz cx="6889750" cy="1002188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 xmlns:p15="http://schemas.microsoft.com/office/powerpoint/2012/main">
        <p15:guide id="1" orient="horz" pos="2160" userDrawn="1">
          <p15:clr>
            <a:srgbClr val="000000"/>
          </p15:clr>
        </p15:guide>
        <p15:guide id="2" pos="2880" userDrawn="1">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9FA557-0E7A-4E05-8EE6-B8D3AB3188B6}" v="127" dt="2025-09-03T10:37:52.731"/>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E528C24-916D-4E7C-9E7A-24299CA6723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63" d="100"/>
          <a:sy n="63" d="100"/>
        </p:scale>
        <p:origin x="-137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6087" cy="501650"/>
          </a:xfrm>
          <a:prstGeom prst="rect">
            <a:avLst/>
          </a:prstGeom>
          <a:noFill/>
          <a:ln>
            <a:noFill/>
          </a:ln>
        </p:spPr>
        <p:txBody>
          <a:bodyPr spcFirstLastPara="1" wrap="square" lIns="96625" tIns="48300" rIns="96625" bIns="48300" anchor="t"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4" name="Google Shape;4;n"/>
          <p:cNvSpPr txBox="1">
            <a:spLocks noGrp="1"/>
          </p:cNvSpPr>
          <p:nvPr>
            <p:ph type="dt" idx="10"/>
          </p:nvPr>
        </p:nvSpPr>
        <p:spPr>
          <a:xfrm>
            <a:off x="3902075" y="0"/>
            <a:ext cx="2986087" cy="501650"/>
          </a:xfrm>
          <a:prstGeom prst="rect">
            <a:avLst/>
          </a:prstGeom>
          <a:noFill/>
          <a:ln>
            <a:noFill/>
          </a:ln>
        </p:spPr>
        <p:txBody>
          <a:bodyPr spcFirstLastPara="1" wrap="square" lIns="96625" tIns="48300" rIns="96625" bIns="48300" anchor="t"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5" name="Google Shape;5;n"/>
          <p:cNvSpPr>
            <a:spLocks noGrp="1" noRot="1" noChangeAspect="1"/>
          </p:cNvSpPr>
          <p:nvPr>
            <p:ph type="sldImg" idx="3"/>
          </p:nvPr>
        </p:nvSpPr>
        <p:spPr>
          <a:xfrm>
            <a:off x="939800" y="750887"/>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lvl1pPr marL="457200" marR="0" lvl="0"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914400" marR="0" lvl="1"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1371600" marR="0" lvl="2"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828800" marR="0" lvl="3"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2286000" marR="0" lvl="4"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743200" marR="0" lvl="5"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3200400" marR="0" lvl="6"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657600" marR="0" lvl="7"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4114800" marR="0" lvl="8"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7" name="Google Shape;7;n"/>
          <p:cNvSpPr txBox="1">
            <a:spLocks noGrp="1"/>
          </p:cNvSpPr>
          <p:nvPr>
            <p:ph type="ftr" idx="11"/>
          </p:nvPr>
        </p:nvSpPr>
        <p:spPr>
          <a:xfrm>
            <a:off x="0" y="9518650"/>
            <a:ext cx="2986087" cy="501650"/>
          </a:xfrm>
          <a:prstGeom prst="rect">
            <a:avLst/>
          </a:prstGeom>
          <a:noFill/>
          <a:ln>
            <a:noFill/>
          </a:ln>
        </p:spPr>
        <p:txBody>
          <a:bodyPr spcFirstLastPara="1" wrap="square" lIns="96625" tIns="48300" rIns="96625" bIns="483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8" name="Google Shape;8;n"/>
          <p:cNvSpPr txBox="1">
            <a:spLocks noGrp="1"/>
          </p:cNvSpPr>
          <p:nvPr>
            <p:ph type="sldNum" idx="12"/>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extLst>
      <p:ext uri="{BB962C8B-B14F-4D97-AF65-F5344CB8AC3E}">
        <p14:creationId xmlns:p14="http://schemas.microsoft.com/office/powerpoint/2010/main" val="83573312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278" name="Google Shape;278;p1: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285" name="Google Shape;285;p2: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292" name="Google Shape;292;p3: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4: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00" name="Google Shape;300;p4: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5: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09" name="Google Shape;309;p5: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6: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17" name="Google Shape;317;p6: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8" name="Google Shape;318;p6:notes"/>
          <p:cNvSpPr txBox="1">
            <a:spLocks noGrp="1"/>
          </p:cNvSpPr>
          <p:nvPr>
            <p:ph type="body" idx="1"/>
          </p:nvPr>
        </p:nvSpPr>
        <p:spPr>
          <a:xfrm>
            <a:off x="919162" y="4760912"/>
            <a:ext cx="5051425"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7: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24" name="Google Shape;324;p7: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5" name="Google Shape;325;p7:notes"/>
          <p:cNvSpPr txBox="1">
            <a:spLocks noGrp="1"/>
          </p:cNvSpPr>
          <p:nvPr>
            <p:ph type="body" idx="1"/>
          </p:nvPr>
        </p:nvSpPr>
        <p:spPr>
          <a:xfrm>
            <a:off x="919162" y="4760912"/>
            <a:ext cx="5051425"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8: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a:solidFill>
                  <a:srgbClr val="000000"/>
                </a:solidFill>
                <a:latin typeface="Arial"/>
                <a:ea typeface="Arial"/>
                <a:cs typeface="Arial"/>
                <a:sym typeface="Arial"/>
              </a:rPr>
              <a:t>11</a:t>
            </a:fld>
            <a:endParaRPr/>
          </a:p>
        </p:txBody>
      </p:sp>
      <p:sp>
        <p:nvSpPr>
          <p:cNvPr id="334" name="Google Shape;334;p8: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5" name="Google Shape;335;p8:notes"/>
          <p:cNvSpPr txBox="1">
            <a:spLocks noGrp="1"/>
          </p:cNvSpPr>
          <p:nvPr>
            <p:ph type="body" idx="1"/>
          </p:nvPr>
        </p:nvSpPr>
        <p:spPr>
          <a:xfrm>
            <a:off x="919162" y="4760912"/>
            <a:ext cx="5051425" cy="4510087"/>
          </a:xfrm>
          <a:prstGeom prst="rect">
            <a:avLst/>
          </a:prstGeom>
          <a:noFill/>
          <a:ln>
            <a:noFill/>
          </a:ln>
        </p:spPr>
        <p:txBody>
          <a:bodyPr spcFirstLastPara="1" wrap="square" lIns="96625" tIns="48300" rIns="96625" bIns="483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9: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12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43" name="Google Shape;343;p9: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4" name="Google Shape;344;p9: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0: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13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52" name="Google Shape;352;p10: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3" name="Google Shape;353;p10: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3: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14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75" name="Google Shape;375;p13: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6" name="Google Shape;376;p13:notes"/>
          <p:cNvSpPr txBox="1">
            <a:spLocks noGrp="1"/>
          </p:cNvSpPr>
          <p:nvPr>
            <p:ph type="body" idx="1"/>
          </p:nvPr>
        </p:nvSpPr>
        <p:spPr>
          <a:xfrm>
            <a:off x="919162" y="4760912"/>
            <a:ext cx="5051425"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4: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15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85" name="Google Shape;385;p14: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6" name="Google Shape;386;p14:notes"/>
          <p:cNvSpPr txBox="1">
            <a:spLocks noGrp="1"/>
          </p:cNvSpPr>
          <p:nvPr>
            <p:ph type="body" idx="1"/>
          </p:nvPr>
        </p:nvSpPr>
        <p:spPr>
          <a:xfrm>
            <a:off x="919162" y="4760912"/>
            <a:ext cx="5051425"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5: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95" name="Google Shape;395;p15: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16: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p16: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7: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19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11" name="Google Shape;411;p17: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2" name="Google Shape;412;p17: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18: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420" name="Google Shape;420;p18: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9: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26" name="Google Shape;426;p19: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7" name="Google Shape;427;p19: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1: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42" name="Google Shape;442;p21: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3" name="Google Shape;443;p21: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22: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51" name="Google Shape;451;p22: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2" name="Google Shape;452;p2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460" name="Google Shape;460;p23: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28: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89" name="Google Shape;489;p28: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0" name="Google Shape;490;p28: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29: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29: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30: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05" name="Google Shape;505;p30: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1: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28</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13" name="Google Shape;513;p31: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4" name="Google Shape;514;p31: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32: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22" name="Google Shape;522;p32: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23" name="Google Shape;523;p3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a:extLst>
            <a:ext uri="{FF2B5EF4-FFF2-40B4-BE49-F238E27FC236}">
              <a16:creationId xmlns="" xmlns:a16="http://schemas.microsoft.com/office/drawing/2014/main" id="{8CC89636-7FE7-6E0F-5B1D-8C9253461D6D}"/>
            </a:ext>
          </a:extLst>
        </p:cNvPr>
        <p:cNvGrpSpPr/>
        <p:nvPr/>
      </p:nvGrpSpPr>
      <p:grpSpPr>
        <a:xfrm>
          <a:off x="0" y="0"/>
          <a:ext cx="0" cy="0"/>
          <a:chOff x="0" y="0"/>
          <a:chExt cx="0" cy="0"/>
        </a:xfrm>
      </p:grpSpPr>
      <p:sp>
        <p:nvSpPr>
          <p:cNvPr id="498" name="Google Shape;498;p29:notes">
            <a:extLst>
              <a:ext uri="{FF2B5EF4-FFF2-40B4-BE49-F238E27FC236}">
                <a16:creationId xmlns="" xmlns:a16="http://schemas.microsoft.com/office/drawing/2014/main" id="{00F0DB1D-44C0-5042-D21D-53D3DB62825B}"/>
              </a:ext>
            </a:extLst>
          </p:cNvPr>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29:notes">
            <a:extLst>
              <a:ext uri="{FF2B5EF4-FFF2-40B4-BE49-F238E27FC236}">
                <a16:creationId xmlns="" xmlns:a16="http://schemas.microsoft.com/office/drawing/2014/main" id="{8ED9EDA8-4BE7-4A64-0EAE-D4095F21D635}"/>
              </a:ext>
            </a:extLst>
          </p:cNvPr>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53758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33: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31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31" name="Google Shape;531;p33: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2" name="Google Shape;532;p3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34: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39" name="Google Shape;539;p34: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35: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46" name="Google Shape;546;p35: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36: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53" name="Google Shape;553;p36: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37: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59" name="Google Shape;559;p37: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38: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p38: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9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72" name="Google Shape;572;p92: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39: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79" name="Google Shape;579;p39: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40: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86" name="Google Shape;586;p40: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41: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93" name="Google Shape;593;p41: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4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00" name="Google Shape;600;p42: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4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43: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4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43: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44: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14" name="Google Shape;614;p44: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45: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21" name="Google Shape;621;p45: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46: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46: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47: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36" name="Google Shape;636;p47: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2695650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48: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43" name="Google Shape;643;p48: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2908756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50: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49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50" name="Google Shape;650;p50:notes"/>
          <p:cNvSpPr>
            <a:spLocks noGrp="1" noRot="1" noChangeAspect="1"/>
          </p:cNvSpPr>
          <p:nvPr>
            <p:ph type="sldImg" idx="2"/>
          </p:nvPr>
        </p:nvSpPr>
        <p:spPr>
          <a:xfrm>
            <a:off x="939800"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1" name="Google Shape;651;p50: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52: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50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59" name="Google Shape;659;p52: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0" name="Google Shape;660;p5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5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69" name="Google Shape;669;p53: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54: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54: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55: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81" name="Google Shape;681;p55: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標題投影片" type="title">
  <p:cSld name="TITLE">
    <p:spTree>
      <p:nvGrpSpPr>
        <p:cNvPr id="1" name="Shape 15"/>
        <p:cNvGrpSpPr/>
        <p:nvPr/>
      </p:nvGrpSpPr>
      <p:grpSpPr>
        <a:xfrm>
          <a:off x="0" y="0"/>
          <a:ext cx="0" cy="0"/>
          <a:chOff x="0" y="0"/>
          <a:chExt cx="0" cy="0"/>
        </a:xfrm>
      </p:grpSpPr>
      <p:sp>
        <p:nvSpPr>
          <p:cNvPr id="16" name="Google Shape;16;p57"/>
          <p:cNvSpPr txBox="1">
            <a:spLocks noGrp="1"/>
          </p:cNvSpPr>
          <p:nvPr>
            <p:ph type="ctrTitle"/>
          </p:nvPr>
        </p:nvSpPr>
        <p:spPr>
          <a:xfrm>
            <a:off x="685800" y="22860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5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SzPts val="2400"/>
              <a:buFont typeface="Noto Sans Symbols"/>
              <a:buNone/>
              <a:defRPr/>
            </a:lvl1pPr>
            <a:lvl2pPr lvl="1" algn="l">
              <a:lnSpc>
                <a:spcPct val="100000"/>
              </a:lnSpc>
              <a:spcBef>
                <a:spcPts val="360"/>
              </a:spcBef>
              <a:spcAft>
                <a:spcPts val="0"/>
              </a:spcAft>
              <a:buSzPts val="1530"/>
              <a:buChar char="?"/>
              <a:defRPr/>
            </a:lvl2pPr>
            <a:lvl3pPr lvl="2" algn="l">
              <a:lnSpc>
                <a:spcPct val="100000"/>
              </a:lnSpc>
              <a:spcBef>
                <a:spcPts val="360"/>
              </a:spcBef>
              <a:spcAft>
                <a:spcPts val="0"/>
              </a:spcAft>
              <a:buSzPts val="1530"/>
              <a:buChar char="❖"/>
              <a:defRPr/>
            </a:lvl3pPr>
            <a:lvl4pPr lvl="3" algn="l">
              <a:lnSpc>
                <a:spcPct val="100000"/>
              </a:lnSpc>
              <a:spcBef>
                <a:spcPts val="360"/>
              </a:spcBef>
              <a:spcAft>
                <a:spcPts val="0"/>
              </a:spcAft>
              <a:buSzPts val="1620"/>
              <a:buChar char="?"/>
              <a:defRPr/>
            </a:lvl4pPr>
            <a:lvl5pPr lvl="4" algn="l">
              <a:lnSpc>
                <a:spcPct val="100000"/>
              </a:lnSpc>
              <a:spcBef>
                <a:spcPts val="360"/>
              </a:spcBef>
              <a:spcAft>
                <a:spcPts val="0"/>
              </a:spcAft>
              <a:buSzPts val="1530"/>
              <a:buChar char="❖"/>
              <a:defRPr/>
            </a:lvl5pPr>
            <a:lvl6pPr lvl="5" algn="l">
              <a:lnSpc>
                <a:spcPct val="100000"/>
              </a:lnSpc>
              <a:spcBef>
                <a:spcPts val="360"/>
              </a:spcBef>
              <a:spcAft>
                <a:spcPts val="0"/>
              </a:spcAft>
              <a:buSzPts val="1530"/>
              <a:buChar char="❖"/>
              <a:defRPr/>
            </a:lvl6pPr>
            <a:lvl7pPr lvl="6" algn="l">
              <a:lnSpc>
                <a:spcPct val="100000"/>
              </a:lnSpc>
              <a:spcBef>
                <a:spcPts val="360"/>
              </a:spcBef>
              <a:spcAft>
                <a:spcPts val="0"/>
              </a:spcAft>
              <a:buSzPts val="1530"/>
              <a:buChar char="❖"/>
              <a:defRPr/>
            </a:lvl7pPr>
            <a:lvl8pPr lvl="7" algn="l">
              <a:lnSpc>
                <a:spcPct val="100000"/>
              </a:lnSpc>
              <a:spcBef>
                <a:spcPts val="360"/>
              </a:spcBef>
              <a:spcAft>
                <a:spcPts val="0"/>
              </a:spcAft>
              <a:buSzPts val="1530"/>
              <a:buChar char="❖"/>
              <a:defRPr/>
            </a:lvl8pPr>
            <a:lvl9pPr lvl="8" algn="l">
              <a:lnSpc>
                <a:spcPct val="100000"/>
              </a:lnSpc>
              <a:spcBef>
                <a:spcPts val="360"/>
              </a:spcBef>
              <a:spcAft>
                <a:spcPts val="0"/>
              </a:spcAft>
              <a:buSzPts val="1530"/>
              <a:buChar char="❖"/>
              <a:defRPr/>
            </a:lvl9pPr>
          </a:lstStyle>
          <a:p>
            <a:endParaRPr/>
          </a:p>
        </p:txBody>
      </p:sp>
      <p:sp>
        <p:nvSpPr>
          <p:cNvPr id="18" name="Google Shape;18;p57"/>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7"/>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標題及物件" type="obj">
  <p:cSld name="OBJECT">
    <p:spTree>
      <p:nvGrpSpPr>
        <p:cNvPr id="1" name="Shape 21"/>
        <p:cNvGrpSpPr/>
        <p:nvPr/>
      </p:nvGrpSpPr>
      <p:grpSpPr>
        <a:xfrm>
          <a:off x="0" y="0"/>
          <a:ext cx="0" cy="0"/>
          <a:chOff x="0" y="0"/>
          <a:chExt cx="0" cy="0"/>
        </a:xfrm>
      </p:grpSpPr>
      <p:sp>
        <p:nvSpPr>
          <p:cNvPr id="22" name="Google Shape;22;p58"/>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58"/>
          <p:cNvSpPr txBox="1">
            <a:spLocks noGrp="1"/>
          </p:cNvSpPr>
          <p:nvPr>
            <p:ph type="body" idx="1"/>
          </p:nvPr>
        </p:nvSpPr>
        <p:spPr>
          <a:xfrm>
            <a:off x="301625" y="1905000"/>
            <a:ext cx="8540750" cy="4194175"/>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360"/>
              </a:spcBef>
              <a:spcAft>
                <a:spcPts val="0"/>
              </a:spcAft>
              <a:buSzPts val="1350"/>
              <a:buChar char="❖"/>
              <a:defRPr/>
            </a:lvl1pPr>
            <a:lvl2pPr marL="914400" lvl="1" indent="-325755" algn="l">
              <a:lnSpc>
                <a:spcPct val="100000"/>
              </a:lnSpc>
              <a:spcBef>
                <a:spcPts val="360"/>
              </a:spcBef>
              <a:spcAft>
                <a:spcPts val="0"/>
              </a:spcAft>
              <a:buSzPts val="1530"/>
              <a:buChar char="?"/>
              <a:defRPr/>
            </a:lvl2pPr>
            <a:lvl3pPr marL="1371600" lvl="2" indent="-325755" algn="l">
              <a:lnSpc>
                <a:spcPct val="100000"/>
              </a:lnSpc>
              <a:spcBef>
                <a:spcPts val="360"/>
              </a:spcBef>
              <a:spcAft>
                <a:spcPts val="0"/>
              </a:spcAft>
              <a:buSzPts val="1530"/>
              <a:buChar char="❖"/>
              <a:defRPr/>
            </a:lvl3pPr>
            <a:lvl4pPr marL="1828800" lvl="3" indent="-331470" algn="l">
              <a:lnSpc>
                <a:spcPct val="100000"/>
              </a:lnSpc>
              <a:spcBef>
                <a:spcPts val="360"/>
              </a:spcBef>
              <a:spcAft>
                <a:spcPts val="0"/>
              </a:spcAft>
              <a:buSzPts val="1620"/>
              <a:buChar char="?"/>
              <a:defRPr/>
            </a:lvl4pPr>
            <a:lvl5pPr marL="2286000" lvl="4" indent="-325755" algn="l">
              <a:lnSpc>
                <a:spcPct val="100000"/>
              </a:lnSpc>
              <a:spcBef>
                <a:spcPts val="360"/>
              </a:spcBef>
              <a:spcAft>
                <a:spcPts val="0"/>
              </a:spcAft>
              <a:buSzPts val="1530"/>
              <a:buChar char="❖"/>
              <a:defRPr/>
            </a:lvl5pPr>
            <a:lvl6pPr marL="2743200" lvl="5" indent="-325755" algn="l">
              <a:lnSpc>
                <a:spcPct val="100000"/>
              </a:lnSpc>
              <a:spcBef>
                <a:spcPts val="360"/>
              </a:spcBef>
              <a:spcAft>
                <a:spcPts val="0"/>
              </a:spcAft>
              <a:buSzPts val="1530"/>
              <a:buChar char="❖"/>
              <a:defRPr/>
            </a:lvl6pPr>
            <a:lvl7pPr marL="3200400" lvl="6" indent="-325755" algn="l">
              <a:lnSpc>
                <a:spcPct val="100000"/>
              </a:lnSpc>
              <a:spcBef>
                <a:spcPts val="360"/>
              </a:spcBef>
              <a:spcAft>
                <a:spcPts val="0"/>
              </a:spcAft>
              <a:buSzPts val="1530"/>
              <a:buChar char="❖"/>
              <a:defRPr/>
            </a:lvl7pPr>
            <a:lvl8pPr marL="3657600" lvl="7" indent="-325755" algn="l">
              <a:lnSpc>
                <a:spcPct val="100000"/>
              </a:lnSpc>
              <a:spcBef>
                <a:spcPts val="360"/>
              </a:spcBef>
              <a:spcAft>
                <a:spcPts val="0"/>
              </a:spcAft>
              <a:buSzPts val="1530"/>
              <a:buChar char="❖"/>
              <a:defRPr/>
            </a:lvl8pPr>
            <a:lvl9pPr marL="4114800" lvl="8" indent="-325755" algn="l">
              <a:lnSpc>
                <a:spcPct val="100000"/>
              </a:lnSpc>
              <a:spcBef>
                <a:spcPts val="360"/>
              </a:spcBef>
              <a:spcAft>
                <a:spcPts val="0"/>
              </a:spcAft>
              <a:buSzPts val="1530"/>
              <a:buChar char="❖"/>
              <a:defRPr/>
            </a:lvl9pPr>
          </a:lstStyle>
          <a:p>
            <a:endParaRPr/>
          </a:p>
        </p:txBody>
      </p:sp>
      <p:sp>
        <p:nvSpPr>
          <p:cNvPr id="24" name="Google Shape;24;p58"/>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8"/>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兩項物件" type="twoObj">
  <p:cSld name="TWO_OBJECTS">
    <p:spTree>
      <p:nvGrpSpPr>
        <p:cNvPr id="1" name="Shape 27"/>
        <p:cNvGrpSpPr/>
        <p:nvPr/>
      </p:nvGrpSpPr>
      <p:grpSpPr>
        <a:xfrm>
          <a:off x="0" y="0"/>
          <a:ext cx="0" cy="0"/>
          <a:chOff x="0" y="0"/>
          <a:chExt cx="0" cy="0"/>
        </a:xfrm>
      </p:grpSpPr>
      <p:sp>
        <p:nvSpPr>
          <p:cNvPr id="28" name="Google Shape;28;p59"/>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59"/>
          <p:cNvSpPr txBox="1">
            <a:spLocks noGrp="1"/>
          </p:cNvSpPr>
          <p:nvPr>
            <p:ph type="body" idx="1"/>
          </p:nvPr>
        </p:nvSpPr>
        <p:spPr>
          <a:xfrm>
            <a:off x="301625" y="1905000"/>
            <a:ext cx="4194175" cy="4194175"/>
          </a:xfrm>
          <a:prstGeom prst="rect">
            <a:avLst/>
          </a:prstGeom>
          <a:noFill/>
          <a:ln>
            <a:noFill/>
          </a:ln>
        </p:spPr>
        <p:txBody>
          <a:bodyPr spcFirstLastPara="1" wrap="square" lIns="91425" tIns="45700" rIns="91425" bIns="45700" anchor="t" anchorCtr="0">
            <a:noAutofit/>
          </a:bodyPr>
          <a:lstStyle>
            <a:lvl1pPr marL="457200" lvl="0" indent="-361950" algn="l">
              <a:lnSpc>
                <a:spcPct val="100000"/>
              </a:lnSpc>
              <a:spcBef>
                <a:spcPts val="560"/>
              </a:spcBef>
              <a:spcAft>
                <a:spcPts val="0"/>
              </a:spcAft>
              <a:buSzPts val="2100"/>
              <a:buChar char="❖"/>
              <a:defRPr sz="2800"/>
            </a:lvl1pPr>
            <a:lvl2pPr marL="914400" lvl="1" indent="-358140" algn="l">
              <a:lnSpc>
                <a:spcPct val="100000"/>
              </a:lnSpc>
              <a:spcBef>
                <a:spcPts val="480"/>
              </a:spcBef>
              <a:spcAft>
                <a:spcPts val="0"/>
              </a:spcAft>
              <a:buSzPts val="2040"/>
              <a:buChar char="?"/>
              <a:defRPr sz="2400"/>
            </a:lvl2pPr>
            <a:lvl3pPr marL="1371600" lvl="2" indent="-336550" algn="l">
              <a:lnSpc>
                <a:spcPct val="100000"/>
              </a:lnSpc>
              <a:spcBef>
                <a:spcPts val="400"/>
              </a:spcBef>
              <a:spcAft>
                <a:spcPts val="0"/>
              </a:spcAft>
              <a:buSzPts val="1700"/>
              <a:buChar char="❖"/>
              <a:defRPr sz="2000"/>
            </a:lvl3pPr>
            <a:lvl4pPr marL="1828800" lvl="3" indent="-331470" algn="l">
              <a:lnSpc>
                <a:spcPct val="100000"/>
              </a:lnSpc>
              <a:spcBef>
                <a:spcPts val="360"/>
              </a:spcBef>
              <a:spcAft>
                <a:spcPts val="0"/>
              </a:spcAft>
              <a:buSzPts val="1620"/>
              <a:buChar char="?"/>
              <a:defRPr sz="1800"/>
            </a:lvl4pPr>
            <a:lvl5pPr marL="2286000" lvl="4" indent="-325755" algn="l">
              <a:lnSpc>
                <a:spcPct val="100000"/>
              </a:lnSpc>
              <a:spcBef>
                <a:spcPts val="360"/>
              </a:spcBef>
              <a:spcAft>
                <a:spcPts val="0"/>
              </a:spcAft>
              <a:buSzPts val="1530"/>
              <a:buChar char="❖"/>
              <a:defRPr sz="1800"/>
            </a:lvl5pPr>
            <a:lvl6pPr marL="2743200" lvl="5" indent="-325755" algn="l">
              <a:lnSpc>
                <a:spcPct val="100000"/>
              </a:lnSpc>
              <a:spcBef>
                <a:spcPts val="360"/>
              </a:spcBef>
              <a:spcAft>
                <a:spcPts val="0"/>
              </a:spcAft>
              <a:buSzPts val="1530"/>
              <a:buChar char="❖"/>
              <a:defRPr sz="1800"/>
            </a:lvl6pPr>
            <a:lvl7pPr marL="3200400" lvl="6" indent="-325755" algn="l">
              <a:lnSpc>
                <a:spcPct val="100000"/>
              </a:lnSpc>
              <a:spcBef>
                <a:spcPts val="360"/>
              </a:spcBef>
              <a:spcAft>
                <a:spcPts val="0"/>
              </a:spcAft>
              <a:buSzPts val="1530"/>
              <a:buChar char="❖"/>
              <a:defRPr sz="1800"/>
            </a:lvl7pPr>
            <a:lvl8pPr marL="3657600" lvl="7" indent="-325755" algn="l">
              <a:lnSpc>
                <a:spcPct val="100000"/>
              </a:lnSpc>
              <a:spcBef>
                <a:spcPts val="360"/>
              </a:spcBef>
              <a:spcAft>
                <a:spcPts val="0"/>
              </a:spcAft>
              <a:buSzPts val="1530"/>
              <a:buChar char="❖"/>
              <a:defRPr sz="1800"/>
            </a:lvl8pPr>
            <a:lvl9pPr marL="4114800" lvl="8" indent="-325755" algn="l">
              <a:lnSpc>
                <a:spcPct val="100000"/>
              </a:lnSpc>
              <a:spcBef>
                <a:spcPts val="360"/>
              </a:spcBef>
              <a:spcAft>
                <a:spcPts val="0"/>
              </a:spcAft>
              <a:buSzPts val="1530"/>
              <a:buChar char="❖"/>
              <a:defRPr sz="1800"/>
            </a:lvl9pPr>
          </a:lstStyle>
          <a:p>
            <a:endParaRPr/>
          </a:p>
        </p:txBody>
      </p:sp>
      <p:sp>
        <p:nvSpPr>
          <p:cNvPr id="30" name="Google Shape;30;p59"/>
          <p:cNvSpPr txBox="1">
            <a:spLocks noGrp="1"/>
          </p:cNvSpPr>
          <p:nvPr>
            <p:ph type="body" idx="2"/>
          </p:nvPr>
        </p:nvSpPr>
        <p:spPr>
          <a:xfrm>
            <a:off x="4648200" y="1905000"/>
            <a:ext cx="4194175" cy="4194175"/>
          </a:xfrm>
          <a:prstGeom prst="rect">
            <a:avLst/>
          </a:prstGeom>
          <a:noFill/>
          <a:ln>
            <a:noFill/>
          </a:ln>
        </p:spPr>
        <p:txBody>
          <a:bodyPr spcFirstLastPara="1" wrap="square" lIns="91425" tIns="45700" rIns="91425" bIns="45700" anchor="t" anchorCtr="0">
            <a:noAutofit/>
          </a:bodyPr>
          <a:lstStyle>
            <a:lvl1pPr marL="457200" lvl="0" indent="-361950" algn="l">
              <a:lnSpc>
                <a:spcPct val="100000"/>
              </a:lnSpc>
              <a:spcBef>
                <a:spcPts val="560"/>
              </a:spcBef>
              <a:spcAft>
                <a:spcPts val="0"/>
              </a:spcAft>
              <a:buSzPts val="2100"/>
              <a:buChar char="❖"/>
              <a:defRPr sz="2800"/>
            </a:lvl1pPr>
            <a:lvl2pPr marL="914400" lvl="1" indent="-358140" algn="l">
              <a:lnSpc>
                <a:spcPct val="100000"/>
              </a:lnSpc>
              <a:spcBef>
                <a:spcPts val="480"/>
              </a:spcBef>
              <a:spcAft>
                <a:spcPts val="0"/>
              </a:spcAft>
              <a:buSzPts val="2040"/>
              <a:buChar char="?"/>
              <a:defRPr sz="2400"/>
            </a:lvl2pPr>
            <a:lvl3pPr marL="1371600" lvl="2" indent="-336550" algn="l">
              <a:lnSpc>
                <a:spcPct val="100000"/>
              </a:lnSpc>
              <a:spcBef>
                <a:spcPts val="400"/>
              </a:spcBef>
              <a:spcAft>
                <a:spcPts val="0"/>
              </a:spcAft>
              <a:buSzPts val="1700"/>
              <a:buChar char="❖"/>
              <a:defRPr sz="2000"/>
            </a:lvl3pPr>
            <a:lvl4pPr marL="1828800" lvl="3" indent="-331470" algn="l">
              <a:lnSpc>
                <a:spcPct val="100000"/>
              </a:lnSpc>
              <a:spcBef>
                <a:spcPts val="360"/>
              </a:spcBef>
              <a:spcAft>
                <a:spcPts val="0"/>
              </a:spcAft>
              <a:buSzPts val="1620"/>
              <a:buChar char="?"/>
              <a:defRPr sz="1800"/>
            </a:lvl4pPr>
            <a:lvl5pPr marL="2286000" lvl="4" indent="-325755" algn="l">
              <a:lnSpc>
                <a:spcPct val="100000"/>
              </a:lnSpc>
              <a:spcBef>
                <a:spcPts val="360"/>
              </a:spcBef>
              <a:spcAft>
                <a:spcPts val="0"/>
              </a:spcAft>
              <a:buSzPts val="1530"/>
              <a:buChar char="❖"/>
              <a:defRPr sz="1800"/>
            </a:lvl5pPr>
            <a:lvl6pPr marL="2743200" lvl="5" indent="-325755" algn="l">
              <a:lnSpc>
                <a:spcPct val="100000"/>
              </a:lnSpc>
              <a:spcBef>
                <a:spcPts val="360"/>
              </a:spcBef>
              <a:spcAft>
                <a:spcPts val="0"/>
              </a:spcAft>
              <a:buSzPts val="1530"/>
              <a:buChar char="❖"/>
              <a:defRPr sz="1800"/>
            </a:lvl6pPr>
            <a:lvl7pPr marL="3200400" lvl="6" indent="-325755" algn="l">
              <a:lnSpc>
                <a:spcPct val="100000"/>
              </a:lnSpc>
              <a:spcBef>
                <a:spcPts val="360"/>
              </a:spcBef>
              <a:spcAft>
                <a:spcPts val="0"/>
              </a:spcAft>
              <a:buSzPts val="1530"/>
              <a:buChar char="❖"/>
              <a:defRPr sz="1800"/>
            </a:lvl7pPr>
            <a:lvl8pPr marL="3657600" lvl="7" indent="-325755" algn="l">
              <a:lnSpc>
                <a:spcPct val="100000"/>
              </a:lnSpc>
              <a:spcBef>
                <a:spcPts val="360"/>
              </a:spcBef>
              <a:spcAft>
                <a:spcPts val="0"/>
              </a:spcAft>
              <a:buSzPts val="1530"/>
              <a:buChar char="❖"/>
              <a:defRPr sz="1800"/>
            </a:lvl8pPr>
            <a:lvl9pPr marL="4114800" lvl="8" indent="-325755" algn="l">
              <a:lnSpc>
                <a:spcPct val="100000"/>
              </a:lnSpc>
              <a:spcBef>
                <a:spcPts val="360"/>
              </a:spcBef>
              <a:spcAft>
                <a:spcPts val="0"/>
              </a:spcAft>
              <a:buSzPts val="1530"/>
              <a:buChar char="❖"/>
              <a:defRPr sz="1800"/>
            </a:lvl9pPr>
          </a:lstStyle>
          <a:p>
            <a:endParaRPr/>
          </a:p>
        </p:txBody>
      </p:sp>
      <p:sp>
        <p:nvSpPr>
          <p:cNvPr id="31" name="Google Shape;31;p59"/>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9"/>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標題及表格" type="tbl">
  <p:cSld name="TABLE">
    <p:spTree>
      <p:nvGrpSpPr>
        <p:cNvPr id="1" name="Shape 38"/>
        <p:cNvGrpSpPr/>
        <p:nvPr/>
      </p:nvGrpSpPr>
      <p:grpSpPr>
        <a:xfrm>
          <a:off x="0" y="0"/>
          <a:ext cx="0" cy="0"/>
          <a:chOff x="0" y="0"/>
          <a:chExt cx="0" cy="0"/>
        </a:xfrm>
      </p:grpSpPr>
      <p:sp>
        <p:nvSpPr>
          <p:cNvPr id="39" name="Google Shape;39;p61"/>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 name="Google Shape;40;p61"/>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1"/>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直排標題及文字" type="vertTitleAndTx">
  <p:cSld name="VERTICAL_TITLE_AND_VERTICAL_TEXT">
    <p:spTree>
      <p:nvGrpSpPr>
        <p:cNvPr id="1" name="Shape 43"/>
        <p:cNvGrpSpPr/>
        <p:nvPr/>
      </p:nvGrpSpPr>
      <p:grpSpPr>
        <a:xfrm>
          <a:off x="0" y="0"/>
          <a:ext cx="0" cy="0"/>
          <a:chOff x="0" y="0"/>
          <a:chExt cx="0" cy="0"/>
        </a:xfrm>
      </p:grpSpPr>
      <p:sp>
        <p:nvSpPr>
          <p:cNvPr id="44" name="Google Shape;44;p66"/>
          <p:cNvSpPr txBox="1">
            <a:spLocks noGrp="1"/>
          </p:cNvSpPr>
          <p:nvPr>
            <p:ph type="title"/>
          </p:nvPr>
        </p:nvSpPr>
        <p:spPr>
          <a:xfrm rot="5400000">
            <a:off x="5029994" y="2286794"/>
            <a:ext cx="5489575" cy="213518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5" name="Google Shape;45;p66"/>
          <p:cNvSpPr txBox="1">
            <a:spLocks noGrp="1"/>
          </p:cNvSpPr>
          <p:nvPr>
            <p:ph type="body" idx="1"/>
          </p:nvPr>
        </p:nvSpPr>
        <p:spPr>
          <a:xfrm rot="5400000">
            <a:off x="683419" y="227806"/>
            <a:ext cx="5489575" cy="6253163"/>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360"/>
              </a:spcBef>
              <a:spcAft>
                <a:spcPts val="0"/>
              </a:spcAft>
              <a:buSzPts val="1350"/>
              <a:buChar char="❖"/>
              <a:defRPr/>
            </a:lvl1pPr>
            <a:lvl2pPr marL="914400" lvl="1" indent="-325755" algn="l">
              <a:lnSpc>
                <a:spcPct val="100000"/>
              </a:lnSpc>
              <a:spcBef>
                <a:spcPts val="360"/>
              </a:spcBef>
              <a:spcAft>
                <a:spcPts val="0"/>
              </a:spcAft>
              <a:buSzPts val="1530"/>
              <a:buChar char="?"/>
              <a:defRPr/>
            </a:lvl2pPr>
            <a:lvl3pPr marL="1371600" lvl="2" indent="-325755" algn="l">
              <a:lnSpc>
                <a:spcPct val="100000"/>
              </a:lnSpc>
              <a:spcBef>
                <a:spcPts val="360"/>
              </a:spcBef>
              <a:spcAft>
                <a:spcPts val="0"/>
              </a:spcAft>
              <a:buSzPts val="1530"/>
              <a:buChar char="❖"/>
              <a:defRPr/>
            </a:lvl3pPr>
            <a:lvl4pPr marL="1828800" lvl="3" indent="-331470" algn="l">
              <a:lnSpc>
                <a:spcPct val="100000"/>
              </a:lnSpc>
              <a:spcBef>
                <a:spcPts val="360"/>
              </a:spcBef>
              <a:spcAft>
                <a:spcPts val="0"/>
              </a:spcAft>
              <a:buSzPts val="1620"/>
              <a:buChar char="?"/>
              <a:defRPr/>
            </a:lvl4pPr>
            <a:lvl5pPr marL="2286000" lvl="4" indent="-325755" algn="l">
              <a:lnSpc>
                <a:spcPct val="100000"/>
              </a:lnSpc>
              <a:spcBef>
                <a:spcPts val="360"/>
              </a:spcBef>
              <a:spcAft>
                <a:spcPts val="0"/>
              </a:spcAft>
              <a:buSzPts val="1530"/>
              <a:buChar char="❖"/>
              <a:defRPr/>
            </a:lvl5pPr>
            <a:lvl6pPr marL="2743200" lvl="5" indent="-325755" algn="l">
              <a:lnSpc>
                <a:spcPct val="100000"/>
              </a:lnSpc>
              <a:spcBef>
                <a:spcPts val="360"/>
              </a:spcBef>
              <a:spcAft>
                <a:spcPts val="0"/>
              </a:spcAft>
              <a:buSzPts val="1530"/>
              <a:buChar char="❖"/>
              <a:defRPr/>
            </a:lvl6pPr>
            <a:lvl7pPr marL="3200400" lvl="6" indent="-325755" algn="l">
              <a:lnSpc>
                <a:spcPct val="100000"/>
              </a:lnSpc>
              <a:spcBef>
                <a:spcPts val="360"/>
              </a:spcBef>
              <a:spcAft>
                <a:spcPts val="0"/>
              </a:spcAft>
              <a:buSzPts val="1530"/>
              <a:buChar char="❖"/>
              <a:defRPr/>
            </a:lvl7pPr>
            <a:lvl8pPr marL="3657600" lvl="7" indent="-325755" algn="l">
              <a:lnSpc>
                <a:spcPct val="100000"/>
              </a:lnSpc>
              <a:spcBef>
                <a:spcPts val="360"/>
              </a:spcBef>
              <a:spcAft>
                <a:spcPts val="0"/>
              </a:spcAft>
              <a:buSzPts val="1530"/>
              <a:buChar char="❖"/>
              <a:defRPr/>
            </a:lvl8pPr>
            <a:lvl9pPr marL="4114800" lvl="8" indent="-325755" algn="l">
              <a:lnSpc>
                <a:spcPct val="100000"/>
              </a:lnSpc>
              <a:spcBef>
                <a:spcPts val="360"/>
              </a:spcBef>
              <a:spcAft>
                <a:spcPts val="0"/>
              </a:spcAft>
              <a:buSzPts val="1530"/>
              <a:buChar char="❖"/>
              <a:defRPr/>
            </a:lvl9pPr>
          </a:lstStyle>
          <a:p>
            <a:endParaRPr/>
          </a:p>
        </p:txBody>
      </p:sp>
      <p:sp>
        <p:nvSpPr>
          <p:cNvPr id="46" name="Google Shape;46;p66"/>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6"/>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標題及直排文字" type="vertTx">
  <p:cSld name="VERTICAL_TEXT">
    <p:spTree>
      <p:nvGrpSpPr>
        <p:cNvPr id="1" name="Shape 49"/>
        <p:cNvGrpSpPr/>
        <p:nvPr/>
      </p:nvGrpSpPr>
      <p:grpSpPr>
        <a:xfrm>
          <a:off x="0" y="0"/>
          <a:ext cx="0" cy="0"/>
          <a:chOff x="0" y="0"/>
          <a:chExt cx="0" cy="0"/>
        </a:xfrm>
      </p:grpSpPr>
      <p:sp>
        <p:nvSpPr>
          <p:cNvPr id="50" name="Google Shape;50;p67"/>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67"/>
          <p:cNvSpPr txBox="1">
            <a:spLocks noGrp="1"/>
          </p:cNvSpPr>
          <p:nvPr>
            <p:ph type="body" idx="1"/>
          </p:nvPr>
        </p:nvSpPr>
        <p:spPr>
          <a:xfrm rot="5400000">
            <a:off x="2474913" y="-268287"/>
            <a:ext cx="4194175" cy="854075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360"/>
              </a:spcBef>
              <a:spcAft>
                <a:spcPts val="0"/>
              </a:spcAft>
              <a:buSzPts val="1350"/>
              <a:buChar char="❖"/>
              <a:defRPr/>
            </a:lvl1pPr>
            <a:lvl2pPr marL="914400" lvl="1" indent="-325755" algn="l">
              <a:lnSpc>
                <a:spcPct val="100000"/>
              </a:lnSpc>
              <a:spcBef>
                <a:spcPts val="360"/>
              </a:spcBef>
              <a:spcAft>
                <a:spcPts val="0"/>
              </a:spcAft>
              <a:buSzPts val="1530"/>
              <a:buChar char="?"/>
              <a:defRPr/>
            </a:lvl2pPr>
            <a:lvl3pPr marL="1371600" lvl="2" indent="-325755" algn="l">
              <a:lnSpc>
                <a:spcPct val="100000"/>
              </a:lnSpc>
              <a:spcBef>
                <a:spcPts val="360"/>
              </a:spcBef>
              <a:spcAft>
                <a:spcPts val="0"/>
              </a:spcAft>
              <a:buSzPts val="1530"/>
              <a:buChar char="❖"/>
              <a:defRPr/>
            </a:lvl3pPr>
            <a:lvl4pPr marL="1828800" lvl="3" indent="-331470" algn="l">
              <a:lnSpc>
                <a:spcPct val="100000"/>
              </a:lnSpc>
              <a:spcBef>
                <a:spcPts val="360"/>
              </a:spcBef>
              <a:spcAft>
                <a:spcPts val="0"/>
              </a:spcAft>
              <a:buSzPts val="1620"/>
              <a:buChar char="?"/>
              <a:defRPr/>
            </a:lvl4pPr>
            <a:lvl5pPr marL="2286000" lvl="4" indent="-325755" algn="l">
              <a:lnSpc>
                <a:spcPct val="100000"/>
              </a:lnSpc>
              <a:spcBef>
                <a:spcPts val="360"/>
              </a:spcBef>
              <a:spcAft>
                <a:spcPts val="0"/>
              </a:spcAft>
              <a:buSzPts val="1530"/>
              <a:buChar char="❖"/>
              <a:defRPr/>
            </a:lvl5pPr>
            <a:lvl6pPr marL="2743200" lvl="5" indent="-325755" algn="l">
              <a:lnSpc>
                <a:spcPct val="100000"/>
              </a:lnSpc>
              <a:spcBef>
                <a:spcPts val="360"/>
              </a:spcBef>
              <a:spcAft>
                <a:spcPts val="0"/>
              </a:spcAft>
              <a:buSzPts val="1530"/>
              <a:buChar char="❖"/>
              <a:defRPr/>
            </a:lvl6pPr>
            <a:lvl7pPr marL="3200400" lvl="6" indent="-325755" algn="l">
              <a:lnSpc>
                <a:spcPct val="100000"/>
              </a:lnSpc>
              <a:spcBef>
                <a:spcPts val="360"/>
              </a:spcBef>
              <a:spcAft>
                <a:spcPts val="0"/>
              </a:spcAft>
              <a:buSzPts val="1530"/>
              <a:buChar char="❖"/>
              <a:defRPr/>
            </a:lvl7pPr>
            <a:lvl8pPr marL="3657600" lvl="7" indent="-325755" algn="l">
              <a:lnSpc>
                <a:spcPct val="100000"/>
              </a:lnSpc>
              <a:spcBef>
                <a:spcPts val="360"/>
              </a:spcBef>
              <a:spcAft>
                <a:spcPts val="0"/>
              </a:spcAft>
              <a:buSzPts val="1530"/>
              <a:buChar char="❖"/>
              <a:defRPr/>
            </a:lvl8pPr>
            <a:lvl9pPr marL="4114800" lvl="8" indent="-325755" algn="l">
              <a:lnSpc>
                <a:spcPct val="100000"/>
              </a:lnSpc>
              <a:spcBef>
                <a:spcPts val="360"/>
              </a:spcBef>
              <a:spcAft>
                <a:spcPts val="0"/>
              </a:spcAft>
              <a:buSzPts val="1530"/>
              <a:buChar char="❖"/>
              <a:defRPr/>
            </a:lvl9pPr>
          </a:lstStyle>
          <a:p>
            <a:endParaRPr/>
          </a:p>
        </p:txBody>
      </p:sp>
      <p:sp>
        <p:nvSpPr>
          <p:cNvPr id="52" name="Google Shape;52;p67"/>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6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67"/>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含標題的圖片" type="picTx">
  <p:cSld name="PICTURE_WITH_CAPTION_TEXT">
    <p:spTree>
      <p:nvGrpSpPr>
        <p:cNvPr id="1" name="Shape 55"/>
        <p:cNvGrpSpPr/>
        <p:nvPr/>
      </p:nvGrpSpPr>
      <p:grpSpPr>
        <a:xfrm>
          <a:off x="0" y="0"/>
          <a:ext cx="0" cy="0"/>
          <a:chOff x="0" y="0"/>
          <a:chExt cx="0" cy="0"/>
        </a:xfrm>
      </p:grpSpPr>
      <p:sp>
        <p:nvSpPr>
          <p:cNvPr id="56" name="Google Shape;56;p6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7" name="Google Shape;57;p68"/>
          <p:cNvSpPr>
            <a:spLocks noGrp="1"/>
          </p:cNvSpPr>
          <p:nvPr>
            <p:ph type="pic" idx="2"/>
          </p:nvPr>
        </p:nvSpPr>
        <p:spPr>
          <a:xfrm>
            <a:off x="1792288" y="612775"/>
            <a:ext cx="5486400" cy="4114800"/>
          </a:xfrm>
          <a:prstGeom prst="rect">
            <a:avLst/>
          </a:prstGeom>
          <a:noFill/>
          <a:ln>
            <a:noFill/>
          </a:ln>
        </p:spPr>
      </p:sp>
      <p:sp>
        <p:nvSpPr>
          <p:cNvPr id="58" name="Google Shape;58;p6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1050"/>
              <a:buNone/>
              <a:defRPr sz="1400"/>
            </a:lvl1pPr>
            <a:lvl2pPr marL="914400" lvl="1" indent="-228600" algn="l">
              <a:lnSpc>
                <a:spcPct val="100000"/>
              </a:lnSpc>
              <a:spcBef>
                <a:spcPts val="240"/>
              </a:spcBef>
              <a:spcAft>
                <a:spcPts val="0"/>
              </a:spcAft>
              <a:buSzPts val="1020"/>
              <a:buNone/>
              <a:defRPr sz="1200"/>
            </a:lvl2pPr>
            <a:lvl3pPr marL="1371600" lvl="2" indent="-228600" algn="l">
              <a:lnSpc>
                <a:spcPct val="100000"/>
              </a:lnSpc>
              <a:spcBef>
                <a:spcPts val="200"/>
              </a:spcBef>
              <a:spcAft>
                <a:spcPts val="0"/>
              </a:spcAft>
              <a:buSzPts val="850"/>
              <a:buNone/>
              <a:defRPr sz="1000"/>
            </a:lvl3pPr>
            <a:lvl4pPr marL="1828800" lvl="3" indent="-228600" algn="l">
              <a:lnSpc>
                <a:spcPct val="100000"/>
              </a:lnSpc>
              <a:spcBef>
                <a:spcPts val="180"/>
              </a:spcBef>
              <a:spcAft>
                <a:spcPts val="0"/>
              </a:spcAft>
              <a:buSzPts val="810"/>
              <a:buNone/>
              <a:defRPr sz="900"/>
            </a:lvl4pPr>
            <a:lvl5pPr marL="2286000" lvl="4" indent="-228600" algn="l">
              <a:lnSpc>
                <a:spcPct val="100000"/>
              </a:lnSpc>
              <a:spcBef>
                <a:spcPts val="180"/>
              </a:spcBef>
              <a:spcAft>
                <a:spcPts val="0"/>
              </a:spcAft>
              <a:buSzPts val="765"/>
              <a:buNone/>
              <a:defRPr sz="900"/>
            </a:lvl5pPr>
            <a:lvl6pPr marL="2743200" lvl="5" indent="-228600" algn="l">
              <a:lnSpc>
                <a:spcPct val="100000"/>
              </a:lnSpc>
              <a:spcBef>
                <a:spcPts val="180"/>
              </a:spcBef>
              <a:spcAft>
                <a:spcPts val="0"/>
              </a:spcAft>
              <a:buSzPts val="765"/>
              <a:buNone/>
              <a:defRPr sz="900"/>
            </a:lvl6pPr>
            <a:lvl7pPr marL="3200400" lvl="6" indent="-228600" algn="l">
              <a:lnSpc>
                <a:spcPct val="100000"/>
              </a:lnSpc>
              <a:spcBef>
                <a:spcPts val="180"/>
              </a:spcBef>
              <a:spcAft>
                <a:spcPts val="0"/>
              </a:spcAft>
              <a:buSzPts val="765"/>
              <a:buNone/>
              <a:defRPr sz="900"/>
            </a:lvl7pPr>
            <a:lvl8pPr marL="3657600" lvl="7" indent="-228600" algn="l">
              <a:lnSpc>
                <a:spcPct val="100000"/>
              </a:lnSpc>
              <a:spcBef>
                <a:spcPts val="180"/>
              </a:spcBef>
              <a:spcAft>
                <a:spcPts val="0"/>
              </a:spcAft>
              <a:buSzPts val="765"/>
              <a:buNone/>
              <a:defRPr sz="900"/>
            </a:lvl8pPr>
            <a:lvl9pPr marL="4114800" lvl="8" indent="-228600" algn="l">
              <a:lnSpc>
                <a:spcPct val="100000"/>
              </a:lnSpc>
              <a:spcBef>
                <a:spcPts val="180"/>
              </a:spcBef>
              <a:spcAft>
                <a:spcPts val="0"/>
              </a:spcAft>
              <a:buSzPts val="765"/>
              <a:buNone/>
              <a:defRPr sz="900"/>
            </a:lvl9pPr>
          </a:lstStyle>
          <a:p>
            <a:endParaRPr/>
          </a:p>
        </p:txBody>
      </p:sp>
      <p:sp>
        <p:nvSpPr>
          <p:cNvPr id="59" name="Google Shape;59;p68"/>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6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8"/>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含標題的內容" type="objTx">
  <p:cSld name="OBJECT_WITH_CAPTION_TEXT">
    <p:spTree>
      <p:nvGrpSpPr>
        <p:cNvPr id="1" name="Shape 62"/>
        <p:cNvGrpSpPr/>
        <p:nvPr/>
      </p:nvGrpSpPr>
      <p:grpSpPr>
        <a:xfrm>
          <a:off x="0" y="0"/>
          <a:ext cx="0" cy="0"/>
          <a:chOff x="0" y="0"/>
          <a:chExt cx="0" cy="0"/>
        </a:xfrm>
      </p:grpSpPr>
      <p:sp>
        <p:nvSpPr>
          <p:cNvPr id="63" name="Google Shape;63;p6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 name="Google Shape;64;p6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40"/>
              </a:spcBef>
              <a:spcAft>
                <a:spcPts val="0"/>
              </a:spcAft>
              <a:buSzPts val="2400"/>
              <a:buChar char="❖"/>
              <a:defRPr sz="3200"/>
            </a:lvl1pPr>
            <a:lvl2pPr marL="914400" lvl="1" indent="-379730" algn="l">
              <a:lnSpc>
                <a:spcPct val="100000"/>
              </a:lnSpc>
              <a:spcBef>
                <a:spcPts val="560"/>
              </a:spcBef>
              <a:spcAft>
                <a:spcPts val="0"/>
              </a:spcAft>
              <a:buSzPts val="2380"/>
              <a:buChar char="?"/>
              <a:defRPr sz="2800"/>
            </a:lvl2pPr>
            <a:lvl3pPr marL="1371600" lvl="2" indent="-358140" algn="l">
              <a:lnSpc>
                <a:spcPct val="100000"/>
              </a:lnSpc>
              <a:spcBef>
                <a:spcPts val="480"/>
              </a:spcBef>
              <a:spcAft>
                <a:spcPts val="0"/>
              </a:spcAft>
              <a:buSzPts val="2040"/>
              <a:buChar char="❖"/>
              <a:defRPr sz="2400"/>
            </a:lvl3pPr>
            <a:lvl4pPr marL="1828800" lvl="3" indent="-342900" algn="l">
              <a:lnSpc>
                <a:spcPct val="100000"/>
              </a:lnSpc>
              <a:spcBef>
                <a:spcPts val="400"/>
              </a:spcBef>
              <a:spcAft>
                <a:spcPts val="0"/>
              </a:spcAft>
              <a:buSzPts val="1800"/>
              <a:buChar char="?"/>
              <a:defRPr sz="2000"/>
            </a:lvl4pPr>
            <a:lvl5pPr marL="2286000" lvl="4" indent="-336550" algn="l">
              <a:lnSpc>
                <a:spcPct val="100000"/>
              </a:lnSpc>
              <a:spcBef>
                <a:spcPts val="400"/>
              </a:spcBef>
              <a:spcAft>
                <a:spcPts val="0"/>
              </a:spcAft>
              <a:buSzPts val="1700"/>
              <a:buChar char="❖"/>
              <a:defRPr sz="2000"/>
            </a:lvl5pPr>
            <a:lvl6pPr marL="2743200" lvl="5" indent="-336550" algn="l">
              <a:lnSpc>
                <a:spcPct val="100000"/>
              </a:lnSpc>
              <a:spcBef>
                <a:spcPts val="400"/>
              </a:spcBef>
              <a:spcAft>
                <a:spcPts val="0"/>
              </a:spcAft>
              <a:buSzPts val="1700"/>
              <a:buChar char="❖"/>
              <a:defRPr sz="2000"/>
            </a:lvl6pPr>
            <a:lvl7pPr marL="3200400" lvl="6" indent="-336550" algn="l">
              <a:lnSpc>
                <a:spcPct val="100000"/>
              </a:lnSpc>
              <a:spcBef>
                <a:spcPts val="400"/>
              </a:spcBef>
              <a:spcAft>
                <a:spcPts val="0"/>
              </a:spcAft>
              <a:buSzPts val="1700"/>
              <a:buChar char="❖"/>
              <a:defRPr sz="2000"/>
            </a:lvl7pPr>
            <a:lvl8pPr marL="3657600" lvl="7" indent="-336550" algn="l">
              <a:lnSpc>
                <a:spcPct val="100000"/>
              </a:lnSpc>
              <a:spcBef>
                <a:spcPts val="400"/>
              </a:spcBef>
              <a:spcAft>
                <a:spcPts val="0"/>
              </a:spcAft>
              <a:buSzPts val="1700"/>
              <a:buChar char="❖"/>
              <a:defRPr sz="2000"/>
            </a:lvl8pPr>
            <a:lvl9pPr marL="4114800" lvl="8" indent="-336550" algn="l">
              <a:lnSpc>
                <a:spcPct val="100000"/>
              </a:lnSpc>
              <a:spcBef>
                <a:spcPts val="400"/>
              </a:spcBef>
              <a:spcAft>
                <a:spcPts val="0"/>
              </a:spcAft>
              <a:buSzPts val="1700"/>
              <a:buChar char="❖"/>
              <a:defRPr sz="2000"/>
            </a:lvl9pPr>
          </a:lstStyle>
          <a:p>
            <a:endParaRPr/>
          </a:p>
        </p:txBody>
      </p:sp>
      <p:sp>
        <p:nvSpPr>
          <p:cNvPr id="65" name="Google Shape;65;p6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1050"/>
              <a:buNone/>
              <a:defRPr sz="1400"/>
            </a:lvl1pPr>
            <a:lvl2pPr marL="914400" lvl="1" indent="-228600" algn="l">
              <a:lnSpc>
                <a:spcPct val="100000"/>
              </a:lnSpc>
              <a:spcBef>
                <a:spcPts val="240"/>
              </a:spcBef>
              <a:spcAft>
                <a:spcPts val="0"/>
              </a:spcAft>
              <a:buSzPts val="1020"/>
              <a:buNone/>
              <a:defRPr sz="1200"/>
            </a:lvl2pPr>
            <a:lvl3pPr marL="1371600" lvl="2" indent="-228600" algn="l">
              <a:lnSpc>
                <a:spcPct val="100000"/>
              </a:lnSpc>
              <a:spcBef>
                <a:spcPts val="200"/>
              </a:spcBef>
              <a:spcAft>
                <a:spcPts val="0"/>
              </a:spcAft>
              <a:buSzPts val="850"/>
              <a:buNone/>
              <a:defRPr sz="1000"/>
            </a:lvl3pPr>
            <a:lvl4pPr marL="1828800" lvl="3" indent="-228600" algn="l">
              <a:lnSpc>
                <a:spcPct val="100000"/>
              </a:lnSpc>
              <a:spcBef>
                <a:spcPts val="180"/>
              </a:spcBef>
              <a:spcAft>
                <a:spcPts val="0"/>
              </a:spcAft>
              <a:buSzPts val="810"/>
              <a:buNone/>
              <a:defRPr sz="900"/>
            </a:lvl4pPr>
            <a:lvl5pPr marL="2286000" lvl="4" indent="-228600" algn="l">
              <a:lnSpc>
                <a:spcPct val="100000"/>
              </a:lnSpc>
              <a:spcBef>
                <a:spcPts val="180"/>
              </a:spcBef>
              <a:spcAft>
                <a:spcPts val="0"/>
              </a:spcAft>
              <a:buSzPts val="765"/>
              <a:buNone/>
              <a:defRPr sz="900"/>
            </a:lvl5pPr>
            <a:lvl6pPr marL="2743200" lvl="5" indent="-228600" algn="l">
              <a:lnSpc>
                <a:spcPct val="100000"/>
              </a:lnSpc>
              <a:spcBef>
                <a:spcPts val="180"/>
              </a:spcBef>
              <a:spcAft>
                <a:spcPts val="0"/>
              </a:spcAft>
              <a:buSzPts val="765"/>
              <a:buNone/>
              <a:defRPr sz="900"/>
            </a:lvl6pPr>
            <a:lvl7pPr marL="3200400" lvl="6" indent="-228600" algn="l">
              <a:lnSpc>
                <a:spcPct val="100000"/>
              </a:lnSpc>
              <a:spcBef>
                <a:spcPts val="180"/>
              </a:spcBef>
              <a:spcAft>
                <a:spcPts val="0"/>
              </a:spcAft>
              <a:buSzPts val="765"/>
              <a:buNone/>
              <a:defRPr sz="900"/>
            </a:lvl7pPr>
            <a:lvl8pPr marL="3657600" lvl="7" indent="-228600" algn="l">
              <a:lnSpc>
                <a:spcPct val="100000"/>
              </a:lnSpc>
              <a:spcBef>
                <a:spcPts val="180"/>
              </a:spcBef>
              <a:spcAft>
                <a:spcPts val="0"/>
              </a:spcAft>
              <a:buSzPts val="765"/>
              <a:buNone/>
              <a:defRPr sz="900"/>
            </a:lvl8pPr>
            <a:lvl9pPr marL="4114800" lvl="8" indent="-228600" algn="l">
              <a:lnSpc>
                <a:spcPct val="100000"/>
              </a:lnSpc>
              <a:spcBef>
                <a:spcPts val="180"/>
              </a:spcBef>
              <a:spcAft>
                <a:spcPts val="0"/>
              </a:spcAft>
              <a:buSzPts val="765"/>
              <a:buNone/>
              <a:defRPr sz="900"/>
            </a:lvl9pPr>
          </a:lstStyle>
          <a:p>
            <a:endParaRPr/>
          </a:p>
        </p:txBody>
      </p:sp>
      <p:sp>
        <p:nvSpPr>
          <p:cNvPr id="66" name="Google Shape;66;p69"/>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69"/>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只有標題" type="titleOnly">
  <p:cSld name="TITLE_ONLY">
    <p:spTree>
      <p:nvGrpSpPr>
        <p:cNvPr id="1" name="Shape 69"/>
        <p:cNvGrpSpPr/>
        <p:nvPr/>
      </p:nvGrpSpPr>
      <p:grpSpPr>
        <a:xfrm>
          <a:off x="0" y="0"/>
          <a:ext cx="0" cy="0"/>
          <a:chOff x="0" y="0"/>
          <a:chExt cx="0" cy="0"/>
        </a:xfrm>
      </p:grpSpPr>
      <p:sp>
        <p:nvSpPr>
          <p:cNvPr id="70" name="Google Shape;70;p70"/>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1" name="Google Shape;71;p70"/>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7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70"/>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比對" type="twoTxTwoObj">
  <p:cSld name="TWO_OBJECTS_WITH_TEXT">
    <p:spTree>
      <p:nvGrpSpPr>
        <p:cNvPr id="1" name="Shape 74"/>
        <p:cNvGrpSpPr/>
        <p:nvPr/>
      </p:nvGrpSpPr>
      <p:grpSpPr>
        <a:xfrm>
          <a:off x="0" y="0"/>
          <a:ext cx="0" cy="0"/>
          <a:chOff x="0" y="0"/>
          <a:chExt cx="0" cy="0"/>
        </a:xfrm>
      </p:grpSpPr>
      <p:sp>
        <p:nvSpPr>
          <p:cNvPr id="75" name="Google Shape;75;p7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6" name="Google Shape;76;p7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1800"/>
              <a:buNone/>
              <a:defRPr sz="2400" b="1"/>
            </a:lvl1pPr>
            <a:lvl2pPr marL="914400" lvl="1" indent="-228600" algn="l">
              <a:lnSpc>
                <a:spcPct val="100000"/>
              </a:lnSpc>
              <a:spcBef>
                <a:spcPts val="400"/>
              </a:spcBef>
              <a:spcAft>
                <a:spcPts val="0"/>
              </a:spcAft>
              <a:buSzPts val="1700"/>
              <a:buNone/>
              <a:defRPr sz="2000" b="1"/>
            </a:lvl2pPr>
            <a:lvl3pPr marL="1371600" lvl="2" indent="-228600" algn="l">
              <a:lnSpc>
                <a:spcPct val="100000"/>
              </a:lnSpc>
              <a:spcBef>
                <a:spcPts val="360"/>
              </a:spcBef>
              <a:spcAft>
                <a:spcPts val="0"/>
              </a:spcAft>
              <a:buSzPts val="1530"/>
              <a:buNone/>
              <a:defRPr sz="1800" b="1"/>
            </a:lvl3pPr>
            <a:lvl4pPr marL="1828800" lvl="3" indent="-228600" algn="l">
              <a:lnSpc>
                <a:spcPct val="100000"/>
              </a:lnSpc>
              <a:spcBef>
                <a:spcPts val="320"/>
              </a:spcBef>
              <a:spcAft>
                <a:spcPts val="0"/>
              </a:spcAft>
              <a:buSzPts val="1440"/>
              <a:buNone/>
              <a:defRPr sz="1600" b="1"/>
            </a:lvl4pPr>
            <a:lvl5pPr marL="2286000" lvl="4" indent="-228600" algn="l">
              <a:lnSpc>
                <a:spcPct val="100000"/>
              </a:lnSpc>
              <a:spcBef>
                <a:spcPts val="320"/>
              </a:spcBef>
              <a:spcAft>
                <a:spcPts val="0"/>
              </a:spcAft>
              <a:buSzPts val="1360"/>
              <a:buNone/>
              <a:defRPr sz="1600" b="1"/>
            </a:lvl5pPr>
            <a:lvl6pPr marL="2743200" lvl="5" indent="-228600" algn="l">
              <a:lnSpc>
                <a:spcPct val="100000"/>
              </a:lnSpc>
              <a:spcBef>
                <a:spcPts val="320"/>
              </a:spcBef>
              <a:spcAft>
                <a:spcPts val="0"/>
              </a:spcAft>
              <a:buSzPts val="1360"/>
              <a:buNone/>
              <a:defRPr sz="1600" b="1"/>
            </a:lvl6pPr>
            <a:lvl7pPr marL="3200400" lvl="6" indent="-228600" algn="l">
              <a:lnSpc>
                <a:spcPct val="100000"/>
              </a:lnSpc>
              <a:spcBef>
                <a:spcPts val="320"/>
              </a:spcBef>
              <a:spcAft>
                <a:spcPts val="0"/>
              </a:spcAft>
              <a:buSzPts val="1360"/>
              <a:buNone/>
              <a:defRPr sz="1600" b="1"/>
            </a:lvl7pPr>
            <a:lvl8pPr marL="3657600" lvl="7" indent="-228600" algn="l">
              <a:lnSpc>
                <a:spcPct val="100000"/>
              </a:lnSpc>
              <a:spcBef>
                <a:spcPts val="320"/>
              </a:spcBef>
              <a:spcAft>
                <a:spcPts val="0"/>
              </a:spcAft>
              <a:buSzPts val="1360"/>
              <a:buNone/>
              <a:defRPr sz="1600" b="1"/>
            </a:lvl8pPr>
            <a:lvl9pPr marL="4114800" lvl="8" indent="-228600" algn="l">
              <a:lnSpc>
                <a:spcPct val="100000"/>
              </a:lnSpc>
              <a:spcBef>
                <a:spcPts val="320"/>
              </a:spcBef>
              <a:spcAft>
                <a:spcPts val="0"/>
              </a:spcAft>
              <a:buSzPts val="1360"/>
              <a:buNone/>
              <a:defRPr sz="1600" b="1"/>
            </a:lvl9pPr>
          </a:lstStyle>
          <a:p>
            <a:endParaRPr/>
          </a:p>
        </p:txBody>
      </p:sp>
      <p:sp>
        <p:nvSpPr>
          <p:cNvPr id="77" name="Google Shape;77;p7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480"/>
              </a:spcBef>
              <a:spcAft>
                <a:spcPts val="0"/>
              </a:spcAft>
              <a:buSzPts val="1800"/>
              <a:buChar char="❖"/>
              <a:defRPr sz="2400"/>
            </a:lvl1pPr>
            <a:lvl2pPr marL="914400" lvl="1" indent="-336550" algn="l">
              <a:lnSpc>
                <a:spcPct val="100000"/>
              </a:lnSpc>
              <a:spcBef>
                <a:spcPts val="400"/>
              </a:spcBef>
              <a:spcAft>
                <a:spcPts val="0"/>
              </a:spcAft>
              <a:buSzPts val="1700"/>
              <a:buChar char="?"/>
              <a:defRPr sz="2000"/>
            </a:lvl2pPr>
            <a:lvl3pPr marL="1371600" lvl="2" indent="-325755" algn="l">
              <a:lnSpc>
                <a:spcPct val="100000"/>
              </a:lnSpc>
              <a:spcBef>
                <a:spcPts val="360"/>
              </a:spcBef>
              <a:spcAft>
                <a:spcPts val="0"/>
              </a:spcAft>
              <a:buSzPts val="1530"/>
              <a:buChar char="❖"/>
              <a:defRPr sz="1800"/>
            </a:lvl3pPr>
            <a:lvl4pPr marL="1828800" lvl="3" indent="-320040" algn="l">
              <a:lnSpc>
                <a:spcPct val="100000"/>
              </a:lnSpc>
              <a:spcBef>
                <a:spcPts val="320"/>
              </a:spcBef>
              <a:spcAft>
                <a:spcPts val="0"/>
              </a:spcAft>
              <a:buSzPts val="1440"/>
              <a:buChar char="?"/>
              <a:defRPr sz="1600"/>
            </a:lvl4pPr>
            <a:lvl5pPr marL="2286000" lvl="4" indent="-314960" algn="l">
              <a:lnSpc>
                <a:spcPct val="100000"/>
              </a:lnSpc>
              <a:spcBef>
                <a:spcPts val="320"/>
              </a:spcBef>
              <a:spcAft>
                <a:spcPts val="0"/>
              </a:spcAft>
              <a:buSzPts val="1360"/>
              <a:buChar char="❖"/>
              <a:defRPr sz="1600"/>
            </a:lvl5pPr>
            <a:lvl6pPr marL="2743200" lvl="5" indent="-314960" algn="l">
              <a:lnSpc>
                <a:spcPct val="100000"/>
              </a:lnSpc>
              <a:spcBef>
                <a:spcPts val="320"/>
              </a:spcBef>
              <a:spcAft>
                <a:spcPts val="0"/>
              </a:spcAft>
              <a:buSzPts val="1360"/>
              <a:buChar char="❖"/>
              <a:defRPr sz="1600"/>
            </a:lvl6pPr>
            <a:lvl7pPr marL="3200400" lvl="6" indent="-314960" algn="l">
              <a:lnSpc>
                <a:spcPct val="100000"/>
              </a:lnSpc>
              <a:spcBef>
                <a:spcPts val="320"/>
              </a:spcBef>
              <a:spcAft>
                <a:spcPts val="0"/>
              </a:spcAft>
              <a:buSzPts val="1360"/>
              <a:buChar char="❖"/>
              <a:defRPr sz="1600"/>
            </a:lvl7pPr>
            <a:lvl8pPr marL="3657600" lvl="7" indent="-314960" algn="l">
              <a:lnSpc>
                <a:spcPct val="100000"/>
              </a:lnSpc>
              <a:spcBef>
                <a:spcPts val="320"/>
              </a:spcBef>
              <a:spcAft>
                <a:spcPts val="0"/>
              </a:spcAft>
              <a:buSzPts val="1360"/>
              <a:buChar char="❖"/>
              <a:defRPr sz="1600"/>
            </a:lvl8pPr>
            <a:lvl9pPr marL="4114800" lvl="8" indent="-314960" algn="l">
              <a:lnSpc>
                <a:spcPct val="100000"/>
              </a:lnSpc>
              <a:spcBef>
                <a:spcPts val="320"/>
              </a:spcBef>
              <a:spcAft>
                <a:spcPts val="0"/>
              </a:spcAft>
              <a:buSzPts val="1360"/>
              <a:buChar char="❖"/>
              <a:defRPr sz="1600"/>
            </a:lvl9pPr>
          </a:lstStyle>
          <a:p>
            <a:endParaRPr/>
          </a:p>
        </p:txBody>
      </p:sp>
      <p:sp>
        <p:nvSpPr>
          <p:cNvPr id="78" name="Google Shape;78;p7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1800"/>
              <a:buNone/>
              <a:defRPr sz="2400" b="1"/>
            </a:lvl1pPr>
            <a:lvl2pPr marL="914400" lvl="1" indent="-228600" algn="l">
              <a:lnSpc>
                <a:spcPct val="100000"/>
              </a:lnSpc>
              <a:spcBef>
                <a:spcPts val="400"/>
              </a:spcBef>
              <a:spcAft>
                <a:spcPts val="0"/>
              </a:spcAft>
              <a:buSzPts val="1700"/>
              <a:buNone/>
              <a:defRPr sz="2000" b="1"/>
            </a:lvl2pPr>
            <a:lvl3pPr marL="1371600" lvl="2" indent="-228600" algn="l">
              <a:lnSpc>
                <a:spcPct val="100000"/>
              </a:lnSpc>
              <a:spcBef>
                <a:spcPts val="360"/>
              </a:spcBef>
              <a:spcAft>
                <a:spcPts val="0"/>
              </a:spcAft>
              <a:buSzPts val="1530"/>
              <a:buNone/>
              <a:defRPr sz="1800" b="1"/>
            </a:lvl3pPr>
            <a:lvl4pPr marL="1828800" lvl="3" indent="-228600" algn="l">
              <a:lnSpc>
                <a:spcPct val="100000"/>
              </a:lnSpc>
              <a:spcBef>
                <a:spcPts val="320"/>
              </a:spcBef>
              <a:spcAft>
                <a:spcPts val="0"/>
              </a:spcAft>
              <a:buSzPts val="1440"/>
              <a:buNone/>
              <a:defRPr sz="1600" b="1"/>
            </a:lvl4pPr>
            <a:lvl5pPr marL="2286000" lvl="4" indent="-228600" algn="l">
              <a:lnSpc>
                <a:spcPct val="100000"/>
              </a:lnSpc>
              <a:spcBef>
                <a:spcPts val="320"/>
              </a:spcBef>
              <a:spcAft>
                <a:spcPts val="0"/>
              </a:spcAft>
              <a:buSzPts val="1360"/>
              <a:buNone/>
              <a:defRPr sz="1600" b="1"/>
            </a:lvl5pPr>
            <a:lvl6pPr marL="2743200" lvl="5" indent="-228600" algn="l">
              <a:lnSpc>
                <a:spcPct val="100000"/>
              </a:lnSpc>
              <a:spcBef>
                <a:spcPts val="320"/>
              </a:spcBef>
              <a:spcAft>
                <a:spcPts val="0"/>
              </a:spcAft>
              <a:buSzPts val="1360"/>
              <a:buNone/>
              <a:defRPr sz="1600" b="1"/>
            </a:lvl6pPr>
            <a:lvl7pPr marL="3200400" lvl="6" indent="-228600" algn="l">
              <a:lnSpc>
                <a:spcPct val="100000"/>
              </a:lnSpc>
              <a:spcBef>
                <a:spcPts val="320"/>
              </a:spcBef>
              <a:spcAft>
                <a:spcPts val="0"/>
              </a:spcAft>
              <a:buSzPts val="1360"/>
              <a:buNone/>
              <a:defRPr sz="1600" b="1"/>
            </a:lvl7pPr>
            <a:lvl8pPr marL="3657600" lvl="7" indent="-228600" algn="l">
              <a:lnSpc>
                <a:spcPct val="100000"/>
              </a:lnSpc>
              <a:spcBef>
                <a:spcPts val="320"/>
              </a:spcBef>
              <a:spcAft>
                <a:spcPts val="0"/>
              </a:spcAft>
              <a:buSzPts val="1360"/>
              <a:buNone/>
              <a:defRPr sz="1600" b="1"/>
            </a:lvl8pPr>
            <a:lvl9pPr marL="4114800" lvl="8" indent="-228600" algn="l">
              <a:lnSpc>
                <a:spcPct val="100000"/>
              </a:lnSpc>
              <a:spcBef>
                <a:spcPts val="320"/>
              </a:spcBef>
              <a:spcAft>
                <a:spcPts val="0"/>
              </a:spcAft>
              <a:buSzPts val="1360"/>
              <a:buNone/>
              <a:defRPr sz="1600" b="1"/>
            </a:lvl9pPr>
          </a:lstStyle>
          <a:p>
            <a:endParaRPr/>
          </a:p>
        </p:txBody>
      </p:sp>
      <p:sp>
        <p:nvSpPr>
          <p:cNvPr id="79" name="Google Shape;79;p7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480"/>
              </a:spcBef>
              <a:spcAft>
                <a:spcPts val="0"/>
              </a:spcAft>
              <a:buSzPts val="1800"/>
              <a:buChar char="❖"/>
              <a:defRPr sz="2400"/>
            </a:lvl1pPr>
            <a:lvl2pPr marL="914400" lvl="1" indent="-336550" algn="l">
              <a:lnSpc>
                <a:spcPct val="100000"/>
              </a:lnSpc>
              <a:spcBef>
                <a:spcPts val="400"/>
              </a:spcBef>
              <a:spcAft>
                <a:spcPts val="0"/>
              </a:spcAft>
              <a:buSzPts val="1700"/>
              <a:buChar char="?"/>
              <a:defRPr sz="2000"/>
            </a:lvl2pPr>
            <a:lvl3pPr marL="1371600" lvl="2" indent="-325755" algn="l">
              <a:lnSpc>
                <a:spcPct val="100000"/>
              </a:lnSpc>
              <a:spcBef>
                <a:spcPts val="360"/>
              </a:spcBef>
              <a:spcAft>
                <a:spcPts val="0"/>
              </a:spcAft>
              <a:buSzPts val="1530"/>
              <a:buChar char="❖"/>
              <a:defRPr sz="1800"/>
            </a:lvl3pPr>
            <a:lvl4pPr marL="1828800" lvl="3" indent="-320040" algn="l">
              <a:lnSpc>
                <a:spcPct val="100000"/>
              </a:lnSpc>
              <a:spcBef>
                <a:spcPts val="320"/>
              </a:spcBef>
              <a:spcAft>
                <a:spcPts val="0"/>
              </a:spcAft>
              <a:buSzPts val="1440"/>
              <a:buChar char="?"/>
              <a:defRPr sz="1600"/>
            </a:lvl4pPr>
            <a:lvl5pPr marL="2286000" lvl="4" indent="-314960" algn="l">
              <a:lnSpc>
                <a:spcPct val="100000"/>
              </a:lnSpc>
              <a:spcBef>
                <a:spcPts val="320"/>
              </a:spcBef>
              <a:spcAft>
                <a:spcPts val="0"/>
              </a:spcAft>
              <a:buSzPts val="1360"/>
              <a:buChar char="❖"/>
              <a:defRPr sz="1600"/>
            </a:lvl5pPr>
            <a:lvl6pPr marL="2743200" lvl="5" indent="-314960" algn="l">
              <a:lnSpc>
                <a:spcPct val="100000"/>
              </a:lnSpc>
              <a:spcBef>
                <a:spcPts val="320"/>
              </a:spcBef>
              <a:spcAft>
                <a:spcPts val="0"/>
              </a:spcAft>
              <a:buSzPts val="1360"/>
              <a:buChar char="❖"/>
              <a:defRPr sz="1600"/>
            </a:lvl6pPr>
            <a:lvl7pPr marL="3200400" lvl="6" indent="-314960" algn="l">
              <a:lnSpc>
                <a:spcPct val="100000"/>
              </a:lnSpc>
              <a:spcBef>
                <a:spcPts val="320"/>
              </a:spcBef>
              <a:spcAft>
                <a:spcPts val="0"/>
              </a:spcAft>
              <a:buSzPts val="1360"/>
              <a:buChar char="❖"/>
              <a:defRPr sz="1600"/>
            </a:lvl7pPr>
            <a:lvl8pPr marL="3657600" lvl="7" indent="-314960" algn="l">
              <a:lnSpc>
                <a:spcPct val="100000"/>
              </a:lnSpc>
              <a:spcBef>
                <a:spcPts val="320"/>
              </a:spcBef>
              <a:spcAft>
                <a:spcPts val="0"/>
              </a:spcAft>
              <a:buSzPts val="1360"/>
              <a:buChar char="❖"/>
              <a:defRPr sz="1600"/>
            </a:lvl8pPr>
            <a:lvl9pPr marL="4114800" lvl="8" indent="-314960" algn="l">
              <a:lnSpc>
                <a:spcPct val="100000"/>
              </a:lnSpc>
              <a:spcBef>
                <a:spcPts val="320"/>
              </a:spcBef>
              <a:spcAft>
                <a:spcPts val="0"/>
              </a:spcAft>
              <a:buSzPts val="1360"/>
              <a:buChar char="❖"/>
              <a:defRPr sz="1600"/>
            </a:lvl9pPr>
          </a:lstStyle>
          <a:p>
            <a:endParaRPr/>
          </a:p>
        </p:txBody>
      </p:sp>
      <p:sp>
        <p:nvSpPr>
          <p:cNvPr id="80" name="Google Shape;80;p71"/>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7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71"/>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章節標題" type="secHead">
  <p:cSld name="SECTION_HEADER">
    <p:spTree>
      <p:nvGrpSpPr>
        <p:cNvPr id="1" name="Shape 83"/>
        <p:cNvGrpSpPr/>
        <p:nvPr/>
      </p:nvGrpSpPr>
      <p:grpSpPr>
        <a:xfrm>
          <a:off x="0" y="0"/>
          <a:ext cx="0" cy="0"/>
          <a:chOff x="0" y="0"/>
          <a:chExt cx="0" cy="0"/>
        </a:xfrm>
      </p:grpSpPr>
      <p:sp>
        <p:nvSpPr>
          <p:cNvPr id="84" name="Google Shape;84;p7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5" name="Google Shape;85;p7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SzPts val="1500"/>
              <a:buNone/>
              <a:defRPr sz="2000"/>
            </a:lvl1pPr>
            <a:lvl2pPr marL="914400" lvl="1" indent="-228600" algn="l">
              <a:lnSpc>
                <a:spcPct val="100000"/>
              </a:lnSpc>
              <a:spcBef>
                <a:spcPts val="360"/>
              </a:spcBef>
              <a:spcAft>
                <a:spcPts val="0"/>
              </a:spcAft>
              <a:buSzPts val="1530"/>
              <a:buNone/>
              <a:defRPr sz="1800"/>
            </a:lvl2pPr>
            <a:lvl3pPr marL="1371600" lvl="2" indent="-228600" algn="l">
              <a:lnSpc>
                <a:spcPct val="100000"/>
              </a:lnSpc>
              <a:spcBef>
                <a:spcPts val="320"/>
              </a:spcBef>
              <a:spcAft>
                <a:spcPts val="0"/>
              </a:spcAft>
              <a:buSzPts val="1360"/>
              <a:buNone/>
              <a:defRPr sz="1600"/>
            </a:lvl3pPr>
            <a:lvl4pPr marL="1828800" lvl="3" indent="-228600" algn="l">
              <a:lnSpc>
                <a:spcPct val="100000"/>
              </a:lnSpc>
              <a:spcBef>
                <a:spcPts val="280"/>
              </a:spcBef>
              <a:spcAft>
                <a:spcPts val="0"/>
              </a:spcAft>
              <a:buSzPts val="1260"/>
              <a:buNone/>
              <a:defRPr sz="1400"/>
            </a:lvl4pPr>
            <a:lvl5pPr marL="2286000" lvl="4" indent="-228600" algn="l">
              <a:lnSpc>
                <a:spcPct val="100000"/>
              </a:lnSpc>
              <a:spcBef>
                <a:spcPts val="280"/>
              </a:spcBef>
              <a:spcAft>
                <a:spcPts val="0"/>
              </a:spcAft>
              <a:buSzPts val="1190"/>
              <a:buNone/>
              <a:defRPr sz="1400"/>
            </a:lvl5pPr>
            <a:lvl6pPr marL="2743200" lvl="5" indent="-228600" algn="l">
              <a:lnSpc>
                <a:spcPct val="100000"/>
              </a:lnSpc>
              <a:spcBef>
                <a:spcPts val="280"/>
              </a:spcBef>
              <a:spcAft>
                <a:spcPts val="0"/>
              </a:spcAft>
              <a:buSzPts val="1190"/>
              <a:buNone/>
              <a:defRPr sz="1400"/>
            </a:lvl6pPr>
            <a:lvl7pPr marL="3200400" lvl="6" indent="-228600" algn="l">
              <a:lnSpc>
                <a:spcPct val="100000"/>
              </a:lnSpc>
              <a:spcBef>
                <a:spcPts val="280"/>
              </a:spcBef>
              <a:spcAft>
                <a:spcPts val="0"/>
              </a:spcAft>
              <a:buSzPts val="1190"/>
              <a:buNone/>
              <a:defRPr sz="1400"/>
            </a:lvl7pPr>
            <a:lvl8pPr marL="3657600" lvl="7" indent="-228600" algn="l">
              <a:lnSpc>
                <a:spcPct val="100000"/>
              </a:lnSpc>
              <a:spcBef>
                <a:spcPts val="280"/>
              </a:spcBef>
              <a:spcAft>
                <a:spcPts val="0"/>
              </a:spcAft>
              <a:buSzPts val="1190"/>
              <a:buNone/>
              <a:defRPr sz="1400"/>
            </a:lvl8pPr>
            <a:lvl9pPr marL="4114800" lvl="8" indent="-228600" algn="l">
              <a:lnSpc>
                <a:spcPct val="100000"/>
              </a:lnSpc>
              <a:spcBef>
                <a:spcPts val="280"/>
              </a:spcBef>
              <a:spcAft>
                <a:spcPts val="0"/>
              </a:spcAft>
              <a:buSzPts val="1190"/>
              <a:buNone/>
              <a:defRPr sz="1400"/>
            </a:lvl9pPr>
          </a:lstStyle>
          <a:p>
            <a:endParaRPr/>
          </a:p>
        </p:txBody>
      </p:sp>
      <p:sp>
        <p:nvSpPr>
          <p:cNvPr id="86" name="Google Shape;86;p72"/>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7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72"/>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標題投影片" type="title">
  <p:cSld name="TITLE">
    <p:spTree>
      <p:nvGrpSpPr>
        <p:cNvPr id="1" name="Shape 101"/>
        <p:cNvGrpSpPr/>
        <p:nvPr/>
      </p:nvGrpSpPr>
      <p:grpSpPr>
        <a:xfrm>
          <a:off x="0" y="0"/>
          <a:ext cx="0" cy="0"/>
          <a:chOff x="0" y="0"/>
          <a:chExt cx="0" cy="0"/>
        </a:xfrm>
      </p:grpSpPr>
      <p:sp>
        <p:nvSpPr>
          <p:cNvPr id="102" name="Google Shape;102;p63"/>
          <p:cNvSpPr txBox="1">
            <a:spLocks noGrp="1"/>
          </p:cNvSpPr>
          <p:nvPr>
            <p:ph type="ctrTitle"/>
          </p:nvPr>
        </p:nvSpPr>
        <p:spPr>
          <a:xfrm>
            <a:off x="685800" y="1752601"/>
            <a:ext cx="7772400" cy="1829761"/>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SzPts val="1400"/>
              <a:buNone/>
              <a:defRPr sz="4800"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63"/>
          <p:cNvSpPr txBox="1">
            <a:spLocks noGrp="1"/>
          </p:cNvSpPr>
          <p:nvPr>
            <p:ph type="subTitle" idx="1"/>
          </p:nvPr>
        </p:nvSpPr>
        <p:spPr>
          <a:xfrm>
            <a:off x="685800" y="3611607"/>
            <a:ext cx="7772400" cy="1199704"/>
          </a:xfrm>
          <a:prstGeom prst="rect">
            <a:avLst/>
          </a:prstGeom>
          <a:noFill/>
          <a:ln>
            <a:noFill/>
          </a:ln>
        </p:spPr>
        <p:txBody>
          <a:bodyPr spcFirstLastPara="1" wrap="square" lIns="45700" tIns="45700" rIns="45700" bIns="45700" anchor="t" anchorCtr="0">
            <a:noAutofit/>
          </a:bodyPr>
          <a:lstStyle>
            <a:lvl1pPr marR="64135" lvl="0" algn="r">
              <a:lnSpc>
                <a:spcPct val="100000"/>
              </a:lnSpc>
              <a:spcBef>
                <a:spcPts val="400"/>
              </a:spcBef>
              <a:spcAft>
                <a:spcPts val="0"/>
              </a:spcAft>
              <a:buSzPts val="1836"/>
              <a:buNone/>
              <a:defRPr>
                <a:solidFill>
                  <a:schemeClr val="dk2"/>
                </a:solidFill>
              </a:defRPr>
            </a:lvl1pPr>
            <a:lvl2pPr lvl="1" algn="ctr">
              <a:lnSpc>
                <a:spcPct val="100000"/>
              </a:lnSpc>
              <a:spcBef>
                <a:spcPts val="325"/>
              </a:spcBef>
              <a:spcAft>
                <a:spcPts val="0"/>
              </a:spcAft>
              <a:buSzPts val="1800"/>
              <a:buNone/>
              <a:defRPr/>
            </a:lvl2pPr>
            <a:lvl3pPr lvl="2" algn="ctr">
              <a:lnSpc>
                <a:spcPct val="100000"/>
              </a:lnSpc>
              <a:spcBef>
                <a:spcPts val="350"/>
              </a:spcBef>
              <a:spcAft>
                <a:spcPts val="0"/>
              </a:spcAft>
              <a:buSzPts val="1800"/>
              <a:buNone/>
              <a:defRPr/>
            </a:lvl3pPr>
            <a:lvl4pPr lvl="3" algn="ctr">
              <a:lnSpc>
                <a:spcPct val="100000"/>
              </a:lnSpc>
              <a:spcBef>
                <a:spcPts val="350"/>
              </a:spcBef>
              <a:spcAft>
                <a:spcPts val="0"/>
              </a:spcAft>
              <a:buSzPts val="1800"/>
              <a:buNone/>
              <a:defRPr/>
            </a:lvl4pPr>
            <a:lvl5pPr lvl="4" algn="ctr">
              <a:lnSpc>
                <a:spcPct val="100000"/>
              </a:lnSpc>
              <a:spcBef>
                <a:spcPts val="350"/>
              </a:spcBef>
              <a:spcAft>
                <a:spcPts val="0"/>
              </a:spcAft>
              <a:buSzPts val="1800"/>
              <a:buNone/>
              <a:defRPr/>
            </a:lvl5pPr>
            <a:lvl6pPr lvl="5" algn="ctr">
              <a:lnSpc>
                <a:spcPct val="100000"/>
              </a:lnSpc>
              <a:spcBef>
                <a:spcPts val="350"/>
              </a:spcBef>
              <a:spcAft>
                <a:spcPts val="0"/>
              </a:spcAft>
              <a:buSzPts val="1800"/>
              <a:buNone/>
              <a:defRPr/>
            </a:lvl6pPr>
            <a:lvl7pPr lvl="6" algn="ctr">
              <a:lnSpc>
                <a:spcPct val="100000"/>
              </a:lnSpc>
              <a:spcBef>
                <a:spcPts val="350"/>
              </a:spcBef>
              <a:spcAft>
                <a:spcPts val="0"/>
              </a:spcAft>
              <a:buSzPts val="1800"/>
              <a:buNone/>
              <a:defRPr/>
            </a:lvl7pPr>
            <a:lvl8pPr lvl="7" algn="ctr">
              <a:lnSpc>
                <a:spcPct val="100000"/>
              </a:lnSpc>
              <a:spcBef>
                <a:spcPts val="350"/>
              </a:spcBef>
              <a:spcAft>
                <a:spcPts val="0"/>
              </a:spcAft>
              <a:buSzPts val="1800"/>
              <a:buNone/>
              <a:defRPr/>
            </a:lvl8pPr>
            <a:lvl9pPr lvl="8" algn="ctr">
              <a:lnSpc>
                <a:spcPct val="100000"/>
              </a:lnSpc>
              <a:spcBef>
                <a:spcPts val="350"/>
              </a:spcBef>
              <a:spcAft>
                <a:spcPts val="0"/>
              </a:spcAft>
              <a:buSzPts val="1800"/>
              <a:buNone/>
              <a:defRPr/>
            </a:lvl9pPr>
          </a:lstStyle>
          <a:p>
            <a:endParaRPr/>
          </a:p>
        </p:txBody>
      </p:sp>
      <p:sp>
        <p:nvSpPr>
          <p:cNvPr id="104" name="Google Shape;104;p63"/>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63"/>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63"/>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標題及物件" type="obj">
  <p:cSld name="OBJECT">
    <p:spTree>
      <p:nvGrpSpPr>
        <p:cNvPr id="1" name="Shape 117"/>
        <p:cNvGrpSpPr/>
        <p:nvPr/>
      </p:nvGrpSpPr>
      <p:grpSpPr>
        <a:xfrm>
          <a:off x="0" y="0"/>
          <a:ext cx="0" cy="0"/>
          <a:chOff x="0" y="0"/>
          <a:chExt cx="0" cy="0"/>
        </a:xfrm>
      </p:grpSpPr>
      <p:sp>
        <p:nvSpPr>
          <p:cNvPr id="118" name="Google Shape;118;p65"/>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rmAutofit/>
          </a:bodyPr>
          <a:lstStyle>
            <a:lvl1pPr marL="457200" lvl="0" indent="-401320" algn="l">
              <a:lnSpc>
                <a:spcPct val="100000"/>
              </a:lnSpc>
              <a:spcBef>
                <a:spcPts val="400"/>
              </a:spcBef>
              <a:spcAft>
                <a:spcPts val="0"/>
              </a:spcAft>
              <a:buSzPts val="2720"/>
              <a:buChar char="?"/>
              <a:defRPr sz="4000">
                <a:latin typeface="Times New Roman" panose="02020603050405020304"/>
                <a:ea typeface="Times New Roman" panose="02020603050405020304"/>
                <a:cs typeface="Times New Roman" panose="02020603050405020304"/>
                <a:sym typeface="Times New Roman" panose="02020603050405020304"/>
              </a:defRPr>
            </a:lvl1pPr>
            <a:lvl2pPr marL="914400" lvl="1" indent="-457200" algn="l">
              <a:lnSpc>
                <a:spcPct val="100000"/>
              </a:lnSpc>
              <a:spcBef>
                <a:spcPts val="325"/>
              </a:spcBef>
              <a:spcAft>
                <a:spcPts val="0"/>
              </a:spcAft>
              <a:buSzPts val="3600"/>
              <a:buChar char="◦"/>
              <a:defRPr sz="3600">
                <a:latin typeface="Times New Roman" panose="02020603050405020304"/>
                <a:ea typeface="Times New Roman" panose="02020603050405020304"/>
                <a:cs typeface="Times New Roman" panose="02020603050405020304"/>
                <a:sym typeface="Times New Roman" panose="02020603050405020304"/>
              </a:defRPr>
            </a:lvl2pPr>
            <a:lvl3pPr marL="1371600" lvl="2" indent="-457200" algn="l">
              <a:lnSpc>
                <a:spcPct val="100000"/>
              </a:lnSpc>
              <a:spcBef>
                <a:spcPts val="350"/>
              </a:spcBef>
              <a:spcAft>
                <a:spcPts val="0"/>
              </a:spcAft>
              <a:buSzPts val="3600"/>
              <a:buChar char="●"/>
              <a:defRPr sz="3600">
                <a:latin typeface="Times New Roman" panose="02020603050405020304"/>
                <a:ea typeface="Times New Roman" panose="02020603050405020304"/>
                <a:cs typeface="Times New Roman" panose="02020603050405020304"/>
                <a:sym typeface="Times New Roman" panose="02020603050405020304"/>
              </a:defRPr>
            </a:lvl3pPr>
            <a:lvl4pPr marL="1828800" lvl="3" indent="-431800" algn="l">
              <a:lnSpc>
                <a:spcPct val="100000"/>
              </a:lnSpc>
              <a:spcBef>
                <a:spcPts val="350"/>
              </a:spcBef>
              <a:spcAft>
                <a:spcPts val="0"/>
              </a:spcAft>
              <a:buSzPts val="3200"/>
              <a:buChar char="●"/>
              <a:defRPr sz="3200">
                <a:latin typeface="Times New Roman" panose="02020603050405020304"/>
                <a:ea typeface="Times New Roman" panose="02020603050405020304"/>
                <a:cs typeface="Times New Roman" panose="02020603050405020304"/>
                <a:sym typeface="Times New Roman" panose="02020603050405020304"/>
              </a:defRPr>
            </a:lvl4pPr>
            <a:lvl5pPr marL="2286000" lvl="4" indent="-431800" algn="l">
              <a:lnSpc>
                <a:spcPct val="100000"/>
              </a:lnSpc>
              <a:spcBef>
                <a:spcPts val="350"/>
              </a:spcBef>
              <a:spcAft>
                <a:spcPts val="0"/>
              </a:spcAft>
              <a:buSzPts val="3200"/>
              <a:buChar char="●"/>
              <a:defRPr sz="3200">
                <a:latin typeface="Times New Roman" panose="02020603050405020304"/>
                <a:ea typeface="Times New Roman" panose="02020603050405020304"/>
                <a:cs typeface="Times New Roman" panose="02020603050405020304"/>
                <a:sym typeface="Times New Roman" panose="02020603050405020304"/>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119" name="Google Shape;119;p6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4800">
                <a:solidFill>
                  <a:srgbClr val="FF0000"/>
                </a:solidFill>
                <a:latin typeface="Times New Roman" panose="02020603050405020304"/>
                <a:ea typeface="Times New Roman" panose="02020603050405020304"/>
                <a:cs typeface="Times New Roman" panose="02020603050405020304"/>
                <a:sym typeface="Times New Roman" panose="020206030504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65"/>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65"/>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65"/>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Shape 9"/>
        <p:cNvGrpSpPr/>
        <p:nvPr/>
      </p:nvGrpSpPr>
      <p:grpSpPr>
        <a:xfrm>
          <a:off x="0" y="0"/>
          <a:ext cx="0" cy="0"/>
          <a:chOff x="0" y="0"/>
          <a:chExt cx="0" cy="0"/>
        </a:xfrm>
      </p:grpSpPr>
      <p:sp>
        <p:nvSpPr>
          <p:cNvPr id="10" name="Google Shape;10;p56"/>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1pPr>
            <a:lvl2pPr marR="0" lvl="1"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2pPr>
            <a:lvl3pPr marR="0" lvl="2"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3pPr>
            <a:lvl4pPr marR="0" lvl="3"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4pPr>
            <a:lvl5pPr marR="0" lvl="4"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5pPr>
            <a:lvl6pPr marR="0" lvl="5"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6pPr>
            <a:lvl7pPr marR="0" lvl="6"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7pPr>
            <a:lvl8pPr marR="0" lvl="7"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8pPr>
            <a:lvl9pPr marR="0" lvl="8"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9pPr>
          </a:lstStyle>
          <a:p>
            <a:endParaRPr/>
          </a:p>
        </p:txBody>
      </p:sp>
      <p:sp>
        <p:nvSpPr>
          <p:cNvPr id="11" name="Google Shape;11;p56"/>
          <p:cNvSpPr txBox="1">
            <a:spLocks noGrp="1"/>
          </p:cNvSpPr>
          <p:nvPr>
            <p:ph type="body" idx="1"/>
          </p:nvPr>
        </p:nvSpPr>
        <p:spPr>
          <a:xfrm>
            <a:off x="301625" y="1905000"/>
            <a:ext cx="8540750" cy="4194175"/>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640"/>
              </a:spcBef>
              <a:spcAft>
                <a:spcPts val="0"/>
              </a:spcAft>
              <a:buClr>
                <a:schemeClr val="hlink"/>
              </a:buClr>
              <a:buSzPts val="2400"/>
              <a:buFont typeface="Noto Sans Symbols"/>
              <a:buChar char="❖"/>
              <a:defRPr sz="32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914400" marR="0" lvl="1" indent="-379730" algn="l" rtl="0">
              <a:lnSpc>
                <a:spcPct val="100000"/>
              </a:lnSpc>
              <a:spcBef>
                <a:spcPts val="560"/>
              </a:spcBef>
              <a:spcAft>
                <a:spcPts val="0"/>
              </a:spcAft>
              <a:buClr>
                <a:schemeClr val="accent2"/>
              </a:buClr>
              <a:buSzPts val="2380"/>
              <a:buFont typeface="Noto Sans Symbols"/>
              <a:buChar char=""/>
              <a:defRPr sz="2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1371600" marR="0" lvl="2" indent="-358140" algn="l" rtl="0">
              <a:lnSpc>
                <a:spcPct val="100000"/>
              </a:lnSpc>
              <a:spcBef>
                <a:spcPts val="480"/>
              </a:spcBef>
              <a:spcAft>
                <a:spcPts val="0"/>
              </a:spcAft>
              <a:buClr>
                <a:schemeClr val="hlink"/>
              </a:buClr>
              <a:buSzPts val="2040"/>
              <a:buFont typeface="Noto Sans Symbols"/>
              <a:buChar char="❖"/>
              <a:defRPr sz="2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828800" marR="0" lvl="3" indent="-342900" algn="l" rtl="0">
              <a:lnSpc>
                <a:spcPct val="100000"/>
              </a:lnSpc>
              <a:spcBef>
                <a:spcPts val="400"/>
              </a:spcBef>
              <a:spcAft>
                <a:spcPts val="0"/>
              </a:spcAft>
              <a:buClr>
                <a:schemeClr val="accent2"/>
              </a:buClr>
              <a:buSzPts val="18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2286000" marR="0" lvl="4" indent="-336550" algn="l" rtl="0">
              <a:lnSpc>
                <a:spcPct val="100000"/>
              </a:lnSpc>
              <a:spcBef>
                <a:spcPts val="400"/>
              </a:spcBef>
              <a:spcAft>
                <a:spcPts val="0"/>
              </a:spcAft>
              <a:buClr>
                <a:schemeClr val="hlink"/>
              </a:buClr>
              <a:buSzPts val="17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743200" marR="0" lvl="5" indent="-336550" algn="l" rtl="0">
              <a:lnSpc>
                <a:spcPct val="100000"/>
              </a:lnSpc>
              <a:spcBef>
                <a:spcPts val="400"/>
              </a:spcBef>
              <a:spcAft>
                <a:spcPts val="0"/>
              </a:spcAft>
              <a:buClr>
                <a:schemeClr val="hlink"/>
              </a:buClr>
              <a:buSzPts val="17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3200400" marR="0" lvl="6" indent="-336550" algn="l" rtl="0">
              <a:lnSpc>
                <a:spcPct val="100000"/>
              </a:lnSpc>
              <a:spcBef>
                <a:spcPts val="400"/>
              </a:spcBef>
              <a:spcAft>
                <a:spcPts val="0"/>
              </a:spcAft>
              <a:buClr>
                <a:schemeClr val="hlink"/>
              </a:buClr>
              <a:buSzPts val="17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657600" marR="0" lvl="7" indent="-336550" algn="l" rtl="0">
              <a:lnSpc>
                <a:spcPct val="100000"/>
              </a:lnSpc>
              <a:spcBef>
                <a:spcPts val="400"/>
              </a:spcBef>
              <a:spcAft>
                <a:spcPts val="0"/>
              </a:spcAft>
              <a:buClr>
                <a:schemeClr val="hlink"/>
              </a:buClr>
              <a:buSzPts val="17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4114800" marR="0" lvl="8" indent="-336550" algn="l" rtl="0">
              <a:lnSpc>
                <a:spcPct val="100000"/>
              </a:lnSpc>
              <a:spcBef>
                <a:spcPts val="400"/>
              </a:spcBef>
              <a:spcAft>
                <a:spcPts val="0"/>
              </a:spcAft>
              <a:buClr>
                <a:schemeClr val="hlink"/>
              </a:buClr>
              <a:buSzPts val="17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12" name="Google Shape;12;p56"/>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3" name="Google Shape;13;p5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4" name="Google Shape;14;p56"/>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slow">
    <p:random/>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
        <p:cNvGrpSpPr/>
        <p:nvPr/>
      </p:nvGrpSpPr>
      <p:grpSpPr>
        <a:xfrm>
          <a:off x="0" y="0"/>
          <a:ext cx="0" cy="0"/>
          <a:chOff x="0" y="0"/>
          <a:chExt cx="0" cy="0"/>
        </a:xfrm>
      </p:grpSpPr>
      <p:sp>
        <p:nvSpPr>
          <p:cNvPr id="90" name="Google Shape;90;p62"/>
          <p:cNvSpPr/>
          <p:nvPr/>
        </p:nvSpPr>
        <p:spPr>
          <a:xfrm>
            <a:off x="0" y="4664075"/>
            <a:ext cx="9150350" cy="0"/>
          </a:xfrm>
          <a:prstGeom prst="rtTriangle">
            <a:avLst/>
          </a:prstGeom>
          <a:gradFill>
            <a:gsLst>
              <a:gs pos="0">
                <a:srgbClr val="007897"/>
              </a:gs>
              <a:gs pos="55000">
                <a:srgbClr val="4ABBE0"/>
              </a:gs>
              <a:gs pos="100000">
                <a:srgbClr val="007897"/>
              </a:gs>
            </a:gsLst>
            <a:lin ang="30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91" name="Google Shape;91;p62"/>
          <p:cNvGrpSpPr/>
          <p:nvPr/>
        </p:nvGrpSpPr>
        <p:grpSpPr>
          <a:xfrm>
            <a:off x="-12192" y="4953000"/>
            <a:ext cx="9156192" cy="1911350"/>
            <a:chOff x="-12783" y="4832896"/>
            <a:chExt cx="9156783" cy="2032192"/>
          </a:xfrm>
        </p:grpSpPr>
        <p:sp>
          <p:nvSpPr>
            <p:cNvPr id="92" name="Google Shape;92;p62"/>
            <p:cNvSpPr/>
            <p:nvPr/>
          </p:nvSpPr>
          <p:spPr>
            <a:xfrm>
              <a:off x="1687032" y="4832896"/>
              <a:ext cx="7456968" cy="518176"/>
            </a:xfrm>
            <a:custGeom>
              <a:avLst/>
              <a:gdLst/>
              <a:ahLst/>
              <a:cxnLst/>
              <a:rect l="l" t="t" r="r" b="b"/>
              <a:pathLst>
                <a:path w="4697" h="367" extrusionOk="0">
                  <a:moveTo>
                    <a:pt x="4697" y="0"/>
                  </a:moveTo>
                  <a:lnTo>
                    <a:pt x="4697" y="367"/>
                  </a:lnTo>
                  <a:lnTo>
                    <a:pt x="0" y="218"/>
                  </a:lnTo>
                  <a:lnTo>
                    <a:pt x="4697" y="0"/>
                  </a:lnTo>
                  <a:close/>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3" name="Google Shape;93;p62"/>
            <p:cNvSpPr/>
            <p:nvPr/>
          </p:nvSpPr>
          <p:spPr>
            <a:xfrm>
              <a:off x="35443" y="5135526"/>
              <a:ext cx="9108557" cy="838200"/>
            </a:xfrm>
            <a:custGeom>
              <a:avLst/>
              <a:gdLst/>
              <a:ahLst/>
              <a:cxnLst/>
              <a:rect l="l" t="t" r="r" b="b"/>
              <a:pathLst>
                <a:path w="5760" h="528" extrusionOk="0">
                  <a:moveTo>
                    <a:pt x="0" y="0"/>
                  </a:moveTo>
                  <a:lnTo>
                    <a:pt x="5760" y="0"/>
                  </a:lnTo>
                  <a:lnTo>
                    <a:pt x="5760" y="528"/>
                  </a:lnTo>
                  <a:lnTo>
                    <a:pt x="48" y="0"/>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4" name="Google Shape;94;p62"/>
            <p:cNvSpPr/>
            <p:nvPr/>
          </p:nvSpPr>
          <p:spPr>
            <a:xfrm>
              <a:off x="0" y="4883888"/>
              <a:ext cx="9144000" cy="1981200"/>
            </a:xfrm>
            <a:custGeom>
              <a:avLst/>
              <a:gdLst/>
              <a:ahLst/>
              <a:cxnLst/>
              <a:rect l="l" t="t" r="r" b="b"/>
              <a:pathLst>
                <a:path w="5760" h="1248" extrusionOk="0">
                  <a:moveTo>
                    <a:pt x="0" y="0"/>
                  </a:moveTo>
                  <a:lnTo>
                    <a:pt x="0" y="1248"/>
                  </a:lnTo>
                  <a:lnTo>
                    <a:pt x="5760" y="1248"/>
                  </a:lnTo>
                  <a:lnTo>
                    <a:pt x="5760" y="528"/>
                  </a:lnTo>
                  <a:lnTo>
                    <a:pt x="0" y="0"/>
                  </a:lnTo>
                  <a:close/>
                </a:path>
              </a:pathLst>
            </a:custGeom>
            <a:blipFill rotWithShape="1">
              <a:blip r:embed="rId3">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95" name="Google Shape;95;p62"/>
            <p:cNvPicPr preferRelativeResize="0"/>
            <p:nvPr/>
          </p:nvPicPr>
          <p:blipFill rotWithShape="1">
            <a:blip r:embed="rId4"/>
            <a:srcRect/>
            <a:stretch>
              <a:fillRect/>
            </a:stretch>
          </p:blipFill>
          <p:spPr>
            <a:xfrm>
              <a:off x="-12783" y="4875025"/>
              <a:ext cx="9156783" cy="855546"/>
            </a:xfrm>
            <a:prstGeom prst="rect">
              <a:avLst/>
            </a:prstGeom>
            <a:noFill/>
            <a:ln>
              <a:noFill/>
            </a:ln>
          </p:spPr>
        </p:pic>
      </p:grpSp>
      <p:sp>
        <p:nvSpPr>
          <p:cNvPr id="96" name="Google Shape;96;p6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97" name="Google Shape;97;p62"/>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buChar char=""/>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98" name="Google Shape;98;p62"/>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99" name="Google Shape;99;p62"/>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00" name="Google Shape;100;p62"/>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6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7"/>
        <p:cNvGrpSpPr/>
        <p:nvPr/>
      </p:nvGrpSpPr>
      <p:grpSpPr>
        <a:xfrm>
          <a:off x="0" y="0"/>
          <a:ext cx="0" cy="0"/>
          <a:chOff x="0" y="0"/>
          <a:chExt cx="0" cy="0"/>
        </a:xfrm>
      </p:grpSpPr>
      <p:sp>
        <p:nvSpPr>
          <p:cNvPr id="108" name="Google Shape;108;p64"/>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9" name="Google Shape;109;p64"/>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0" name="Google Shape;110;p64"/>
          <p:cNvSpPr/>
          <p:nvPr/>
        </p:nvSpPr>
        <p:spPr>
          <a:xfrm>
            <a:off x="-6042" y="5791253"/>
            <a:ext cx="3402314" cy="1080868"/>
          </a:xfrm>
          <a:prstGeom prst="rtTriangle">
            <a:avLst/>
          </a:prstGeom>
          <a:blipFill rotWithShape="1">
            <a:blip r:embed="rId3">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111" name="Google Shape;111;p64"/>
          <p:cNvPicPr preferRelativeResize="0"/>
          <p:nvPr/>
        </p:nvPicPr>
        <p:blipFill rotWithShape="1">
          <a:blip r:embed="rId4"/>
          <a:srcRect/>
          <a:stretch>
            <a:fillRect/>
          </a:stretch>
        </p:blipFill>
        <p:spPr>
          <a:xfrm>
            <a:off x="-19050" y="5778500"/>
            <a:ext cx="3414712" cy="1098550"/>
          </a:xfrm>
          <a:prstGeom prst="rect">
            <a:avLst/>
          </a:prstGeom>
          <a:noFill/>
          <a:ln>
            <a:noFill/>
          </a:ln>
        </p:spPr>
      </p:pic>
      <p:sp>
        <p:nvSpPr>
          <p:cNvPr id="112" name="Google Shape;112;p6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13" name="Google Shape;113;p64"/>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buChar char=""/>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14" name="Google Shape;114;p64"/>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15" name="Google Shape;115;p64"/>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16" name="Google Shape;116;p64"/>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664"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
        <p:cNvGrpSpPr/>
        <p:nvPr/>
      </p:nvGrpSpPr>
      <p:grpSpPr>
        <a:xfrm>
          <a:off x="0" y="0"/>
          <a:ext cx="0" cy="0"/>
          <a:chOff x="0" y="0"/>
          <a:chExt cx="0" cy="0"/>
        </a:xfrm>
      </p:grpSpPr>
      <p:sp>
        <p:nvSpPr>
          <p:cNvPr id="124" name="Google Shape;124;p73"/>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5" name="Google Shape;125;p73"/>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6" name="Google Shape;126;p73"/>
          <p:cNvSpPr/>
          <p:nvPr/>
        </p:nvSpPr>
        <p:spPr>
          <a:xfrm>
            <a:off x="-6042" y="5791253"/>
            <a:ext cx="3402314" cy="1080868"/>
          </a:xfrm>
          <a:prstGeom prst="rtTriangle">
            <a:avLst/>
          </a:pr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127" name="Google Shape;127;p73"/>
          <p:cNvPicPr preferRelativeResize="0"/>
          <p:nvPr/>
        </p:nvPicPr>
        <p:blipFill rotWithShape="1">
          <a:blip r:embed="rId3"/>
          <a:srcRect/>
          <a:stretch>
            <a:fillRect/>
          </a:stretch>
        </p:blipFill>
        <p:spPr>
          <a:xfrm>
            <a:off x="-19050" y="5778500"/>
            <a:ext cx="3414712" cy="1098550"/>
          </a:xfrm>
          <a:prstGeom prst="rect">
            <a:avLst/>
          </a:prstGeom>
          <a:noFill/>
          <a:ln>
            <a:noFill/>
          </a:ln>
        </p:spPr>
      </p:pic>
      <p:sp>
        <p:nvSpPr>
          <p:cNvPr id="128" name="Google Shape;128;p7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29" name="Google Shape;129;p73"/>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buChar char=""/>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30" name="Google Shape;130;p73"/>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31" name="Google Shape;131;p73"/>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32" name="Google Shape;132;p73"/>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1pPr>
            <a:lvl2pPr marL="0" marR="0" lvl="1"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2pPr>
            <a:lvl3pPr marL="0" marR="0" lvl="2"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3pPr>
            <a:lvl4pPr marL="0" marR="0" lvl="3"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4pPr>
            <a:lvl5pPr marL="0" marR="0" lvl="4"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5pPr>
            <a:lvl6pPr marL="0" marR="0" lvl="5"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6pPr>
            <a:lvl7pPr marL="0" marR="0" lvl="6"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7pPr>
            <a:lvl8pPr marL="0" marR="0" lvl="7"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8pPr>
            <a:lvl9pPr marL="0" marR="0" lvl="8"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9pPr>
          </a:lstStyle>
          <a:p>
            <a:pPr marL="0" lvl="0" indent="0" algn="r" rtl="0">
              <a:spcBef>
                <a:spcPts val="0"/>
              </a:spcBef>
              <a:spcAft>
                <a:spcPts val="0"/>
              </a:spcAft>
              <a:buNone/>
            </a:pPr>
            <a:fld id="{00000000-1234-1234-1234-123412341234}" type="slidenum">
              <a:rPr lang="en-US"/>
              <a:t>‹#›</a:t>
            </a:fld>
            <a:endParaRPr sz="1400">
              <a:latin typeface="Arial" panose="020B0604020202020204"/>
              <a:ea typeface="Arial" panose="020B0604020202020204"/>
              <a:cs typeface="Arial" panose="020B0604020202020204"/>
              <a:sym typeface="Arial" panose="020B0604020202020204"/>
            </a:endParaRPr>
          </a:p>
        </p:txBody>
      </p:sp>
    </p:spTree>
  </p:cSld>
  <p:clrMap bg1="lt1" tx1="dk1" bg2="dk2" tx2="lt2" accent1="accent1" accent2="accent2" accent3="accent3" accent4="accent4" accent5="accent5" accent6="accent6" hlink="hlink" folHlink="folHlink"/>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114&#20809;&#20161;&#22577;&#22577;_&#23416;&#26657;&#26085;%20(3).pptx"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drive.google.com/file/d/1LqjgpO1S1gigqEGGxMz2dvaDZU69pw22/view" TargetMode="External"/><Relationship Id="rId4" Type="http://schemas.openxmlformats.org/officeDocument/2006/relationships/hyperlink" Target="about:blank"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kjeskitchen.blogspot.com/"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fatraceschool.k12ea.gov.tw/frontend/"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Shape 279"/>
        <p:cNvGrpSpPr/>
        <p:nvPr/>
      </p:nvGrpSpPr>
      <p:grpSpPr>
        <a:xfrm>
          <a:off x="0" y="0"/>
          <a:ext cx="0" cy="0"/>
          <a:chOff x="0" y="0"/>
          <a:chExt cx="0" cy="0"/>
        </a:xfrm>
      </p:grpSpPr>
      <p:sp>
        <p:nvSpPr>
          <p:cNvPr id="280" name="Google Shape;280;p1"/>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281" name="Google Shape;281;p1"/>
          <p:cNvSpPr txBox="1">
            <a:spLocks noGrp="1"/>
          </p:cNvSpPr>
          <p:nvPr>
            <p:ph type="ctrTitle"/>
          </p:nvPr>
        </p:nvSpPr>
        <p:spPr>
          <a:xfrm>
            <a:off x="611187" y="0"/>
            <a:ext cx="7772400" cy="2997199"/>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6000"/>
              <a:buFont typeface="Arial" panose="020B0604020202020204"/>
              <a:buNone/>
            </a:pPr>
            <a:r>
              <a:rPr lang="en-US" sz="600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一</a:t>
            </a:r>
            <a:r>
              <a:rPr lang="zh-TW" altLang="en-US" sz="600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一</a:t>
            </a:r>
            <a:r>
              <a:rPr lang="en-US" sz="6000" dirty="0" err="1">
                <a:latin typeface="標楷體" panose="03000509000000000000" charset="-120"/>
                <a:ea typeface="標楷體" panose="03000509000000000000" charset="-120"/>
                <a:cs typeface="標楷體" panose="03000509000000000000" charset="-120"/>
                <a:sym typeface="標楷體" panose="03000509000000000000" charset="-120"/>
              </a:rPr>
              <a:t>四</a:t>
            </a:r>
            <a:r>
              <a:rPr lang="en-US" sz="6000"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學年度上學期</a:t>
            </a:r>
            <a:r>
              <a:rPr lang="en-US" sz="600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
            </a:r>
            <a:br>
              <a:rPr lang="en-US" sz="600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br>
            <a:r>
              <a:rPr lang="en-US" sz="6000"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學校日</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282" name="Google Shape;282;p1"/>
          <p:cNvSpPr txBox="1">
            <a:spLocks noGrp="1"/>
          </p:cNvSpPr>
          <p:nvPr>
            <p:ph type="subTitle" idx="1"/>
          </p:nvPr>
        </p:nvSpPr>
        <p:spPr>
          <a:xfrm>
            <a:off x="1403350" y="2924175"/>
            <a:ext cx="6400800" cy="9144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700"/>
              <a:buNone/>
            </a:pPr>
            <a:r>
              <a:rPr lang="en-US" sz="36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五年</a:t>
            </a:r>
            <a:r>
              <a:rPr lang="zh-TW" altLang="en-US" sz="36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級教學團隊</a:t>
            </a:r>
            <a:endParaRPr lang="en-US" sz="36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
          <p:cNvSpPr txBox="1">
            <a:spLocks noGrp="1"/>
          </p:cNvSpPr>
          <p:nvPr>
            <p:ph type="title"/>
          </p:nvPr>
        </p:nvSpPr>
        <p:spPr>
          <a:xfrm>
            <a:off x="323850" y="404812"/>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防疫措施</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288" name="Google Shape;288;p2"/>
          <p:cNvSpPr txBox="1">
            <a:spLocks noGrp="1"/>
          </p:cNvSpPr>
          <p:nvPr>
            <p:ph type="body" idx="1"/>
          </p:nvPr>
        </p:nvSpPr>
        <p:spPr>
          <a:xfrm>
            <a:off x="781750" y="1800075"/>
            <a:ext cx="7977300" cy="4258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2575"/>
              <a:buFont typeface="標楷體" panose="03000509000000000000" charset="-120"/>
              <a:buChar char="❖"/>
            </a:pPr>
            <a:r>
              <a:rPr lang="en-US" i="0" u="none" strike="noStrike" cap="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發燒</a:t>
            </a:r>
            <a:r>
              <a:rPr lang="en-US" dirty="0" err="1">
                <a:latin typeface="標楷體" panose="03000509000000000000" charset="-120"/>
                <a:ea typeface="標楷體" panose="03000509000000000000" charset="-120"/>
                <a:cs typeface="標楷體" panose="03000509000000000000" charset="-120"/>
                <a:sym typeface="標楷體" panose="03000509000000000000" charset="-120"/>
              </a:rPr>
              <a:t>或有感冒症狀</a:t>
            </a:r>
            <a:r>
              <a:rPr lang="en-US" i="0" u="none" strike="noStrike" cap="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不到校</a:t>
            </a:r>
            <a:r>
              <a:rPr lang="en-US" i="0" u="none" strike="noStrike" cap="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sz="3900"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500"/>
              </a:spcBef>
              <a:spcAft>
                <a:spcPts val="0"/>
              </a:spcAft>
              <a:buClr>
                <a:schemeClr val="hlink"/>
              </a:buClr>
              <a:buSzPts val="2575"/>
              <a:buFont typeface="標楷體" panose="03000509000000000000" charset="-120"/>
              <a:buChar char="❖"/>
            </a:pPr>
            <a:r>
              <a:rPr lang="en-US" i="0" u="none" strike="noStrike" cap="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每節上課進教室前把雙手洗乾淨</a:t>
            </a:r>
            <a:r>
              <a:rPr lang="en-US" i="0" u="none" strike="noStrike" cap="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sz="3900"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500"/>
              </a:spcBef>
              <a:spcAft>
                <a:spcPts val="0"/>
              </a:spcAft>
              <a:buClr>
                <a:schemeClr val="hlink"/>
              </a:buClr>
              <a:buSzPts val="2575"/>
              <a:buFont typeface="標楷體" panose="03000509000000000000" charset="-120"/>
              <a:buChar char="❖"/>
            </a:pPr>
            <a:r>
              <a:rPr lang="en-US" i="0" u="none" strike="noStrike" cap="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餐前洗淨雙手、消毒桌面</a:t>
            </a:r>
            <a:r>
              <a:rPr lang="en-US" i="0" u="none" strike="noStrike" cap="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sz="3900"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500"/>
              </a:spcBef>
              <a:spcAft>
                <a:spcPts val="0"/>
              </a:spcAft>
              <a:buClr>
                <a:schemeClr val="hlink"/>
              </a:buClr>
              <a:buSzPts val="2575"/>
              <a:buFont typeface="標楷體" panose="03000509000000000000" charset="-120"/>
              <a:buChar char="❖"/>
            </a:pPr>
            <a:r>
              <a:rPr lang="en-US" i="0" u="none" strike="noStrike" cap="none" smtClean="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早餐請在家用完再到校</a:t>
            </a:r>
            <a:r>
              <a:rPr lang="en-US" i="0" u="none" strike="noStrike" cap="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，勿帶零食到校</a:t>
            </a:r>
            <a:r>
              <a:rPr lang="en-US" i="0" u="none" strike="noStrike" cap="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sz="3900"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500"/>
              </a:spcBef>
              <a:spcAft>
                <a:spcPts val="0"/>
              </a:spcAft>
              <a:buClr>
                <a:schemeClr val="hlink"/>
              </a:buClr>
              <a:buSzPts val="2575"/>
              <a:buFont typeface="標楷體" panose="03000509000000000000" charset="-120"/>
              <a:buChar char="❖"/>
            </a:pPr>
            <a:r>
              <a:rPr lang="en-US" i="0" u="none" strike="noStrike" cap="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開冷氣時，對角窗戶開15公分</a:t>
            </a:r>
            <a:r>
              <a:rPr lang="en-US" dirty="0">
                <a:latin typeface="標楷體" panose="03000509000000000000" charset="-120"/>
                <a:ea typeface="標楷體" panose="03000509000000000000" charset="-120"/>
                <a:cs typeface="標楷體" panose="03000509000000000000" charset="-120"/>
                <a:sym typeface="標楷體" panose="03000509000000000000" charset="-120"/>
              </a:rPr>
              <a:t>讓</a:t>
            </a:r>
            <a:r>
              <a:rPr lang="en-US" i="0" u="none" strike="noStrike" cap="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空氣流通。</a:t>
            </a:r>
            <a:endParaRPr sz="3900"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289" name="Google Shape;289;p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6000"/>
              <a:buFont typeface="Arial"/>
              <a:buNone/>
            </a:pPr>
            <a:r>
              <a:rPr lang="en-US" sz="6000" b="0" i="0" u="none" dirty="0" err="1">
                <a:solidFill>
                  <a:srgbClr val="FF0000"/>
                </a:solidFill>
                <a:latin typeface="DFKai-SB"/>
                <a:ea typeface="DFKai-SB"/>
                <a:cs typeface="DFKai-SB"/>
                <a:sym typeface="DFKai-SB"/>
              </a:rPr>
              <a:t>學校</a:t>
            </a:r>
            <a:r>
              <a:rPr lang="en-US" sz="6000" b="0" i="0" u="none" dirty="0" err="1">
                <a:solidFill>
                  <a:srgbClr val="FF0000"/>
                </a:solidFill>
                <a:latin typeface="DFKai-SB"/>
                <a:ea typeface="DFKai-SB"/>
                <a:cs typeface="DFKai-SB"/>
                <a:sym typeface="DFKai-SB"/>
                <a:hlinkClick r:id="rId3" action="ppaction://hlinkpres?slideindex=1&amp;slidetitle="/>
              </a:rPr>
              <a:t>各單位</a:t>
            </a:r>
            <a:r>
              <a:rPr lang="en-US" sz="6000" b="0" i="0" u="none" dirty="0" err="1">
                <a:solidFill>
                  <a:srgbClr val="FF0000"/>
                </a:solidFill>
                <a:latin typeface="DFKai-SB"/>
                <a:ea typeface="DFKai-SB"/>
                <a:cs typeface="DFKai-SB"/>
                <a:sym typeface="DFKai-SB"/>
              </a:rPr>
              <a:t>宣導事項</a:t>
            </a:r>
            <a:endParaRPr dirty="0">
              <a:latin typeface="DFKai-SB"/>
              <a:ea typeface="DFKai-SB"/>
              <a:cs typeface="DFKai-SB"/>
              <a:sym typeface="DFKai-SB"/>
            </a:endParaRPr>
          </a:p>
        </p:txBody>
      </p:sp>
      <p:sp>
        <p:nvSpPr>
          <p:cNvPr id="295" name="Google Shape;295;p3"/>
          <p:cNvSpPr txBox="1">
            <a:spLocks noGrp="1"/>
          </p:cNvSpPr>
          <p:nvPr>
            <p:ph type="body" idx="1"/>
          </p:nvPr>
        </p:nvSpPr>
        <p:spPr>
          <a:xfrm>
            <a:off x="468312" y="1916112"/>
            <a:ext cx="4194175" cy="41941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3600"/>
              <a:buFont typeface="Noto Sans Symbols"/>
              <a:buChar char="❖"/>
            </a:pPr>
            <a:r>
              <a:rPr lang="en-US" sz="4800" b="0" i="0" u="sng" strike="noStrike" cap="none" dirty="0" err="1">
                <a:solidFill>
                  <a:srgbClr val="000000"/>
                </a:solidFill>
                <a:latin typeface="DFKai-SB"/>
                <a:ea typeface="DFKai-SB"/>
                <a:cs typeface="DFKai-SB"/>
                <a:sym typeface="DFKai-SB"/>
                <a:hlinkClick r:id="rId4">
                  <a:extLst>
                    <a:ext uri="{A12FA001-AC4F-418D-AE19-62706E023703}">
                      <ahyp:hlinkClr xmlns="" xmlns:ahyp="http://schemas.microsoft.com/office/drawing/2018/hyperlinkcolor" val="tx"/>
                    </a:ext>
                  </a:extLst>
                </a:hlinkClick>
              </a:rPr>
              <a:t>校長的話</a:t>
            </a:r>
            <a:endParaRPr dirty="0">
              <a:latin typeface="DFKai-SB"/>
              <a:ea typeface="DFKai-SB"/>
              <a:cs typeface="DFKai-SB"/>
              <a:sym typeface="DFKai-SB"/>
            </a:endParaRPr>
          </a:p>
          <a:p>
            <a:pPr marL="342900" marR="0" lvl="0" indent="-342900" algn="l" rtl="0">
              <a:lnSpc>
                <a:spcPct val="100000"/>
              </a:lnSpc>
              <a:spcBef>
                <a:spcPts val="960"/>
              </a:spcBef>
              <a:spcAft>
                <a:spcPts val="0"/>
              </a:spcAft>
              <a:buClr>
                <a:schemeClr val="hlink"/>
              </a:buClr>
              <a:buSzPts val="3600"/>
              <a:buFont typeface="Noto Sans Symbols"/>
              <a:buChar char="❖"/>
            </a:pPr>
            <a:endParaRPr dirty="0">
              <a:latin typeface="DFKai-SB"/>
              <a:ea typeface="DFKai-SB"/>
              <a:cs typeface="DFKai-SB"/>
              <a:sym typeface="DFKai-SB"/>
            </a:endParaRPr>
          </a:p>
          <a:p>
            <a:pPr marL="342900" marR="0" lvl="0" indent="-114300" algn="l" rtl="0">
              <a:lnSpc>
                <a:spcPct val="100000"/>
              </a:lnSpc>
              <a:spcBef>
                <a:spcPts val="960"/>
              </a:spcBef>
              <a:spcAft>
                <a:spcPts val="0"/>
              </a:spcAft>
              <a:buClr>
                <a:schemeClr val="hlink"/>
              </a:buClr>
              <a:buSzPts val="3600"/>
              <a:buFont typeface="Noto Sans Symbols"/>
              <a:buNone/>
            </a:pPr>
            <a:endParaRPr sz="4800" b="0" i="0" u="sng" dirty="0">
              <a:solidFill>
                <a:srgbClr val="000000"/>
              </a:solidFill>
              <a:latin typeface="Arial"/>
              <a:ea typeface="Arial"/>
              <a:cs typeface="Arial"/>
              <a:sym typeface="Arial"/>
              <a:hlinkClick r:id="rId5">
                <a:extLst>
                  <a:ext uri="{A12FA001-AC4F-418D-AE19-62706E023703}">
                    <ahyp:hlinkClr xmlns="" xmlns:ahyp="http://schemas.microsoft.com/office/drawing/2018/hyperlinkcolor" val="tx"/>
                  </a:ext>
                </a:extLst>
              </a:hlinkClick>
            </a:endParaRPr>
          </a:p>
        </p:txBody>
      </p:sp>
      <p:sp>
        <p:nvSpPr>
          <p:cNvPr id="296" name="Google Shape;296;p3"/>
          <p:cNvSpPr txBox="1">
            <a:spLocks noGrp="1"/>
          </p:cNvSpPr>
          <p:nvPr>
            <p:ph type="body" idx="2"/>
          </p:nvPr>
        </p:nvSpPr>
        <p:spPr>
          <a:xfrm>
            <a:off x="4648200" y="1905000"/>
            <a:ext cx="4194175" cy="41941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3300"/>
              <a:buFont typeface="Noto Sans Symbols"/>
              <a:buChar char="❖"/>
            </a:pPr>
            <a:r>
              <a:rPr lang="en-US" sz="4400" b="0" i="0" u="sng">
                <a:solidFill>
                  <a:srgbClr val="000000"/>
                </a:solidFill>
                <a:latin typeface="DFKai-SB"/>
                <a:ea typeface="DFKai-SB"/>
                <a:cs typeface="DFKai-SB"/>
                <a:sym typeface="DFKai-SB"/>
                <a:hlinkClick r:id="rId4">
                  <a:extLst>
                    <a:ext uri="{A12FA001-AC4F-418D-AE19-62706E023703}">
                      <ahyp:hlinkClr xmlns="" xmlns:ahyp="http://schemas.microsoft.com/office/drawing/2018/hyperlinkcolor" val="tx"/>
                    </a:ext>
                  </a:extLst>
                </a:hlinkClick>
              </a:rPr>
              <a:t>學務處宣導</a:t>
            </a:r>
            <a:endParaRPr>
              <a:latin typeface="DFKai-SB"/>
              <a:ea typeface="DFKai-SB"/>
              <a:cs typeface="DFKai-SB"/>
              <a:sym typeface="DFKai-SB"/>
            </a:endParaRPr>
          </a:p>
          <a:p>
            <a:pPr marL="342900" marR="0" lvl="0" indent="-342900" algn="l" rtl="0">
              <a:lnSpc>
                <a:spcPct val="100000"/>
              </a:lnSpc>
              <a:spcBef>
                <a:spcPts val="880"/>
              </a:spcBef>
              <a:spcAft>
                <a:spcPts val="0"/>
              </a:spcAft>
              <a:buClr>
                <a:schemeClr val="hlink"/>
              </a:buClr>
              <a:buSzPts val="3300"/>
              <a:buFont typeface="Noto Sans Symbols"/>
              <a:buChar char="❖"/>
            </a:pPr>
            <a:r>
              <a:rPr lang="en-US" sz="4400" b="0" i="0" u="sng">
                <a:solidFill>
                  <a:srgbClr val="000000"/>
                </a:solidFill>
                <a:latin typeface="DFKai-SB"/>
                <a:ea typeface="DFKai-SB"/>
                <a:cs typeface="DFKai-SB"/>
                <a:sym typeface="DFKai-SB"/>
                <a:hlinkClick r:id="rId4">
                  <a:extLst>
                    <a:ext uri="{A12FA001-AC4F-418D-AE19-62706E023703}">
                      <ahyp:hlinkClr xmlns="" xmlns:ahyp="http://schemas.microsoft.com/office/drawing/2018/hyperlinkcolor" val="tx"/>
                    </a:ext>
                  </a:extLst>
                </a:hlinkClick>
              </a:rPr>
              <a:t>教務處宣導</a:t>
            </a:r>
            <a:endParaRPr>
              <a:latin typeface="DFKai-SB"/>
              <a:ea typeface="DFKai-SB"/>
              <a:cs typeface="DFKai-SB"/>
              <a:sym typeface="DFKai-SB"/>
            </a:endParaRPr>
          </a:p>
          <a:p>
            <a:pPr marL="342900" marR="0" lvl="0" indent="-342900" algn="l" rtl="0">
              <a:lnSpc>
                <a:spcPct val="100000"/>
              </a:lnSpc>
              <a:spcBef>
                <a:spcPts val="880"/>
              </a:spcBef>
              <a:spcAft>
                <a:spcPts val="0"/>
              </a:spcAft>
              <a:buClr>
                <a:schemeClr val="hlink"/>
              </a:buClr>
              <a:buSzPts val="3300"/>
              <a:buFont typeface="Noto Sans Symbols"/>
              <a:buChar char="❖"/>
            </a:pPr>
            <a:r>
              <a:rPr lang="en-US" sz="4400" b="0" i="0" u="sng">
                <a:solidFill>
                  <a:srgbClr val="000000"/>
                </a:solidFill>
                <a:latin typeface="DFKai-SB"/>
                <a:ea typeface="DFKai-SB"/>
                <a:cs typeface="DFKai-SB"/>
                <a:sym typeface="DFKai-SB"/>
                <a:hlinkClick r:id="rId4">
                  <a:extLst>
                    <a:ext uri="{A12FA001-AC4F-418D-AE19-62706E023703}">
                      <ahyp:hlinkClr xmlns="" xmlns:ahyp="http://schemas.microsoft.com/office/drawing/2018/hyperlinkcolor" val="tx"/>
                    </a:ext>
                  </a:extLst>
                </a:hlinkClick>
              </a:rPr>
              <a:t>總務處宣導</a:t>
            </a:r>
            <a:endParaRPr>
              <a:latin typeface="DFKai-SB"/>
              <a:ea typeface="DFKai-SB"/>
              <a:cs typeface="DFKai-SB"/>
              <a:sym typeface="DFKai-SB"/>
            </a:endParaRPr>
          </a:p>
          <a:p>
            <a:pPr marL="342900" marR="0" lvl="0" indent="-342900" algn="l" rtl="0">
              <a:lnSpc>
                <a:spcPct val="100000"/>
              </a:lnSpc>
              <a:spcBef>
                <a:spcPts val="880"/>
              </a:spcBef>
              <a:spcAft>
                <a:spcPts val="0"/>
              </a:spcAft>
              <a:buClr>
                <a:schemeClr val="hlink"/>
              </a:buClr>
              <a:buSzPts val="3300"/>
              <a:buFont typeface="Noto Sans Symbols"/>
              <a:buChar char="❖"/>
            </a:pPr>
            <a:r>
              <a:rPr lang="en-US" sz="4400" b="0" i="0" u="sng">
                <a:solidFill>
                  <a:srgbClr val="000000"/>
                </a:solidFill>
                <a:latin typeface="DFKai-SB"/>
                <a:ea typeface="DFKai-SB"/>
                <a:cs typeface="DFKai-SB"/>
                <a:sym typeface="DFKai-SB"/>
                <a:hlinkClick r:id="rId4">
                  <a:extLst>
                    <a:ext uri="{A12FA001-AC4F-418D-AE19-62706E023703}">
                      <ahyp:hlinkClr xmlns="" xmlns:ahyp="http://schemas.microsoft.com/office/drawing/2018/hyperlinkcolor" val="tx"/>
                    </a:ext>
                  </a:extLst>
                </a:hlinkClick>
              </a:rPr>
              <a:t>輔導室宣導</a:t>
            </a:r>
            <a:endParaRPr>
              <a:latin typeface="DFKai-SB"/>
              <a:ea typeface="DFKai-SB"/>
              <a:cs typeface="DFKai-SB"/>
              <a:sym typeface="DFKai-SB"/>
            </a:endParaRPr>
          </a:p>
          <a:p>
            <a:pPr marL="342900" marR="0" lvl="0" indent="-133350" algn="l" rtl="0">
              <a:lnSpc>
                <a:spcPct val="100000"/>
              </a:lnSpc>
              <a:spcBef>
                <a:spcPts val="880"/>
              </a:spcBef>
              <a:spcAft>
                <a:spcPts val="0"/>
              </a:spcAft>
              <a:buClr>
                <a:schemeClr val="hlink"/>
              </a:buClr>
              <a:buSzPts val="3300"/>
              <a:buFont typeface="Noto Sans Symbols"/>
              <a:buNone/>
            </a:pPr>
            <a:endParaRPr sz="4400" b="0" i="0" u="sng">
              <a:solidFill>
                <a:srgbClr val="000000"/>
              </a:solidFill>
              <a:latin typeface="DFKai-SB"/>
              <a:ea typeface="DFKai-SB"/>
              <a:cs typeface="DFKai-SB"/>
              <a:sym typeface="DFKai-SB"/>
              <a:hlinkClick r:id="rId4">
                <a:extLst>
                  <a:ext uri="{A12FA001-AC4F-418D-AE19-62706E023703}">
                    <ahyp:hlinkClr xmlns="" xmlns:ahyp="http://schemas.microsoft.com/office/drawing/2018/hyperlinkcolor" val="tx"/>
                  </a:ext>
                </a:extLst>
              </a:hlinkClick>
            </a:endParaRPr>
          </a:p>
        </p:txBody>
      </p:sp>
      <p:sp>
        <p:nvSpPr>
          <p:cNvPr id="297" name="Google Shape;297;p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strike="noStrike" cap="none">
                <a:solidFill>
                  <a:schemeClr val="dk1"/>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301"/>
        <p:cNvGrpSpPr/>
        <p:nvPr/>
      </p:nvGrpSpPr>
      <p:grpSpPr>
        <a:xfrm>
          <a:off x="0" y="0"/>
          <a:ext cx="0" cy="0"/>
          <a:chOff x="0" y="0"/>
          <a:chExt cx="0" cy="0"/>
        </a:xfrm>
      </p:grpSpPr>
      <p:sp>
        <p:nvSpPr>
          <p:cNvPr id="302" name="Google Shape;302;p4"/>
          <p:cNvSpPr txBox="1">
            <a:spLocks noGrp="1"/>
          </p:cNvSpPr>
          <p:nvPr>
            <p:ph type="title"/>
          </p:nvPr>
        </p:nvSpPr>
        <p:spPr>
          <a:xfrm>
            <a:off x="250825" y="333375"/>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午餐/點心特色</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303" name="Google Shape;303;p4"/>
          <p:cNvSpPr txBox="1">
            <a:spLocks noGrp="1"/>
          </p:cNvSpPr>
          <p:nvPr>
            <p:ph type="body" idx="1"/>
          </p:nvPr>
        </p:nvSpPr>
        <p:spPr>
          <a:xfrm>
            <a:off x="179375" y="1477926"/>
            <a:ext cx="5239500" cy="5149149"/>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2700"/>
              <a:buFont typeface="Noto Sans Symbols"/>
              <a:buNone/>
            </a:pPr>
            <a:r>
              <a:rPr lang="en-US" sz="3600" b="0" i="0" u="none">
                <a:solidFill>
                  <a:srgbClr val="0070C0"/>
                </a:solidFill>
                <a:latin typeface="標楷體" panose="03000509000000000000" charset="-120"/>
                <a:ea typeface="標楷體" panose="03000509000000000000" charset="-120"/>
                <a:cs typeface="標楷體" panose="03000509000000000000" charset="-120"/>
                <a:sym typeface="標楷體" panose="03000509000000000000" charset="-120"/>
              </a:rPr>
              <a:t>午餐(每餐</a:t>
            </a:r>
            <a:r>
              <a:rPr lang="en-US" sz="3600">
                <a:solidFill>
                  <a:srgbClr val="0070C0"/>
                </a:solidFill>
                <a:latin typeface="標楷體" panose="03000509000000000000" charset="-120"/>
                <a:ea typeface="標楷體" panose="03000509000000000000" charset="-120"/>
                <a:cs typeface="標楷體" panose="03000509000000000000" charset="-120"/>
                <a:sym typeface="標楷體" panose="03000509000000000000" charset="-120"/>
              </a:rPr>
              <a:t>80</a:t>
            </a:r>
            <a:r>
              <a:rPr lang="en-US" sz="3600" b="0" i="0" u="none">
                <a:solidFill>
                  <a:srgbClr val="0070C0"/>
                </a:solidFill>
                <a:latin typeface="標楷體" panose="03000509000000000000" charset="-120"/>
                <a:ea typeface="標楷體" panose="03000509000000000000" charset="-120"/>
                <a:cs typeface="標楷體" panose="03000509000000000000" charset="-120"/>
                <a:sym typeface="標楷體" panose="03000509000000000000" charset="-120"/>
              </a:rPr>
              <a:t>元)</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週一：</a:t>
            </a:r>
            <a:r>
              <a:rPr lang="en-US">
                <a:latin typeface="標楷體" panose="03000509000000000000" charset="-120"/>
                <a:ea typeface="標楷體" panose="03000509000000000000" charset="-120"/>
                <a:cs typeface="標楷體" panose="03000509000000000000" charset="-120"/>
                <a:sym typeface="標楷體" panose="03000509000000000000" charset="-120"/>
              </a:rPr>
              <a:t>少肉</a:t>
            </a: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日</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週二：</a:t>
            </a:r>
            <a:r>
              <a:rPr lang="en-US" sz="24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蔬菜固定為教育局補助有機蔬菜種類、主食雞肉或豬肉，配合週四特餐調整。</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週三：</a:t>
            </a:r>
            <a:r>
              <a:rPr lang="en-US" sz="24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雞肉或豬肉，配合週四特餐調整。</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週四：特餐</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週五：魚肉</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480"/>
              </a:spcBef>
              <a:spcAft>
                <a:spcPts val="0"/>
              </a:spcAft>
              <a:buClr>
                <a:schemeClr val="hlink"/>
              </a:buClr>
              <a:buSzPts val="1800"/>
              <a:buFont typeface="Noto Sans Symbols"/>
              <a:buChar char="❖"/>
            </a:pPr>
            <a:r>
              <a:rPr lang="en-US" sz="24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牛肉麵(臺灣牛)供應，每</a:t>
            </a:r>
            <a:r>
              <a:rPr lang="en-US" sz="2400">
                <a:latin typeface="標楷體" panose="03000509000000000000" charset="-120"/>
                <a:ea typeface="標楷體" panose="03000509000000000000" charset="-120"/>
                <a:cs typeface="標楷體" panose="03000509000000000000" charset="-120"/>
                <a:sym typeface="標楷體" panose="03000509000000000000" charset="-120"/>
              </a:rPr>
              <a:t>二個</a:t>
            </a:r>
            <a:r>
              <a:rPr lang="en-US" sz="24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月一次。</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228600" algn="l" rtl="0">
              <a:lnSpc>
                <a:spcPct val="100000"/>
              </a:lnSpc>
              <a:spcBef>
                <a:spcPts val="480"/>
              </a:spcBef>
              <a:spcAft>
                <a:spcPts val="0"/>
              </a:spcAft>
              <a:buClr>
                <a:schemeClr val="hlink"/>
              </a:buClr>
              <a:buSzPts val="1800"/>
              <a:buFont typeface="Noto Sans Symbols"/>
              <a:buNone/>
            </a:pPr>
            <a:endParaRPr sz="2400" b="0" i="0" u="none">
              <a:solidFill>
                <a:srgbClr val="000000"/>
              </a:solidFill>
              <a:latin typeface="Arial" panose="020B0604020202020204"/>
              <a:ea typeface="Arial" panose="020B0604020202020204"/>
              <a:cs typeface="Arial" panose="020B0604020202020204"/>
              <a:sym typeface="Arial" panose="020B0604020202020204"/>
            </a:endParaRPr>
          </a:p>
        </p:txBody>
      </p:sp>
      <p:sp>
        <p:nvSpPr>
          <p:cNvPr id="304" name="Google Shape;304;p4"/>
          <p:cNvSpPr txBox="1">
            <a:spLocks noGrp="1"/>
          </p:cNvSpPr>
          <p:nvPr>
            <p:ph type="body" idx="2"/>
          </p:nvPr>
        </p:nvSpPr>
        <p:spPr>
          <a:xfrm>
            <a:off x="5614324" y="1499191"/>
            <a:ext cx="3529675" cy="315388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2700"/>
              <a:buFont typeface="Noto Sans Symbols"/>
              <a:buNone/>
            </a:pPr>
            <a:r>
              <a:rPr lang="en-US" sz="3600" b="0" i="0" u="none">
                <a:solidFill>
                  <a:srgbClr val="0070C0"/>
                </a:solidFill>
                <a:latin typeface="標楷體" panose="03000509000000000000" charset="-120"/>
                <a:ea typeface="標楷體" panose="03000509000000000000" charset="-120"/>
                <a:cs typeface="標楷體" panose="03000509000000000000" charset="-120"/>
                <a:sym typeface="標楷體" panose="03000509000000000000" charset="-120"/>
              </a:rPr>
              <a:t>早上飲品</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0" marR="0" lvl="0" indent="-13335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牛奶(</a:t>
            </a:r>
            <a:r>
              <a:rPr lang="en-US">
                <a:latin typeface="標楷體" panose="03000509000000000000" charset="-120"/>
                <a:ea typeface="標楷體" panose="03000509000000000000" charset="-120"/>
                <a:cs typeface="標楷體" panose="03000509000000000000" charset="-120"/>
                <a:sym typeface="標楷體" panose="03000509000000000000" charset="-120"/>
              </a:rPr>
              <a:t>25</a:t>
            </a: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元)</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0" marR="0" lvl="0" indent="-13335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羊奶(</a:t>
            </a:r>
            <a:r>
              <a:rPr lang="en-US">
                <a:latin typeface="標楷體" panose="03000509000000000000" charset="-120"/>
                <a:ea typeface="標楷體" panose="03000509000000000000" charset="-120"/>
                <a:cs typeface="標楷體" panose="03000509000000000000" charset="-120"/>
                <a:sym typeface="標楷體" panose="03000509000000000000" charset="-120"/>
              </a:rPr>
              <a:t>35</a:t>
            </a: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元)  </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0" marR="0" lvl="0" indent="-13335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豆漿(2</a:t>
            </a:r>
            <a:r>
              <a:rPr lang="en-US">
                <a:latin typeface="標楷體" panose="03000509000000000000" charset="-120"/>
                <a:ea typeface="標楷體" panose="03000509000000000000" charset="-120"/>
                <a:cs typeface="標楷體" panose="03000509000000000000" charset="-120"/>
                <a:sym typeface="標楷體" panose="03000509000000000000" charset="-120"/>
              </a:rPr>
              <a:t>5</a:t>
            </a: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元) </a:t>
            </a:r>
            <a:endParaRPr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0" marR="0" lvl="0" indent="0" algn="l" rtl="0">
              <a:lnSpc>
                <a:spcPct val="100000"/>
              </a:lnSpc>
              <a:spcBef>
                <a:spcPts val="720"/>
              </a:spcBef>
              <a:spcAft>
                <a:spcPts val="0"/>
              </a:spcAft>
              <a:buClr>
                <a:schemeClr val="hlink"/>
              </a:buClr>
              <a:buSzPts val="2700"/>
              <a:buFont typeface="Noto Sans Symbols"/>
              <a:buNone/>
            </a:pPr>
            <a:r>
              <a:rPr lang="en-US" sz="3600" b="0" i="0" u="none">
                <a:solidFill>
                  <a:srgbClr val="0070C0"/>
                </a:solidFill>
                <a:latin typeface="標楷體" panose="03000509000000000000" charset="-120"/>
                <a:ea typeface="標楷體" panose="03000509000000000000" charset="-120"/>
                <a:cs typeface="標楷體" panose="03000509000000000000" charset="-120"/>
                <a:sym typeface="標楷體" panose="03000509000000000000" charset="-120"/>
              </a:rPr>
              <a:t>點心(每</a:t>
            </a:r>
            <a:r>
              <a:rPr lang="en-US" sz="3600">
                <a:solidFill>
                  <a:srgbClr val="0070C0"/>
                </a:solidFill>
                <a:latin typeface="標楷體" panose="03000509000000000000" charset="-120"/>
                <a:ea typeface="標楷體" panose="03000509000000000000" charset="-120"/>
                <a:cs typeface="標楷體" panose="03000509000000000000" charset="-120"/>
                <a:sym typeface="標楷體" panose="03000509000000000000" charset="-120"/>
              </a:rPr>
              <a:t>天3</a:t>
            </a:r>
            <a:r>
              <a:rPr lang="en-US" sz="3600" b="0" i="0" u="none">
                <a:solidFill>
                  <a:srgbClr val="0070C0"/>
                </a:solidFill>
                <a:latin typeface="標楷體" panose="03000509000000000000" charset="-120"/>
                <a:ea typeface="標楷體" panose="03000509000000000000" charset="-120"/>
                <a:cs typeface="標楷體" panose="03000509000000000000" charset="-120"/>
                <a:sym typeface="標楷體" panose="03000509000000000000" charset="-120"/>
              </a:rPr>
              <a:t>0元)</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0" marR="0" lvl="0" indent="0" algn="l" rtl="0">
              <a:lnSpc>
                <a:spcPct val="100000"/>
              </a:lnSpc>
              <a:spcBef>
                <a:spcPts val="560"/>
              </a:spcBef>
              <a:spcAft>
                <a:spcPts val="0"/>
              </a:spcAft>
              <a:buClr>
                <a:schemeClr val="hlink"/>
              </a:buClr>
              <a:buSzPts val="2100"/>
              <a:buFont typeface="Noto Sans Symbols"/>
              <a:buNone/>
            </a:pPr>
            <a:endParaRPr sz="2800" b="0" i="0" u="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560"/>
              </a:spcBef>
              <a:spcAft>
                <a:spcPts val="0"/>
              </a:spcAft>
              <a:buClr>
                <a:schemeClr val="hlink"/>
              </a:buClr>
              <a:buSzPts val="2100"/>
              <a:buFont typeface="Noto Sans Symbols"/>
              <a:buNone/>
            </a:pPr>
            <a:endParaRPr sz="2800" b="0" i="0" u="none">
              <a:solidFill>
                <a:srgbClr val="000000"/>
              </a:solidFill>
              <a:latin typeface="Arial" panose="020B0604020202020204"/>
              <a:ea typeface="Arial" panose="020B0604020202020204"/>
              <a:cs typeface="Arial" panose="020B0604020202020204"/>
              <a:sym typeface="Arial" panose="020B0604020202020204"/>
            </a:endParaRPr>
          </a:p>
          <a:p>
            <a:pPr marL="342900" marR="0" lvl="0" indent="-209550" algn="l" rtl="0">
              <a:lnSpc>
                <a:spcPct val="100000"/>
              </a:lnSpc>
              <a:spcBef>
                <a:spcPts val="560"/>
              </a:spcBef>
              <a:spcAft>
                <a:spcPts val="0"/>
              </a:spcAft>
              <a:buClr>
                <a:schemeClr val="hlink"/>
              </a:buClr>
              <a:buSzPts val="2100"/>
              <a:buFont typeface="Noto Sans Symbols"/>
              <a:buNone/>
            </a:pPr>
            <a:endParaRPr sz="2800" b="0" i="0" u="none">
              <a:solidFill>
                <a:srgbClr val="000000"/>
              </a:solidFill>
              <a:latin typeface="Arial" panose="020B0604020202020204"/>
              <a:ea typeface="Arial" panose="020B0604020202020204"/>
              <a:cs typeface="Arial" panose="020B0604020202020204"/>
              <a:sym typeface="Arial" panose="020B0604020202020204"/>
            </a:endParaRPr>
          </a:p>
        </p:txBody>
      </p:sp>
      <p:sp>
        <p:nvSpPr>
          <p:cNvPr id="305" name="Google Shape;305;p4"/>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06" name="Google Shape;306;p4"/>
          <p:cNvSpPr txBox="1"/>
          <p:nvPr/>
        </p:nvSpPr>
        <p:spPr>
          <a:xfrm>
            <a:off x="5418875" y="4423950"/>
            <a:ext cx="3552000" cy="1908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若要改訂，請以「月」為單位。</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每日菜色：</a:t>
            </a:r>
            <a:r>
              <a:rPr lang="en-US" sz="2000" b="0" i="0" u="sng" strike="noStrike" cap="none">
                <a:solidFill>
                  <a:srgbClr val="000000"/>
                </a:solidFill>
                <a:latin typeface="Arial" panose="020B0604020202020204"/>
                <a:ea typeface="Arial" panose="020B0604020202020204"/>
                <a:cs typeface="Arial" panose="020B0604020202020204"/>
                <a:sym typeface="Arial" panose="020B0604020202020204"/>
                <a:hlinkClick r:id="rId3"/>
              </a:rPr>
              <a:t>校園廚房部落格</a:t>
            </a:r>
            <a:endParaRPr sz="10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食材來源：</a:t>
            </a:r>
            <a:r>
              <a:rPr lang="en-US" sz="2200" b="0" i="0" u="sng" strike="noStrike" cap="none">
                <a:solidFill>
                  <a:schemeClr val="dk1"/>
                </a:solidFill>
                <a:latin typeface="Arial" panose="020B0604020202020204"/>
                <a:ea typeface="Arial" panose="020B0604020202020204"/>
                <a:cs typeface="Arial" panose="020B0604020202020204"/>
                <a:sym typeface="Arial" panose="020B0604020202020204"/>
                <a:hlinkClick r:id="rId4"/>
              </a:rPr>
              <a:t>臺北市食材登錄平台</a:t>
            </a:r>
            <a:endParaRPr sz="12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310"/>
        <p:cNvGrpSpPr/>
        <p:nvPr/>
      </p:nvGrpSpPr>
      <p:grpSpPr>
        <a:xfrm>
          <a:off x="0" y="0"/>
          <a:ext cx="0" cy="0"/>
          <a:chOff x="0" y="0"/>
          <a:chExt cx="0" cy="0"/>
        </a:xfrm>
      </p:grpSpPr>
      <p:sp>
        <p:nvSpPr>
          <p:cNvPr id="311" name="Google Shape;311;p5"/>
          <p:cNvSpPr txBox="1">
            <a:spLocks noGrp="1"/>
          </p:cNvSpPr>
          <p:nvPr>
            <p:ph type="ctrTitle"/>
          </p:nvPr>
        </p:nvSpPr>
        <p:spPr>
          <a:xfrm>
            <a:off x="687387" y="1412875"/>
            <a:ext cx="7772400" cy="18002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8000"/>
              <a:buFont typeface="Arial" panose="020B0604020202020204"/>
              <a:buNone/>
            </a:pPr>
            <a:r>
              <a:rPr lang="en-US" sz="8000" b="0"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感謝</a:t>
            </a:r>
            <a:r>
              <a:rPr lang="en-US" sz="80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sz="44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
            </a:r>
            <a:br>
              <a:rPr lang="en-US" sz="44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b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擔任本班家代</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312" name="Google Shape;312;p5"/>
          <p:cNvSpPr txBox="1">
            <a:spLocks noGrp="1"/>
          </p:cNvSpPr>
          <p:nvPr>
            <p:ph type="subTitle" idx="1"/>
          </p:nvPr>
        </p:nvSpPr>
        <p:spPr>
          <a:xfrm>
            <a:off x="1473200" y="3230879"/>
            <a:ext cx="6954520" cy="1813561"/>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4050"/>
              <a:buNone/>
            </a:pPr>
            <a:r>
              <a:rPr lang="en-US" sz="4000" dirty="0" smtClean="0">
                <a:latin typeface="標楷體" panose="03000509000000000000" pitchFamily="65" charset="-120"/>
                <a:ea typeface="標楷體" panose="03000509000000000000" pitchFamily="65" charset="-120"/>
              </a:rPr>
              <a:t>14</a:t>
            </a:r>
            <a:r>
              <a:rPr lang="zh-TW" altLang="en-US" sz="4000" dirty="0" smtClean="0">
                <a:latin typeface="標楷體" panose="03000509000000000000" pitchFamily="65" charset="-120"/>
                <a:ea typeface="標楷體" panose="03000509000000000000" pitchFamily="65" charset="-120"/>
              </a:rPr>
              <a:t>號張勝叡家長</a:t>
            </a:r>
            <a:r>
              <a:rPr lang="en-US" sz="4000" dirty="0" smtClean="0">
                <a:latin typeface="標楷體" panose="03000509000000000000" pitchFamily="65" charset="-120"/>
                <a:ea typeface="標楷體" panose="03000509000000000000" pitchFamily="65" charset="-120"/>
              </a:rPr>
              <a:t>、</a:t>
            </a:r>
          </a:p>
          <a:p>
            <a:pPr marL="0" lvl="0" indent="0" algn="ctr" rtl="0">
              <a:lnSpc>
                <a:spcPct val="100000"/>
              </a:lnSpc>
              <a:spcBef>
                <a:spcPts val="0"/>
              </a:spcBef>
              <a:spcAft>
                <a:spcPts val="0"/>
              </a:spcAft>
              <a:buSzPts val="4050"/>
              <a:buNone/>
            </a:pPr>
            <a:r>
              <a:rPr lang="en-US" sz="4000" dirty="0" smtClean="0">
                <a:latin typeface="標楷體" panose="03000509000000000000" pitchFamily="65" charset="-120"/>
                <a:ea typeface="標楷體" panose="03000509000000000000" pitchFamily="65" charset="-120"/>
              </a:rPr>
              <a:t>16</a:t>
            </a:r>
            <a:r>
              <a:rPr lang="zh-TW" altLang="en-US" sz="4000" dirty="0" smtClean="0">
                <a:latin typeface="標楷體" panose="03000509000000000000" pitchFamily="65" charset="-120"/>
                <a:ea typeface="標楷體" panose="03000509000000000000" pitchFamily="65" charset="-120"/>
              </a:rPr>
              <a:t>號謝博宇家長及</a:t>
            </a:r>
            <a:endParaRPr lang="en-US" altLang="zh-TW" sz="4000" dirty="0" smtClean="0">
              <a:latin typeface="標楷體" panose="03000509000000000000" pitchFamily="65" charset="-120"/>
              <a:ea typeface="標楷體" panose="03000509000000000000" pitchFamily="65" charset="-120"/>
            </a:endParaRPr>
          </a:p>
          <a:p>
            <a:pPr marL="0" lvl="0" indent="0" algn="ctr" rtl="0">
              <a:lnSpc>
                <a:spcPct val="100000"/>
              </a:lnSpc>
              <a:spcBef>
                <a:spcPts val="0"/>
              </a:spcBef>
              <a:spcAft>
                <a:spcPts val="0"/>
              </a:spcAft>
              <a:buSzPts val="4050"/>
              <a:buNone/>
            </a:pPr>
            <a:r>
              <a:rPr lang="en-US" altLang="zh-TW" sz="4000" dirty="0" smtClean="0">
                <a:latin typeface="標楷體" panose="03000509000000000000" pitchFamily="65" charset="-120"/>
                <a:ea typeface="標楷體" panose="03000509000000000000" pitchFamily="65" charset="-120"/>
              </a:rPr>
              <a:t>21</a:t>
            </a:r>
            <a:r>
              <a:rPr lang="zh-TW" altLang="en-US" sz="4000" dirty="0" smtClean="0">
                <a:latin typeface="標楷體" panose="03000509000000000000" pitchFamily="65" charset="-120"/>
                <a:ea typeface="標楷體" panose="03000509000000000000" pitchFamily="65" charset="-120"/>
              </a:rPr>
              <a:t>號丁懷辰家長</a:t>
            </a:r>
            <a:endParaRPr lang="en-US" sz="4000" dirty="0">
              <a:latin typeface="標楷體" panose="03000509000000000000" pitchFamily="65" charset="-120"/>
              <a:ea typeface="標楷體" panose="03000509000000000000" pitchFamily="65" charset="-120"/>
            </a:endParaRPr>
          </a:p>
        </p:txBody>
      </p:sp>
      <p:sp>
        <p:nvSpPr>
          <p:cNvPr id="313" name="Google Shape;313;p5"/>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14" name="Google Shape;314;p5"/>
          <p:cNvSpPr txBox="1"/>
          <p:nvPr/>
        </p:nvSpPr>
        <p:spPr>
          <a:xfrm>
            <a:off x="971550" y="4882952"/>
            <a:ext cx="7343110" cy="16003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dirty="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7030A0"/>
              </a:buClr>
              <a:buSzPts val="4000"/>
              <a:buFont typeface="標楷體" panose="03000509000000000000" charset="-120"/>
              <a:buNone/>
            </a:pPr>
            <a:r>
              <a:rPr lang="en-US" sz="4000" b="0" i="0" u="none" strike="noStrike" cap="none" dirty="0" err="1">
                <a:solidFill>
                  <a:srgbClr val="7030A0"/>
                </a:solidFill>
                <a:latin typeface="標楷體" panose="03000509000000000000" charset="-120"/>
                <a:ea typeface="標楷體" panose="03000509000000000000" charset="-120"/>
                <a:cs typeface="標楷體" panose="03000509000000000000" charset="-120"/>
                <a:sym typeface="標楷體" panose="03000509000000000000" charset="-120"/>
              </a:rPr>
              <a:t>邀請其他家長共襄盛舉！謝謝</a:t>
            </a:r>
            <a:r>
              <a:rPr lang="en-US" sz="4000" b="0" i="0" u="none" strike="noStrike" cap="none" dirty="0">
                <a:solidFill>
                  <a:srgbClr val="7030A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sz="1400" b="0" i="0" u="none" strike="noStrike" cap="none" dirty="0">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4000"/>
              <a:buFont typeface="Arial" panose="020B0604020202020204"/>
              <a:buNone/>
            </a:pPr>
            <a:endParaRPr sz="4000" b="0" i="0" u="none" strike="noStrike" cap="none" dirty="0">
              <a:solidFill>
                <a:srgbClr val="7030A0"/>
              </a:solidFill>
              <a:latin typeface="標楷體" panose="03000509000000000000" charset="-120"/>
              <a:ea typeface="標楷體" panose="03000509000000000000" charset="-120"/>
              <a:cs typeface="標楷體" panose="03000509000000000000" charset="-120"/>
              <a:sym typeface="標楷體" panose="03000509000000000000" charset="-120"/>
            </a:endParaRP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Shape 319"/>
        <p:cNvGrpSpPr/>
        <p:nvPr/>
      </p:nvGrpSpPr>
      <p:grpSpPr>
        <a:xfrm>
          <a:off x="0" y="0"/>
          <a:ext cx="0" cy="0"/>
          <a:chOff x="0" y="0"/>
          <a:chExt cx="0" cy="0"/>
        </a:xfrm>
      </p:grpSpPr>
      <p:sp>
        <p:nvSpPr>
          <p:cNvPr id="320" name="Google Shape;320;p6"/>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21" name="Google Shape;321;p6"/>
          <p:cNvSpPr txBox="1">
            <a:spLocks noGrp="1"/>
          </p:cNvSpPr>
          <p:nvPr>
            <p:ph type="ctrTitle"/>
          </p:nvPr>
        </p:nvSpPr>
        <p:spPr>
          <a:xfrm>
            <a:off x="622005" y="1811448"/>
            <a:ext cx="7772400" cy="1470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6000"/>
              <a:buFont typeface="Arial" panose="020B0604020202020204"/>
              <a:buNone/>
            </a:pPr>
            <a:r>
              <a:rPr lang="en-US" sz="60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班級經營計畫</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326"/>
        <p:cNvGrpSpPr/>
        <p:nvPr/>
      </p:nvGrpSpPr>
      <p:grpSpPr>
        <a:xfrm>
          <a:off x="0" y="0"/>
          <a:ext cx="0" cy="0"/>
          <a:chOff x="0" y="0"/>
          <a:chExt cx="0" cy="0"/>
        </a:xfrm>
      </p:grpSpPr>
      <p:sp>
        <p:nvSpPr>
          <p:cNvPr id="327" name="Google Shape;327;p7"/>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28" name="Google Shape;328;p7"/>
          <p:cNvSpPr txBox="1">
            <a:spLocks noGrp="1"/>
          </p:cNvSpPr>
          <p:nvPr>
            <p:ph type="title"/>
          </p:nvPr>
        </p:nvSpPr>
        <p:spPr>
          <a:xfrm>
            <a:off x="2411412" y="1268412"/>
            <a:ext cx="3878262" cy="1079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5400"/>
              <a:buFont typeface="Arial" panose="020B0604020202020204"/>
              <a:buNone/>
            </a:pPr>
            <a:r>
              <a:rPr lang="en-US" sz="5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班級概況</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329" name="Google Shape;329;p7"/>
          <p:cNvSpPr txBox="1">
            <a:spLocks noGrp="1"/>
          </p:cNvSpPr>
          <p:nvPr>
            <p:ph type="body" idx="1"/>
          </p:nvPr>
        </p:nvSpPr>
        <p:spPr>
          <a:xfrm>
            <a:off x="3348037" y="2636837"/>
            <a:ext cx="2751137" cy="20240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全班33人</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男生22人</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女生11人</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330" name="Google Shape;330;p7" descr="4-111"/>
          <p:cNvPicPr preferRelativeResize="0"/>
          <p:nvPr/>
        </p:nvPicPr>
        <p:blipFill rotWithShape="1">
          <a:blip r:embed="rId3"/>
          <a:srcRect/>
          <a:stretch>
            <a:fillRect/>
          </a:stretch>
        </p:blipFill>
        <p:spPr>
          <a:xfrm>
            <a:off x="1692275" y="1943100"/>
            <a:ext cx="987425" cy="1819275"/>
          </a:xfrm>
          <a:prstGeom prst="rect">
            <a:avLst/>
          </a:prstGeom>
          <a:noFill/>
          <a:ln>
            <a:noFill/>
          </a:ln>
        </p:spPr>
      </p:pic>
      <p:pic>
        <p:nvPicPr>
          <p:cNvPr id="331" name="Google Shape;331;p7" descr="4-131"/>
          <p:cNvPicPr preferRelativeResize="0"/>
          <p:nvPr/>
        </p:nvPicPr>
        <p:blipFill rotWithShape="1">
          <a:blip r:embed="rId4"/>
          <a:srcRect/>
          <a:stretch>
            <a:fillRect/>
          </a:stretch>
        </p:blipFill>
        <p:spPr>
          <a:xfrm>
            <a:off x="6227762" y="2016125"/>
            <a:ext cx="947737" cy="174625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F088501B-006E-83D8-B747-64CA4ECB16DF}"/>
              </a:ext>
            </a:extLst>
          </p:cNvPr>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班導師  自我介紹</a:t>
            </a:r>
          </a:p>
        </p:txBody>
      </p:sp>
      <p:sp>
        <p:nvSpPr>
          <p:cNvPr id="3" name="文字版面配置區 2">
            <a:extLst>
              <a:ext uri="{FF2B5EF4-FFF2-40B4-BE49-F238E27FC236}">
                <a16:creationId xmlns="" xmlns:a16="http://schemas.microsoft.com/office/drawing/2014/main" id="{AA2F71F0-0146-42C3-D59C-A40264E0BB59}"/>
              </a:ext>
            </a:extLst>
          </p:cNvPr>
          <p:cNvSpPr>
            <a:spLocks noGrp="1"/>
          </p:cNvSpPr>
          <p:nvPr>
            <p:ph type="body" idx="1"/>
          </p:nvPr>
        </p:nvSpPr>
        <p:spPr/>
        <p:txBody>
          <a:bodyPr/>
          <a:lstStyle/>
          <a:p>
            <a:r>
              <a:rPr lang="zh-TW" altLang="en-US" dirty="0">
                <a:latin typeface="標楷體" panose="03000509000000000000" pitchFamily="65" charset="-120"/>
                <a:ea typeface="標楷體" panose="03000509000000000000" pitchFamily="65" charset="-120"/>
              </a:rPr>
              <a:t>輔仁大學中國文學系畢業</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淡江大學教育政策與領導研究所畢業</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國立政治大學圖書館專業人員進修學士學分班一年</a:t>
            </a:r>
          </a:p>
        </p:txBody>
      </p:sp>
      <p:sp>
        <p:nvSpPr>
          <p:cNvPr id="4" name="投影片編號版面配置區 3">
            <a:extLst>
              <a:ext uri="{FF2B5EF4-FFF2-40B4-BE49-F238E27FC236}">
                <a16:creationId xmlns="" xmlns:a16="http://schemas.microsoft.com/office/drawing/2014/main" id="{FD1A313F-4073-B00E-AA13-E5B366C01DC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Tree>
    <p:extLst>
      <p:ext uri="{BB962C8B-B14F-4D97-AF65-F5344CB8AC3E}">
        <p14:creationId xmlns:p14="http://schemas.microsoft.com/office/powerpoint/2010/main" val="3036910668"/>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48F53869-C734-5F03-B301-E25E9D08FE83}"/>
              </a:ext>
            </a:extLst>
          </p:cNvPr>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班導師  自我介紹</a:t>
            </a:r>
          </a:p>
        </p:txBody>
      </p:sp>
      <p:sp>
        <p:nvSpPr>
          <p:cNvPr id="3" name="文字版面配置區 2">
            <a:extLst>
              <a:ext uri="{FF2B5EF4-FFF2-40B4-BE49-F238E27FC236}">
                <a16:creationId xmlns="" xmlns:a16="http://schemas.microsoft.com/office/drawing/2014/main" id="{3EB1F7DB-81AD-4FE3-575F-4F51253EB807}"/>
              </a:ext>
            </a:extLst>
          </p:cNvPr>
          <p:cNvSpPr>
            <a:spLocks noGrp="1"/>
          </p:cNvSpPr>
          <p:nvPr>
            <p:ph type="body" idx="1"/>
          </p:nvPr>
        </p:nvSpPr>
        <p:spPr/>
        <p:txBody>
          <a:bodyPr/>
          <a:lstStyle/>
          <a:p>
            <a:r>
              <a:rPr lang="en-US" altLang="zh-TW" dirty="0">
                <a:latin typeface="標楷體" panose="03000509000000000000" pitchFamily="65" charset="-120"/>
                <a:ea typeface="標楷體" panose="03000509000000000000" pitchFamily="65" charset="-120"/>
              </a:rPr>
              <a:t>107</a:t>
            </a:r>
            <a:r>
              <a:rPr lang="zh-TW" altLang="en-US" dirty="0">
                <a:latin typeface="標楷體" panose="03000509000000000000" pitchFamily="65" charset="-120"/>
                <a:ea typeface="標楷體" panose="03000509000000000000" pitchFamily="65" charset="-120"/>
              </a:rPr>
              <a:t>年榮獲十年資深優良教師榮譽與獎勵。</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榮獲新北市</a:t>
            </a:r>
            <a:r>
              <a:rPr lang="en-US" altLang="zh-TW" dirty="0">
                <a:latin typeface="標楷體" panose="03000509000000000000" pitchFamily="65" charset="-120"/>
                <a:ea typeface="標楷體" panose="03000509000000000000" pitchFamily="65" charset="-120"/>
              </a:rPr>
              <a:t>108</a:t>
            </a:r>
            <a:r>
              <a:rPr lang="zh-TW" altLang="en-US" dirty="0">
                <a:latin typeface="標楷體" panose="03000509000000000000" pitchFamily="65" charset="-120"/>
                <a:ea typeface="標楷體" panose="03000509000000000000" pitchFamily="65" charset="-120"/>
              </a:rPr>
              <a:t>年度新莊分區語文競賽作文社會組第一名。</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榮獲新北市</a:t>
            </a:r>
            <a:r>
              <a:rPr lang="en-US" altLang="zh-TW" dirty="0">
                <a:latin typeface="標楷體" panose="03000509000000000000" pitchFamily="65" charset="-120"/>
                <a:ea typeface="標楷體" panose="03000509000000000000" pitchFamily="65" charset="-120"/>
              </a:rPr>
              <a:t>108</a:t>
            </a:r>
            <a:r>
              <a:rPr lang="zh-TW" altLang="en-US" dirty="0">
                <a:latin typeface="標楷體" panose="03000509000000000000" pitchFamily="65" charset="-120"/>
                <a:ea typeface="標楷體" panose="03000509000000000000" pitchFamily="65" charset="-120"/>
              </a:rPr>
              <a:t>年度語文競賽市賽作文社會組第三名。</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榮獲新北市</a:t>
            </a:r>
            <a:r>
              <a:rPr lang="en-US" altLang="zh-TW" dirty="0">
                <a:latin typeface="標楷體" panose="03000509000000000000" pitchFamily="65" charset="-120"/>
                <a:ea typeface="標楷體" panose="03000509000000000000" pitchFamily="65" charset="-120"/>
              </a:rPr>
              <a:t>109</a:t>
            </a:r>
            <a:r>
              <a:rPr lang="zh-TW" altLang="en-US" dirty="0">
                <a:latin typeface="標楷體" panose="03000509000000000000" pitchFamily="65" charset="-120"/>
                <a:ea typeface="標楷體" panose="03000509000000000000" pitchFamily="65" charset="-120"/>
              </a:rPr>
              <a:t>年度七星分區語文競賽作文社會組第三名。</a:t>
            </a:r>
          </a:p>
        </p:txBody>
      </p:sp>
      <p:sp>
        <p:nvSpPr>
          <p:cNvPr id="4" name="投影片編號版面配置區 3">
            <a:extLst>
              <a:ext uri="{FF2B5EF4-FFF2-40B4-BE49-F238E27FC236}">
                <a16:creationId xmlns="" xmlns:a16="http://schemas.microsoft.com/office/drawing/2014/main" id="{D9DF84D1-27DB-D25D-1197-314D9A24445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Tree>
    <p:extLst>
      <p:ext uri="{BB962C8B-B14F-4D97-AF65-F5344CB8AC3E}">
        <p14:creationId xmlns:p14="http://schemas.microsoft.com/office/powerpoint/2010/main" val="1440429260"/>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180F6A23-844D-DA1D-F5F8-F1779E98AAEB}"/>
              </a:ext>
            </a:extLst>
          </p:cNvPr>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班級經營理念</a:t>
            </a:r>
          </a:p>
        </p:txBody>
      </p:sp>
      <p:sp>
        <p:nvSpPr>
          <p:cNvPr id="3" name="文字版面配置區 2">
            <a:extLst>
              <a:ext uri="{FF2B5EF4-FFF2-40B4-BE49-F238E27FC236}">
                <a16:creationId xmlns="" xmlns:a16="http://schemas.microsoft.com/office/drawing/2014/main" id="{9A36568F-9F92-A91B-2218-989099B94F52}"/>
              </a:ext>
            </a:extLst>
          </p:cNvPr>
          <p:cNvSpPr>
            <a:spLocks noGrp="1"/>
          </p:cNvSpPr>
          <p:nvPr>
            <p:ph type="body" idx="1"/>
          </p:nvPr>
        </p:nvSpPr>
        <p:spPr/>
        <p:txBody>
          <a:bodyPr/>
          <a:lstStyle/>
          <a:p>
            <a:r>
              <a:rPr lang="zh-TW" altLang="en-US" sz="3600" dirty="0">
                <a:latin typeface="標楷體" panose="03000509000000000000" pitchFamily="65" charset="-120"/>
                <a:ea typeface="標楷體" panose="03000509000000000000" pitchFamily="65" charset="-120"/>
              </a:rPr>
              <a:t>教育理念：</a:t>
            </a:r>
            <a:endParaRPr lang="en-US" altLang="zh-TW" sz="3600" dirty="0">
              <a:latin typeface="標楷體" panose="03000509000000000000" pitchFamily="65" charset="-120"/>
              <a:ea typeface="標楷體" panose="03000509000000000000" pitchFamily="65" charset="-120"/>
            </a:endParaRPr>
          </a:p>
          <a:p>
            <a:pPr lvl="1">
              <a:buFont typeface="Wingdings" panose="05000000000000000000" pitchFamily="2" charset="2"/>
              <a:buChar char="u"/>
            </a:pPr>
            <a:r>
              <a:rPr lang="zh-TW" altLang="en-US" sz="3600" dirty="0">
                <a:latin typeface="標楷體" panose="03000509000000000000" pitchFamily="65" charset="-120"/>
                <a:ea typeface="標楷體" panose="03000509000000000000" pitchFamily="65" charset="-120"/>
              </a:rPr>
              <a:t>關懷及包容學生</a:t>
            </a:r>
            <a:endParaRPr lang="en-US" altLang="zh-TW" sz="3600" dirty="0">
              <a:latin typeface="標楷體" panose="03000509000000000000" pitchFamily="65" charset="-120"/>
              <a:ea typeface="標楷體" panose="03000509000000000000" pitchFamily="65" charset="-120"/>
            </a:endParaRPr>
          </a:p>
          <a:p>
            <a:pPr lvl="1">
              <a:buFont typeface="Wingdings" panose="05000000000000000000" pitchFamily="2" charset="2"/>
              <a:buChar char="u"/>
            </a:pPr>
            <a:r>
              <a:rPr lang="zh-TW" altLang="en-US" sz="3600" dirty="0">
                <a:latin typeface="標楷體" panose="03000509000000000000" pitchFamily="65" charset="-120"/>
                <a:ea typeface="標楷體" panose="03000509000000000000" pitchFamily="65" charset="-120"/>
              </a:rPr>
              <a:t>尊重中建立規範，在關愛中引導成長</a:t>
            </a:r>
            <a:endParaRPr lang="en-US" altLang="zh-TW" sz="3600" dirty="0">
              <a:latin typeface="標楷體" panose="03000509000000000000" pitchFamily="65" charset="-120"/>
              <a:ea typeface="標楷體" panose="03000509000000000000" pitchFamily="65" charset="-120"/>
            </a:endParaRPr>
          </a:p>
          <a:p>
            <a:pPr lvl="1">
              <a:buFont typeface="Wingdings" panose="05000000000000000000" pitchFamily="2" charset="2"/>
              <a:buChar char="u"/>
            </a:pPr>
            <a:r>
              <a:rPr lang="zh-TW" altLang="en-US" sz="3600" dirty="0">
                <a:latin typeface="標楷體" panose="03000509000000000000" pitchFamily="65" charset="-120"/>
                <a:ea typeface="標楷體" panose="03000509000000000000" pitchFamily="65" charset="-120"/>
              </a:rPr>
              <a:t>友善校園</a:t>
            </a:r>
            <a:endParaRPr lang="en-US" altLang="zh-TW" sz="3600" dirty="0">
              <a:latin typeface="標楷體" panose="03000509000000000000" pitchFamily="65" charset="-120"/>
              <a:ea typeface="標楷體" panose="03000509000000000000" pitchFamily="65" charset="-120"/>
            </a:endParaRPr>
          </a:p>
          <a:p>
            <a:pPr lvl="1">
              <a:buFont typeface="Wingdings" panose="05000000000000000000" pitchFamily="2" charset="2"/>
              <a:buChar char="u"/>
            </a:pPr>
            <a:r>
              <a:rPr lang="zh-TW" altLang="en-US" sz="3600" dirty="0">
                <a:latin typeface="標楷體" panose="03000509000000000000" pitchFamily="65" charset="-120"/>
                <a:ea typeface="標楷體" panose="03000509000000000000" pitchFamily="65" charset="-120"/>
              </a:rPr>
              <a:t>友善班級</a:t>
            </a:r>
            <a:endParaRPr lang="en-US" altLang="zh-TW" sz="3600" dirty="0">
              <a:latin typeface="標楷體" panose="03000509000000000000" pitchFamily="65" charset="-120"/>
              <a:ea typeface="標楷體" panose="03000509000000000000" pitchFamily="65" charset="-120"/>
            </a:endParaRPr>
          </a:p>
          <a:p>
            <a:pPr lvl="1">
              <a:buFont typeface="Wingdings" panose="05000000000000000000" pitchFamily="2" charset="2"/>
              <a:buChar char="u"/>
            </a:pPr>
            <a:r>
              <a:rPr lang="zh-TW" altLang="en-US" sz="3600" dirty="0">
                <a:latin typeface="標楷體" panose="03000509000000000000" pitchFamily="65" charset="-120"/>
                <a:ea typeface="標楷體" panose="03000509000000000000" pitchFamily="65" charset="-120"/>
              </a:rPr>
              <a:t>友善環境</a:t>
            </a:r>
          </a:p>
        </p:txBody>
      </p:sp>
      <p:sp>
        <p:nvSpPr>
          <p:cNvPr id="4" name="投影片編號版面配置區 3">
            <a:extLst>
              <a:ext uri="{FF2B5EF4-FFF2-40B4-BE49-F238E27FC236}">
                <a16:creationId xmlns="" xmlns:a16="http://schemas.microsoft.com/office/drawing/2014/main" id="{DB0D81F3-A5E6-255B-C88A-4236B64772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3360309499"/>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8"/>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t>11</a:t>
            </a:fld>
            <a:endParaRPr/>
          </a:p>
        </p:txBody>
      </p:sp>
      <p:sp>
        <p:nvSpPr>
          <p:cNvPr id="338" name="Google Shape;338;p8"/>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a:buNone/>
            </a:pPr>
            <a:r>
              <a:rPr lang="zh-TW" altLang="en-US" dirty="0">
                <a:latin typeface="標楷體" panose="03000509000000000000" pitchFamily="65" charset="-120"/>
                <a:ea typeface="標楷體" panose="03000509000000000000" pitchFamily="65" charset="-120"/>
              </a:rPr>
              <a:t>班級經營目標</a:t>
            </a:r>
            <a:endParaRPr dirty="0">
              <a:latin typeface="標楷體" panose="03000509000000000000" pitchFamily="65" charset="-120"/>
              <a:ea typeface="標楷體" panose="03000509000000000000" pitchFamily="65" charset="-120"/>
            </a:endParaRPr>
          </a:p>
        </p:txBody>
      </p:sp>
      <p:sp>
        <p:nvSpPr>
          <p:cNvPr id="339" name="Google Shape;339;p8"/>
          <p:cNvSpPr txBox="1">
            <a:spLocks noGrp="1"/>
          </p:cNvSpPr>
          <p:nvPr>
            <p:ph type="body" idx="1"/>
          </p:nvPr>
        </p:nvSpPr>
        <p:spPr>
          <a:xfrm>
            <a:off x="755650" y="1916112"/>
            <a:ext cx="7777162" cy="4194175"/>
          </a:xfrm>
          <a:prstGeom prst="rect">
            <a:avLst/>
          </a:prstGeom>
          <a:noFill/>
          <a:ln>
            <a:noFill/>
          </a:ln>
        </p:spPr>
        <p:txBody>
          <a:bodyPr spcFirstLastPara="1" wrap="square" lIns="91425" tIns="45700" rIns="91425" bIns="45700" anchor="t" anchorCtr="0">
            <a:noAutofit/>
          </a:bodyPr>
          <a:lstStyle/>
          <a:p>
            <a:pPr lvl="0" indent="-457200" algn="l" rtl="0">
              <a:lnSpc>
                <a:spcPct val="100000"/>
              </a:lnSpc>
              <a:spcBef>
                <a:spcPts val="0"/>
              </a:spcBef>
              <a:spcAft>
                <a:spcPts val="0"/>
              </a:spcAft>
              <a:buSzPts val="2400"/>
              <a:buFont typeface="Wingdings" panose="05000000000000000000" pitchFamily="2" charset="2"/>
              <a:buChar char="u"/>
            </a:pPr>
            <a:r>
              <a:rPr lang="zh-TW" altLang="en-US" sz="3200" b="0" i="0" u="none" dirty="0">
                <a:solidFill>
                  <a:srgbClr val="000000"/>
                </a:solidFill>
                <a:latin typeface="標楷體" panose="03000509000000000000" pitchFamily="65" charset="-120"/>
                <a:ea typeface="標楷體" panose="03000509000000000000" pitchFamily="65" charset="-120"/>
                <a:sym typeface="Arial"/>
              </a:rPr>
              <a:t>創造一個安全、關懷、有紀律的學習環境</a:t>
            </a:r>
            <a:endParaRPr lang="en-US" altLang="zh-TW" sz="3200" b="0" i="0" u="none" dirty="0">
              <a:solidFill>
                <a:srgbClr val="000000"/>
              </a:solidFill>
              <a:latin typeface="標楷體" panose="03000509000000000000" pitchFamily="65" charset="-120"/>
              <a:ea typeface="標楷體" panose="03000509000000000000" pitchFamily="65" charset="-120"/>
              <a:sym typeface="Arial"/>
            </a:endParaRPr>
          </a:p>
          <a:p>
            <a:pPr lvl="0" indent="-457200" algn="l" rtl="0">
              <a:lnSpc>
                <a:spcPct val="100000"/>
              </a:lnSpc>
              <a:spcBef>
                <a:spcPts val="0"/>
              </a:spcBef>
              <a:spcAft>
                <a:spcPts val="0"/>
              </a:spcAft>
              <a:buSzPts val="2400"/>
              <a:buFont typeface="Wingdings" panose="05000000000000000000" pitchFamily="2" charset="2"/>
              <a:buChar char="u"/>
            </a:pPr>
            <a:r>
              <a:rPr lang="zh-TW" altLang="en-US" sz="3200" b="0" i="0" u="none" dirty="0">
                <a:solidFill>
                  <a:srgbClr val="000000"/>
                </a:solidFill>
                <a:latin typeface="標楷體" panose="03000509000000000000" pitchFamily="65" charset="-120"/>
                <a:ea typeface="標楷體" panose="03000509000000000000" pitchFamily="65" charset="-120"/>
                <a:sym typeface="Arial"/>
              </a:rPr>
              <a:t>培養孩子的責任感、同理心與團隊精神</a:t>
            </a:r>
            <a:endParaRPr lang="en-US" altLang="zh-TW" sz="3200" b="0" i="0" u="none" dirty="0">
              <a:solidFill>
                <a:srgbClr val="000000"/>
              </a:solidFill>
              <a:latin typeface="標楷體" panose="03000509000000000000" pitchFamily="65" charset="-120"/>
              <a:ea typeface="標楷體" panose="03000509000000000000" pitchFamily="65" charset="-120"/>
              <a:sym typeface="Arial"/>
            </a:endParaRPr>
          </a:p>
          <a:p>
            <a:pPr lvl="0" indent="-457200" algn="l" rtl="0">
              <a:lnSpc>
                <a:spcPct val="100000"/>
              </a:lnSpc>
              <a:spcBef>
                <a:spcPts val="0"/>
              </a:spcBef>
              <a:spcAft>
                <a:spcPts val="0"/>
              </a:spcAft>
              <a:buSzPts val="2400"/>
              <a:buFont typeface="Wingdings" panose="05000000000000000000" pitchFamily="2" charset="2"/>
              <a:buChar char="u"/>
            </a:pPr>
            <a:r>
              <a:rPr lang="zh-TW" altLang="en-US" sz="3200" b="0" i="0" u="none" dirty="0">
                <a:solidFill>
                  <a:srgbClr val="000000"/>
                </a:solidFill>
                <a:latin typeface="標楷體" panose="03000509000000000000" pitchFamily="65" charset="-120"/>
                <a:ea typeface="標楷體" panose="03000509000000000000" pitchFamily="65" charset="-120"/>
                <a:sym typeface="Arial"/>
              </a:rPr>
              <a:t>鼓勵學生主動學習、勇敢表達、正向成長</a:t>
            </a:r>
            <a:endParaRPr lang="en-US" altLang="zh-TW" sz="3200" b="0" i="0" u="none" dirty="0">
              <a:solidFill>
                <a:srgbClr val="000000"/>
              </a:solidFill>
              <a:latin typeface="標楷體" panose="03000509000000000000" pitchFamily="65" charset="-120"/>
              <a:ea typeface="標楷體" panose="03000509000000000000" pitchFamily="65" charset="-120"/>
              <a:sym typeface="Arial"/>
            </a:endParaRPr>
          </a:p>
          <a:p>
            <a:pPr lvl="0" indent="-457200" algn="l" rtl="0">
              <a:lnSpc>
                <a:spcPct val="100000"/>
              </a:lnSpc>
              <a:spcBef>
                <a:spcPts val="0"/>
              </a:spcBef>
              <a:spcAft>
                <a:spcPts val="0"/>
              </a:spcAft>
              <a:buSzPts val="2400"/>
              <a:buFont typeface="Wingdings" panose="05000000000000000000" pitchFamily="2" charset="2"/>
              <a:buChar char="u"/>
            </a:pPr>
            <a:r>
              <a:rPr lang="zh-TW" altLang="en-US" sz="3200" b="0" i="0" u="none" dirty="0">
                <a:solidFill>
                  <a:srgbClr val="000000"/>
                </a:solidFill>
                <a:latin typeface="標楷體" panose="03000509000000000000" pitchFamily="65" charset="-120"/>
                <a:ea typeface="標楷體" panose="03000509000000000000" pitchFamily="65" charset="-120"/>
                <a:sym typeface="Arial"/>
              </a:rPr>
              <a:t>正向管教：以對話代替責備，培養自我約束能力</a:t>
            </a:r>
            <a:endParaRPr lang="en-US" altLang="zh-TW" sz="3200" b="0" i="0" u="none" dirty="0">
              <a:solidFill>
                <a:srgbClr val="000000"/>
              </a:solidFill>
              <a:latin typeface="標楷體" panose="03000509000000000000" pitchFamily="65" charset="-120"/>
              <a:ea typeface="標楷體" panose="03000509000000000000" pitchFamily="65" charset="-120"/>
              <a:sym typeface="Arial"/>
            </a:endParaRPr>
          </a:p>
          <a:p>
            <a:pPr lvl="0" indent="-457200" algn="l" rtl="0">
              <a:lnSpc>
                <a:spcPct val="100000"/>
              </a:lnSpc>
              <a:spcBef>
                <a:spcPts val="0"/>
              </a:spcBef>
              <a:spcAft>
                <a:spcPts val="0"/>
              </a:spcAft>
              <a:buSzPts val="2400"/>
              <a:buFont typeface="Wingdings" panose="05000000000000000000" pitchFamily="2" charset="2"/>
              <a:buChar char="u"/>
            </a:pPr>
            <a:r>
              <a:rPr lang="zh-TW" altLang="en-US" sz="3200" b="0" i="0" u="none" dirty="0">
                <a:solidFill>
                  <a:srgbClr val="000000"/>
                </a:solidFill>
                <a:latin typeface="標楷體" panose="03000509000000000000" pitchFamily="65" charset="-120"/>
                <a:ea typeface="標楷體" panose="03000509000000000000" pitchFamily="65" charset="-120"/>
                <a:sym typeface="Arial"/>
              </a:rPr>
              <a:t>我們一起守護孩子的學習與成長</a:t>
            </a:r>
            <a:endParaRPr lang="en-US" altLang="zh-TW" sz="3200" b="0" i="0" u="none" dirty="0">
              <a:solidFill>
                <a:srgbClr val="000000"/>
              </a:solidFill>
              <a:latin typeface="標楷體" panose="03000509000000000000" pitchFamily="65" charset="-120"/>
              <a:ea typeface="標楷體" panose="03000509000000000000" pitchFamily="65" charset="-120"/>
              <a:sym typeface="Arial"/>
            </a:endParaRPr>
          </a:p>
          <a:p>
            <a:pPr lvl="0" indent="-457200" algn="l" rtl="0">
              <a:lnSpc>
                <a:spcPct val="100000"/>
              </a:lnSpc>
              <a:spcBef>
                <a:spcPts val="0"/>
              </a:spcBef>
              <a:spcAft>
                <a:spcPts val="0"/>
              </a:spcAft>
              <a:buSzPts val="2400"/>
              <a:buFont typeface="Wingdings" panose="05000000000000000000" pitchFamily="2" charset="2"/>
              <a:buChar char="u"/>
            </a:pPr>
            <a:endParaRPr lang="en-US" altLang="zh-TW" sz="3200" b="0" i="0" u="none" dirty="0">
              <a:solidFill>
                <a:srgbClr val="000000"/>
              </a:solidFill>
              <a:latin typeface="標楷體" panose="03000509000000000000" pitchFamily="65" charset="-120"/>
              <a:ea typeface="標楷體" panose="03000509000000000000" pitchFamily="65" charset="-120"/>
              <a:sym typeface="Arial"/>
            </a:endParaRPr>
          </a:p>
          <a:p>
            <a:pPr marL="0" lvl="0" indent="0" algn="l" rtl="0">
              <a:lnSpc>
                <a:spcPct val="100000"/>
              </a:lnSpc>
              <a:spcBef>
                <a:spcPts val="0"/>
              </a:spcBef>
              <a:spcAft>
                <a:spcPts val="0"/>
              </a:spcAft>
              <a:buSzPts val="2400"/>
              <a:buNone/>
            </a:pPr>
            <a:endParaRPr lang="en-US" sz="3200" b="0" i="0" u="none" dirty="0">
              <a:solidFill>
                <a:srgbClr val="000000"/>
              </a:solidFill>
              <a:latin typeface="標楷體" panose="03000509000000000000" pitchFamily="65" charset="-120"/>
              <a:ea typeface="標楷體" panose="03000509000000000000" pitchFamily="65" charset="-120"/>
              <a:sym typeface="Arial"/>
            </a:endParaRPr>
          </a:p>
        </p:txBody>
      </p:sp>
      <p:pic>
        <p:nvPicPr>
          <p:cNvPr id="340" name="Google Shape;340;p8" descr="1-03"/>
          <p:cNvPicPr preferRelativeResize="0"/>
          <p:nvPr/>
        </p:nvPicPr>
        <p:blipFill rotWithShape="1">
          <a:blip r:embed="rId3">
            <a:alphaModFix/>
          </a:blip>
          <a:srcRect/>
          <a:stretch/>
        </p:blipFill>
        <p:spPr>
          <a:xfrm>
            <a:off x="2484437" y="1628775"/>
            <a:ext cx="3752850" cy="18097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345"/>
        <p:cNvGrpSpPr/>
        <p:nvPr/>
      </p:nvGrpSpPr>
      <p:grpSpPr>
        <a:xfrm>
          <a:off x="0" y="0"/>
          <a:ext cx="0" cy="0"/>
          <a:chOff x="0" y="0"/>
          <a:chExt cx="0" cy="0"/>
        </a:xfrm>
      </p:grpSpPr>
      <p:sp>
        <p:nvSpPr>
          <p:cNvPr id="346" name="Google Shape;346;p9"/>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47" name="Google Shape;347;p9"/>
          <p:cNvSpPr txBox="1">
            <a:spLocks noGrp="1"/>
          </p:cNvSpPr>
          <p:nvPr>
            <p:ph type="title"/>
          </p:nvPr>
        </p:nvSpPr>
        <p:spPr>
          <a:xfrm>
            <a:off x="900112" y="404812"/>
            <a:ext cx="741680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標楷體" panose="03000509000000000000" charset="-120"/>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學習風氣的培養 </a:t>
            </a:r>
          </a:p>
        </p:txBody>
      </p:sp>
      <p:sp>
        <p:nvSpPr>
          <p:cNvPr id="348" name="Google Shape;348;p9"/>
          <p:cNvSpPr txBox="1">
            <a:spLocks noGrp="1"/>
          </p:cNvSpPr>
          <p:nvPr>
            <p:ph type="body" idx="1"/>
          </p:nvPr>
        </p:nvSpPr>
        <p:spPr>
          <a:xfrm>
            <a:off x="468312" y="2276475"/>
            <a:ext cx="8064500" cy="34639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400"/>
              <a:buNone/>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小老師制度</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0" lvl="0" indent="0" algn="ctr" rtl="0">
              <a:lnSpc>
                <a:spcPct val="100000"/>
              </a:lnSpc>
              <a:spcBef>
                <a:spcPts val="640"/>
              </a:spcBef>
              <a:spcAft>
                <a:spcPts val="0"/>
              </a:spcAft>
              <a:buSzPts val="2400"/>
              <a:buNone/>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強化合作學習</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0" lvl="0" indent="0" algn="ctr" rtl="0">
              <a:lnSpc>
                <a:spcPct val="100000"/>
              </a:lnSpc>
              <a:spcBef>
                <a:spcPts val="640"/>
              </a:spcBef>
              <a:spcAft>
                <a:spcPts val="0"/>
              </a:spcAft>
              <a:buSzPts val="2400"/>
              <a:buNone/>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作業的獎勵</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0" lvl="0" indent="0" algn="ctr" rtl="0">
              <a:lnSpc>
                <a:spcPct val="100000"/>
              </a:lnSpc>
              <a:spcBef>
                <a:spcPts val="640"/>
              </a:spcBef>
              <a:spcAft>
                <a:spcPts val="0"/>
              </a:spcAft>
              <a:buSzPts val="2400"/>
              <a:buNone/>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及時正面增強</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349" name="Google Shape;349;p9" descr="1-05"/>
          <p:cNvPicPr preferRelativeResize="0"/>
          <p:nvPr/>
        </p:nvPicPr>
        <p:blipFill rotWithShape="1">
          <a:blip r:embed="rId3"/>
          <a:srcRect/>
          <a:stretch>
            <a:fillRect/>
          </a:stretch>
        </p:blipFill>
        <p:spPr>
          <a:xfrm>
            <a:off x="2411412" y="1643062"/>
            <a:ext cx="4048125" cy="19050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7"/>
                                        </p:tgtEl>
                                        <p:attrNameLst>
                                          <p:attrName>style.visibility</p:attrName>
                                        </p:attrNameLst>
                                      </p:cBhvr>
                                      <p:to>
                                        <p:strVal val="visible"/>
                                      </p:to>
                                    </p:set>
                                    <p:animEffect transition="in" filter="fade">
                                      <p:cBhvr>
                                        <p:cTn id="7" dur="500"/>
                                        <p:tgtEl>
                                          <p:spTgt spid="3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8"/>
                                        </p:tgtEl>
                                        <p:attrNameLst>
                                          <p:attrName>style.visibility</p:attrName>
                                        </p:attrNameLst>
                                      </p:cBhvr>
                                      <p:to>
                                        <p:strVal val="visible"/>
                                      </p:to>
                                    </p:set>
                                    <p:animEffect transition="in" filter="fade">
                                      <p:cBhvr>
                                        <p:cTn id="12" dur="500"/>
                                        <p:tgtEl>
                                          <p:spTgt spid="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354"/>
        <p:cNvGrpSpPr/>
        <p:nvPr/>
      </p:nvGrpSpPr>
      <p:grpSpPr>
        <a:xfrm>
          <a:off x="0" y="0"/>
          <a:ext cx="0" cy="0"/>
          <a:chOff x="0" y="0"/>
          <a:chExt cx="0" cy="0"/>
        </a:xfrm>
      </p:grpSpPr>
      <p:sp>
        <p:nvSpPr>
          <p:cNvPr id="355" name="Google Shape;355;p10"/>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56" name="Google Shape;356;p10"/>
          <p:cNvSpPr txBox="1">
            <a:spLocks noGrp="1"/>
          </p:cNvSpPr>
          <p:nvPr>
            <p:ph type="title"/>
          </p:nvPr>
        </p:nvSpPr>
        <p:spPr>
          <a:xfrm>
            <a:off x="611187" y="549275"/>
            <a:ext cx="7832725" cy="1216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標楷體" panose="03000509000000000000" charset="-120"/>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班級常規的建立 </a:t>
            </a:r>
          </a:p>
        </p:txBody>
      </p:sp>
      <p:sp>
        <p:nvSpPr>
          <p:cNvPr id="357" name="Google Shape;357;p10"/>
          <p:cNvSpPr txBox="1">
            <a:spLocks noGrp="1"/>
          </p:cNvSpPr>
          <p:nvPr>
            <p:ph type="body" idx="1"/>
          </p:nvPr>
        </p:nvSpPr>
        <p:spPr>
          <a:xfrm>
            <a:off x="468312" y="1989137"/>
            <a:ext cx="8207375" cy="4319587"/>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班級公約：安靜、乾淨、尊重、負責</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獎懲辦法：多獎勵、少責罰</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獎勵制度：上課表現、作業表現、公共服務、日常生活表現</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96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肯定自己、欣賞別人</a:t>
            </a:r>
            <a:r>
              <a:rPr lang="en-US" sz="4800" b="0" i="0" u="none" dirty="0">
                <a:solidFill>
                  <a:srgbClr val="FFFF00"/>
                </a:solidFill>
                <a:latin typeface="標楷體" panose="03000509000000000000" charset="-120"/>
                <a:ea typeface="標楷體" panose="03000509000000000000" charset="-120"/>
                <a:cs typeface="標楷體" panose="03000509000000000000" charset="-120"/>
                <a:sym typeface="標楷體" panose="03000509000000000000" charset="-120"/>
              </a:rPr>
              <a:t> </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勿帶：零食、飲料、非學用品</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慎用3C產品</a:t>
            </a:r>
            <a:r>
              <a:rPr lang="en-US" dirty="0">
                <a:latin typeface="標楷體" panose="03000509000000000000" charset="-120"/>
                <a:ea typeface="標楷體" panose="03000509000000000000" charset="-120"/>
                <a:cs typeface="標楷體" panose="03000509000000000000" charset="-120"/>
                <a:sym typeface="標楷體" panose="03000509000000000000" charset="-120"/>
              </a:rPr>
              <a:t>(</a:t>
            </a:r>
            <a:r>
              <a:rPr lang="en-US" dirty="0" err="1">
                <a:latin typeface="標楷體" panose="03000509000000000000" charset="-120"/>
                <a:ea typeface="標楷體" panose="03000509000000000000" charset="-120"/>
                <a:cs typeface="標楷體" panose="03000509000000000000" charset="-120"/>
                <a:sym typeface="標楷體" panose="03000509000000000000" charset="-120"/>
              </a:rPr>
              <a:t>手機、</a:t>
            </a:r>
            <a:r>
              <a:rPr lang="en-US" dirty="0" err="1" smtClean="0">
                <a:latin typeface="標楷體" panose="03000509000000000000" charset="-120"/>
                <a:ea typeface="標楷體" panose="03000509000000000000" charset="-120"/>
                <a:cs typeface="標楷體" panose="03000509000000000000" charset="-120"/>
                <a:sym typeface="標楷體" panose="03000509000000000000" charset="-120"/>
              </a:rPr>
              <a:t>智慧手</a:t>
            </a:r>
            <a:r>
              <a:rPr lang="zh-TW" altLang="en-US" dirty="0" smtClean="0">
                <a:latin typeface="標楷體" panose="03000509000000000000" charset="-120"/>
                <a:ea typeface="標楷體" panose="03000509000000000000" charset="-120"/>
                <a:cs typeface="標楷體" panose="03000509000000000000" charset="-120"/>
                <a:sym typeface="標楷體" panose="03000509000000000000" charset="-120"/>
              </a:rPr>
              <a:t>錶</a:t>
            </a:r>
            <a:r>
              <a:rPr lang="en-US" dirty="0" smtClean="0">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358" name="Google Shape;358;p10" descr="1-05"/>
          <p:cNvPicPr preferRelativeResize="0"/>
          <p:nvPr/>
        </p:nvPicPr>
        <p:blipFill rotWithShape="1">
          <a:blip r:embed="rId3"/>
          <a:srcRect/>
          <a:stretch>
            <a:fillRect/>
          </a:stretch>
        </p:blipFill>
        <p:spPr>
          <a:xfrm>
            <a:off x="2411412" y="1643062"/>
            <a:ext cx="4048125" cy="19050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6"/>
                                        </p:tgtEl>
                                        <p:attrNameLst>
                                          <p:attrName>style.visibility</p:attrName>
                                        </p:attrNameLst>
                                      </p:cBhvr>
                                      <p:to>
                                        <p:strVal val="visible"/>
                                      </p:to>
                                    </p:set>
                                    <p:animEffect transition="in" filter="fade">
                                      <p:cBhvr>
                                        <p:cTn id="7" dur="500"/>
                                        <p:tgtEl>
                                          <p:spTgt spid="3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7"/>
                                        </p:tgtEl>
                                        <p:attrNameLst>
                                          <p:attrName>style.visibility</p:attrName>
                                        </p:attrNameLst>
                                      </p:cBhvr>
                                      <p:to>
                                        <p:strVal val="visible"/>
                                      </p:to>
                                    </p:set>
                                    <p:animEffect transition="in" filter="fade">
                                      <p:cBhvr>
                                        <p:cTn id="12" dur="500"/>
                                        <p:tgtEl>
                                          <p:spTgt spid="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377"/>
        <p:cNvGrpSpPr/>
        <p:nvPr/>
      </p:nvGrpSpPr>
      <p:grpSpPr>
        <a:xfrm>
          <a:off x="0" y="0"/>
          <a:ext cx="0" cy="0"/>
          <a:chOff x="0" y="0"/>
          <a:chExt cx="0" cy="0"/>
        </a:xfrm>
      </p:grpSpPr>
      <p:sp>
        <p:nvSpPr>
          <p:cNvPr id="378" name="Google Shape;378;p1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79" name="Google Shape;379;p13"/>
          <p:cNvSpPr txBox="1">
            <a:spLocks noGrp="1"/>
          </p:cNvSpPr>
          <p:nvPr>
            <p:ph type="title"/>
          </p:nvPr>
        </p:nvSpPr>
        <p:spPr>
          <a:xfrm>
            <a:off x="250825" y="403225"/>
            <a:ext cx="8540750" cy="8747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標楷體" panose="03000509000000000000" charset="-120"/>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請家長配合事項-1</a:t>
            </a:r>
            <a:r>
              <a:rPr lang="en-US" sz="4400" b="0" i="0" u="none">
                <a:solidFill>
                  <a:srgbClr val="FF0000"/>
                </a:solidFill>
                <a:latin typeface="Arial" panose="020B0604020202020204"/>
                <a:ea typeface="Arial" panose="020B0604020202020204"/>
                <a:cs typeface="Arial" panose="020B0604020202020204"/>
                <a:sym typeface="Arial" panose="020B0604020202020204"/>
              </a:rPr>
              <a:t> </a:t>
            </a:r>
          </a:p>
        </p:txBody>
      </p:sp>
      <p:sp>
        <p:nvSpPr>
          <p:cNvPr id="380" name="Google Shape;380;p13"/>
          <p:cNvSpPr txBox="1">
            <a:spLocks noGrp="1"/>
          </p:cNvSpPr>
          <p:nvPr>
            <p:ph type="body" idx="1"/>
          </p:nvPr>
        </p:nvSpPr>
        <p:spPr>
          <a:xfrm>
            <a:off x="250825" y="1412875"/>
            <a:ext cx="8540750" cy="4895850"/>
          </a:xfrm>
          <a:prstGeom prst="rect">
            <a:avLst/>
          </a:prstGeom>
          <a:noFill/>
          <a:ln>
            <a:noFill/>
          </a:ln>
        </p:spPr>
        <p:txBody>
          <a:bodyPr spcFirstLastPara="1" wrap="square" lIns="91425" tIns="45700" rIns="91425" bIns="45700" anchor="t" anchorCtr="0">
            <a:noAutofit/>
          </a:bodyPr>
          <a:lstStyle/>
          <a:p>
            <a:pPr marL="533400" lvl="0" indent="-533400" algn="l" rtl="0">
              <a:lnSpc>
                <a:spcPct val="100000"/>
              </a:lnSpc>
              <a:spcBef>
                <a:spcPts val="0"/>
              </a:spcBef>
              <a:spcAft>
                <a:spcPts val="0"/>
              </a:spcAft>
              <a:buSzPts val="2100"/>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讓孩子整理自己的書包，不當孩子的快遞，以養成孩子負責任的態度。</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533400" lvl="0" indent="-533400" algn="l" rtl="0">
              <a:lnSpc>
                <a:spcPct val="100000"/>
              </a:lnSpc>
              <a:spcBef>
                <a:spcPts val="560"/>
              </a:spcBef>
              <a:spcAft>
                <a:spcPts val="0"/>
              </a:spcAft>
              <a:buSzPts val="2100"/>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確實檢查孩子每一項作業及訂正，閱後請簽名，並給予鼓勵，以增進孩子寫作業的認真程度與信心。</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533400" lvl="0" indent="-533400" algn="l" rtl="0">
              <a:lnSpc>
                <a:spcPct val="100000"/>
              </a:lnSpc>
              <a:spcBef>
                <a:spcPts val="560"/>
              </a:spcBef>
              <a:spcAft>
                <a:spcPts val="0"/>
              </a:spcAft>
              <a:buSzPts val="2100"/>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善用聯絡簿與老師溝通，或不管是孩子的課業及行為表現，都請盡量寫出來，並保持密切聯繫。</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533400" lvl="0" indent="-533400" algn="l" rtl="0">
              <a:lnSpc>
                <a:spcPct val="100000"/>
              </a:lnSpc>
              <a:spcBef>
                <a:spcPts val="560"/>
              </a:spcBef>
              <a:spcAft>
                <a:spcPts val="0"/>
              </a:spcAft>
              <a:buSzPts val="2100"/>
              <a:buChar char="•"/>
            </a:pPr>
            <a:r>
              <a:rPr lang="en-US" sz="2800" b="1"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早餐吃畢再上學，8:00開始課程，(週</a:t>
            </a:r>
            <a:r>
              <a:rPr lang="en-US" sz="2800" b="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二</a:t>
            </a:r>
            <a:r>
              <a:rPr lang="en-US" sz="2800" b="1"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7:50開始上課)，沒時間吃早餐</a:t>
            </a:r>
            <a:r>
              <a:rPr lang="en-US" sz="2800" b="1"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533400" lvl="0" indent="-533400" algn="l" rtl="0">
              <a:lnSpc>
                <a:spcPct val="100000"/>
              </a:lnSpc>
              <a:spcBef>
                <a:spcPts val="560"/>
              </a:spcBef>
              <a:spcAft>
                <a:spcPts val="0"/>
              </a:spcAft>
              <a:buSzPts val="2100"/>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搭乘校車者，請假或早退請務必</a:t>
            </a:r>
            <a:r>
              <a:rPr lang="en-US" sz="2800" b="1"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知會車大姊</a:t>
            </a: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，避免延誤校車時間。(搭乘校車者請隨身攜帶一把輕便折疊傘)</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381" name="Google Shape;381;p13" descr="6-04"/>
          <p:cNvPicPr preferRelativeResize="0"/>
          <p:nvPr/>
        </p:nvPicPr>
        <p:blipFill rotWithShape="1">
          <a:blip r:embed="rId3"/>
          <a:srcRect/>
          <a:stretch>
            <a:fillRect/>
          </a:stretch>
        </p:blipFill>
        <p:spPr>
          <a:xfrm>
            <a:off x="7019925" y="908050"/>
            <a:ext cx="936625" cy="369887"/>
          </a:xfrm>
          <a:prstGeom prst="rect">
            <a:avLst/>
          </a:prstGeom>
          <a:noFill/>
          <a:ln>
            <a:noFill/>
          </a:ln>
        </p:spPr>
      </p:pic>
      <p:pic>
        <p:nvPicPr>
          <p:cNvPr id="382" name="Google Shape;382;p13" descr="6-04"/>
          <p:cNvPicPr preferRelativeResize="0"/>
          <p:nvPr/>
        </p:nvPicPr>
        <p:blipFill rotWithShape="1">
          <a:blip r:embed="rId3"/>
          <a:srcRect/>
          <a:stretch>
            <a:fillRect/>
          </a:stretch>
        </p:blipFill>
        <p:spPr>
          <a:xfrm>
            <a:off x="1258887" y="908050"/>
            <a:ext cx="936625" cy="369887"/>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387"/>
        <p:cNvGrpSpPr/>
        <p:nvPr/>
      </p:nvGrpSpPr>
      <p:grpSpPr>
        <a:xfrm>
          <a:off x="0" y="0"/>
          <a:ext cx="0" cy="0"/>
          <a:chOff x="0" y="0"/>
          <a:chExt cx="0" cy="0"/>
        </a:xfrm>
      </p:grpSpPr>
      <p:sp>
        <p:nvSpPr>
          <p:cNvPr id="388" name="Google Shape;388;p14"/>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89" name="Google Shape;389;p14"/>
          <p:cNvSpPr txBox="1">
            <a:spLocks noGrp="1"/>
          </p:cNvSpPr>
          <p:nvPr>
            <p:ph type="title"/>
          </p:nvPr>
        </p:nvSpPr>
        <p:spPr>
          <a:xfrm>
            <a:off x="250825" y="333375"/>
            <a:ext cx="8540750" cy="8747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標楷體" panose="03000509000000000000" charset="-120"/>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請家長配合事項-2</a:t>
            </a:r>
            <a:r>
              <a:rPr lang="en-US" sz="4400" b="0" i="0" u="none">
                <a:solidFill>
                  <a:srgbClr val="FF0000"/>
                </a:solidFill>
                <a:latin typeface="Arial" panose="020B0604020202020204"/>
                <a:ea typeface="Arial" panose="020B0604020202020204"/>
                <a:cs typeface="Arial" panose="020B0604020202020204"/>
                <a:sym typeface="Arial" panose="020B0604020202020204"/>
              </a:rPr>
              <a:t> </a:t>
            </a:r>
          </a:p>
        </p:txBody>
      </p:sp>
      <p:sp>
        <p:nvSpPr>
          <p:cNvPr id="390" name="Google Shape;390;p14"/>
          <p:cNvSpPr txBox="1">
            <a:spLocks noGrp="1"/>
          </p:cNvSpPr>
          <p:nvPr>
            <p:ph type="body" idx="1"/>
          </p:nvPr>
        </p:nvSpPr>
        <p:spPr>
          <a:xfrm>
            <a:off x="323850" y="1341424"/>
            <a:ext cx="8540700" cy="5379900"/>
          </a:xfrm>
          <a:prstGeom prst="rect">
            <a:avLst/>
          </a:prstGeom>
          <a:noFill/>
          <a:ln>
            <a:noFill/>
          </a:ln>
        </p:spPr>
        <p:txBody>
          <a:bodyPr spcFirstLastPara="1" wrap="square" lIns="91425" tIns="45700" rIns="91425" bIns="45700" anchor="t" anchorCtr="0">
            <a:noAutofit/>
          </a:bodyPr>
          <a:lstStyle/>
          <a:p>
            <a:pPr marL="533400" lvl="0" indent="-533400" algn="l" rtl="0">
              <a:lnSpc>
                <a:spcPct val="100000"/>
              </a:lnSpc>
              <a:spcBef>
                <a:spcPts val="560"/>
              </a:spcBef>
              <a:spcAft>
                <a:spcPts val="0"/>
              </a:spcAft>
              <a:buSzPts val="2100"/>
              <a:buChar char="•"/>
            </a:pP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孩子在校學習活動，老師一定盡心盡力，請家長放心，若有急事請盡量在白天聯繫，以便盡快處理</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533400" lvl="0" indent="-533400" algn="l" rtl="0">
              <a:lnSpc>
                <a:spcPct val="100000"/>
              </a:lnSpc>
              <a:spcBef>
                <a:spcPts val="560"/>
              </a:spcBef>
              <a:spcAft>
                <a:spcPts val="0"/>
              </a:spcAft>
              <a:buSzPts val="2100"/>
              <a:buChar char="•"/>
            </a:pPr>
            <a:r>
              <a:rPr lang="en-US" sz="2800" b="1"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學生攜帶手機、智慧型手表</a:t>
            </a:r>
            <a:r>
              <a:rPr lang="en-US" sz="2800" b="1"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……等3C通訊產品到校須遵守學校使用規定，為避免影響學習，上課期間未經老師允許禁止開機使用，否則交至學務處保管。(</a:t>
            </a:r>
            <a:r>
              <a:rPr lang="en-US" sz="2800" b="1" i="0" u="none" dirty="0" err="1" smtClean="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放學後方可開機</a:t>
            </a:r>
            <a:r>
              <a:rPr lang="zh-TW" altLang="en-US" sz="2800" b="1" i="0" u="none" dirty="0" smtClean="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lang="en-US" sz="2800" b="1" i="0" u="none" dirty="0" smtClean="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533400" lvl="0" indent="-533400" algn="l" rtl="0">
              <a:lnSpc>
                <a:spcPct val="100000"/>
              </a:lnSpc>
              <a:spcBef>
                <a:spcPts val="560"/>
              </a:spcBef>
              <a:spcAft>
                <a:spcPts val="0"/>
              </a:spcAft>
              <a:buSzPts val="2100"/>
              <a:buChar char="•"/>
            </a:pPr>
            <a:r>
              <a:rPr lang="en-US" sz="2800" b="0" i="0" u="none" dirty="0" err="1" smtClean="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服裝整齊</a:t>
            </a:r>
            <a:r>
              <a:rPr lang="en-US" sz="2800" b="0"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白襪</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勿穿踝襪</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黑色皮鞋或深色球鞋，男生穿制服要繫皮帶</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391" name="Google Shape;391;p14" descr="6-04"/>
          <p:cNvPicPr preferRelativeResize="0"/>
          <p:nvPr/>
        </p:nvPicPr>
        <p:blipFill rotWithShape="1">
          <a:blip r:embed="rId3"/>
          <a:srcRect/>
          <a:stretch>
            <a:fillRect/>
          </a:stretch>
        </p:blipFill>
        <p:spPr>
          <a:xfrm>
            <a:off x="7019925" y="908050"/>
            <a:ext cx="936625" cy="369887"/>
          </a:xfrm>
          <a:prstGeom prst="rect">
            <a:avLst/>
          </a:prstGeom>
          <a:noFill/>
          <a:ln>
            <a:noFill/>
          </a:ln>
        </p:spPr>
      </p:pic>
      <p:pic>
        <p:nvPicPr>
          <p:cNvPr id="392" name="Google Shape;392;p14" descr="6-04"/>
          <p:cNvPicPr preferRelativeResize="0"/>
          <p:nvPr/>
        </p:nvPicPr>
        <p:blipFill rotWithShape="1">
          <a:blip r:embed="rId3"/>
          <a:srcRect/>
          <a:stretch>
            <a:fillRect/>
          </a:stretch>
        </p:blipFill>
        <p:spPr>
          <a:xfrm>
            <a:off x="1258887" y="908050"/>
            <a:ext cx="936625" cy="369887"/>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8B3519BB-DD80-1BA8-532C-7EF567CF2C75}"/>
              </a:ext>
            </a:extLst>
          </p:cNvPr>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家校合作期待</a:t>
            </a:r>
          </a:p>
        </p:txBody>
      </p:sp>
      <p:sp>
        <p:nvSpPr>
          <p:cNvPr id="3" name="文字版面配置區 2">
            <a:extLst>
              <a:ext uri="{FF2B5EF4-FFF2-40B4-BE49-F238E27FC236}">
                <a16:creationId xmlns="" xmlns:a16="http://schemas.microsoft.com/office/drawing/2014/main" id="{93937077-6A61-333F-8E15-19E754E3554D}"/>
              </a:ext>
            </a:extLst>
          </p:cNvPr>
          <p:cNvSpPr>
            <a:spLocks noGrp="1"/>
          </p:cNvSpPr>
          <p:nvPr>
            <p:ph type="body" idx="1"/>
          </p:nvPr>
        </p:nvSpPr>
        <p:spPr/>
        <p:txBody>
          <a:bodyPr/>
          <a:lstStyle/>
          <a:p>
            <a:r>
              <a:rPr lang="zh-TW" altLang="en-US" dirty="0">
                <a:latin typeface="標楷體" panose="03000509000000000000" pitchFamily="65" charset="-120"/>
                <a:ea typeface="標楷體" panose="03000509000000000000" pitchFamily="65" charset="-120"/>
              </a:rPr>
              <a:t>家長可協助之處：定時查看聯絡簿、陪伴閱讀、定期溝通</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溝通方式與聯絡時間：</a:t>
            </a:r>
            <a:r>
              <a:rPr lang="en-US" altLang="zh-TW" dirty="0">
                <a:latin typeface="標楷體" panose="03000509000000000000" pitchFamily="65" charset="-120"/>
                <a:ea typeface="標楷體" panose="03000509000000000000" pitchFamily="65" charset="-120"/>
              </a:rPr>
              <a:t>LINE</a:t>
            </a:r>
            <a:r>
              <a:rPr lang="zh-TW" altLang="en-US" dirty="0">
                <a:latin typeface="標楷體" panose="03000509000000000000" pitchFamily="65" charset="-120"/>
                <a:ea typeface="標楷體" panose="03000509000000000000" pitchFamily="65" charset="-120"/>
              </a:rPr>
              <a:t>群、電話、聯絡簿等</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強調尊重與合作：我們是孩子成長的共同隊友！</a:t>
            </a:r>
          </a:p>
        </p:txBody>
      </p:sp>
      <p:sp>
        <p:nvSpPr>
          <p:cNvPr id="4" name="投影片編號版面配置區 3">
            <a:extLst>
              <a:ext uri="{FF2B5EF4-FFF2-40B4-BE49-F238E27FC236}">
                <a16:creationId xmlns="" xmlns:a16="http://schemas.microsoft.com/office/drawing/2014/main" id="{AF81AB52-FA06-5BD4-281D-656C5473704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Tree>
    <p:extLst>
      <p:ext uri="{BB962C8B-B14F-4D97-AF65-F5344CB8AC3E}">
        <p14:creationId xmlns:p14="http://schemas.microsoft.com/office/powerpoint/2010/main" val="1470034509"/>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396"/>
        <p:cNvGrpSpPr/>
        <p:nvPr/>
      </p:nvGrpSpPr>
      <p:grpSpPr>
        <a:xfrm>
          <a:off x="0" y="0"/>
          <a:ext cx="0" cy="0"/>
          <a:chOff x="0" y="0"/>
          <a:chExt cx="0" cy="0"/>
        </a:xfrm>
      </p:grpSpPr>
      <p:sp>
        <p:nvSpPr>
          <p:cNvPr id="397" name="Google Shape;397;p15"/>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98" name="Google Shape;398;p15"/>
          <p:cNvSpPr txBox="1">
            <a:spLocks noGrp="1"/>
          </p:cNvSpPr>
          <p:nvPr>
            <p:ph type="title"/>
          </p:nvPr>
        </p:nvSpPr>
        <p:spPr>
          <a:xfrm>
            <a:off x="323850" y="333375"/>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本學期課程規劃說明-1</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399" name="Google Shape;399;p15"/>
          <p:cNvSpPr txBox="1">
            <a:spLocks noGrp="1"/>
          </p:cNvSpPr>
          <p:nvPr>
            <p:ph type="body" idx="1"/>
          </p:nvPr>
        </p:nvSpPr>
        <p:spPr>
          <a:xfrm>
            <a:off x="301625" y="1646237"/>
            <a:ext cx="8662987" cy="4951412"/>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Clr>
                <a:schemeClr val="hlink"/>
              </a:buClr>
              <a:buSzPts val="2400"/>
              <a:buFont typeface="Noto Sans Symbols"/>
              <a:buChar char="❖"/>
            </a:pPr>
            <a:r>
              <a:rPr lang="en-US" dirty="0">
                <a:latin typeface="標楷體" panose="03000509000000000000" charset="-120"/>
                <a:ea typeface="標楷體" panose="03000509000000000000" charset="-120"/>
                <a:cs typeface="標楷體" panose="03000509000000000000" charset="-120"/>
                <a:sym typeface="標楷體" panose="03000509000000000000" charset="-120"/>
              </a:rPr>
              <a:t>7:40~</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7:5</a:t>
            </a:r>
            <a:r>
              <a:rPr lang="en-US" dirty="0">
                <a:latin typeface="標楷體" panose="03000509000000000000" charset="-120"/>
                <a:ea typeface="標楷體" panose="03000509000000000000" charset="-120"/>
                <a:cs typeface="標楷體" panose="03000509000000000000" charset="-120"/>
                <a:sym typeface="標楷體" panose="03000509000000000000" charset="-120"/>
              </a:rPr>
              <a:t>0</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到校 </a:t>
            </a:r>
            <a:r>
              <a:rPr lang="en-US" sz="24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(留10分鐘抄聯絡簿、交作業，讓心安定，從容開始一天的學習。)</a:t>
            </a:r>
            <a:endParaRPr sz="3200" b="1" i="0" u="none" dirty="0">
              <a:solidFill>
                <a:srgbClr val="0070C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609600" algn="l" rtl="0">
              <a:lnSpc>
                <a:spcPct val="100000"/>
              </a:lnSpc>
              <a:spcBef>
                <a:spcPts val="640"/>
              </a:spcBef>
              <a:spcAft>
                <a:spcPts val="0"/>
              </a:spcAft>
              <a:buClr>
                <a:schemeClr val="hlink"/>
              </a:buClr>
              <a:buSzPts val="2400"/>
              <a:buFont typeface="Noto Sans Symbols"/>
              <a:buChar char="❖"/>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8：00~8：30</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096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星期一：</a:t>
            </a:r>
            <a:r>
              <a:rPr lang="en-US" dirty="0" err="1">
                <a:latin typeface="標楷體" panose="03000509000000000000" charset="-120"/>
                <a:ea typeface="標楷體" panose="03000509000000000000" charset="-120"/>
                <a:cs typeface="標楷體" panose="03000509000000000000" charset="-120"/>
                <a:sym typeface="標楷體" panose="03000509000000000000" charset="-120"/>
              </a:rPr>
              <a:t>兒童朝會</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09600" algn="l" rtl="0">
              <a:lnSpc>
                <a:spcPct val="100000"/>
              </a:lnSpc>
              <a:spcBef>
                <a:spcPts val="560"/>
              </a:spcBef>
              <a:spcAft>
                <a:spcPts val="0"/>
              </a:spcAft>
              <a:buSzPts val="2380"/>
              <a:buFont typeface="Noto Sans Symbols"/>
              <a:buChar char="✔"/>
            </a:pP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星期二</a:t>
            </a:r>
            <a:r>
              <a:rPr lang="zh-TW" alt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：閱讀（圖書室）</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09600" algn="l" rtl="0">
              <a:lnSpc>
                <a:spcPct val="100000"/>
              </a:lnSpc>
              <a:spcBef>
                <a:spcPts val="560"/>
              </a:spcBef>
              <a:spcAft>
                <a:spcPts val="0"/>
              </a:spcAft>
              <a:buSzPts val="2380"/>
              <a:buFont typeface="Noto Sans Symbols"/>
              <a:buChar char="✔"/>
            </a:pP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星期三</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altLang="zh-TW"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zh-TW" alt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閱讀練五功</a:t>
            </a:r>
            <a:r>
              <a:rPr lang="en-US" altLang="zh-TW"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zh-TW" alt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共</a:t>
            </a:r>
            <a:r>
              <a:rPr lang="zh-TW" altLang="en-US" sz="2800" b="0" i="0" u="none" smtClean="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作</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096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星期四</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dirty="0">
                <a:latin typeface="標楷體" panose="03000509000000000000" charset="-120"/>
                <a:ea typeface="標楷體" panose="03000509000000000000" charset="-120"/>
                <a:cs typeface="標楷體" panose="03000509000000000000" charset="-120"/>
                <a:sym typeface="標楷體" panose="03000509000000000000" charset="-120"/>
              </a:rPr>
              <a:t>《</a:t>
            </a:r>
            <a:r>
              <a:rPr lang="en-US" dirty="0" err="1">
                <a:latin typeface="標楷體" panose="03000509000000000000" charset="-120"/>
                <a:ea typeface="標楷體" panose="03000509000000000000" charset="-120"/>
                <a:cs typeface="標楷體" panose="03000509000000000000" charset="-120"/>
                <a:sym typeface="標楷體" panose="03000509000000000000" charset="-120"/>
              </a:rPr>
              <a:t>文言文即時通》共作</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096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星期五：</a:t>
            </a:r>
            <a:r>
              <a:rPr lang="en-US" dirty="0" err="1">
                <a:latin typeface="標楷體" panose="03000509000000000000" charset="-120"/>
                <a:ea typeface="標楷體" panose="03000509000000000000" charset="-120"/>
                <a:cs typeface="標楷體" panose="03000509000000000000" charset="-120"/>
                <a:sym typeface="標楷體" panose="03000509000000000000" charset="-120"/>
              </a:rPr>
              <a:t>讀報</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 </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609600" algn="l" rtl="0">
              <a:lnSpc>
                <a:spcPct val="100000"/>
              </a:lnSpc>
              <a:spcBef>
                <a:spcPts val="640"/>
              </a:spcBef>
              <a:spcAft>
                <a:spcPts val="0"/>
              </a:spcAft>
              <a:buClr>
                <a:schemeClr val="hlink"/>
              </a:buClr>
              <a:buSzPts val="2400"/>
              <a:buFont typeface="Noto Sans Symbols"/>
              <a:buChar char="❖"/>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8：30~8：35 </a:t>
            </a: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早禱</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404"/>
        <p:cNvGrpSpPr/>
        <p:nvPr/>
      </p:nvGrpSpPr>
      <p:grpSpPr>
        <a:xfrm>
          <a:off x="0" y="0"/>
          <a:ext cx="0" cy="0"/>
          <a:chOff x="0" y="0"/>
          <a:chExt cx="0" cy="0"/>
        </a:xfrm>
      </p:grpSpPr>
      <p:sp>
        <p:nvSpPr>
          <p:cNvPr id="405" name="Google Shape;405;p16"/>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18</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06" name="Google Shape;406;p16"/>
          <p:cNvSpPr txBox="1">
            <a:spLocks noGrp="1"/>
          </p:cNvSpPr>
          <p:nvPr>
            <p:ph type="title"/>
          </p:nvPr>
        </p:nvSpPr>
        <p:spPr>
          <a:xfrm>
            <a:off x="323850" y="341312"/>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本學期課程規劃說明-2</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407" name="Google Shape;407;p16"/>
          <p:cNvSpPr txBox="1">
            <a:spLocks noGrp="1"/>
          </p:cNvSpPr>
          <p:nvPr>
            <p:ph type="body" idx="1"/>
          </p:nvPr>
        </p:nvSpPr>
        <p:spPr>
          <a:xfrm>
            <a:off x="323850" y="1773237"/>
            <a:ext cx="8496300" cy="4470400"/>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Clr>
                <a:schemeClr val="hlink"/>
              </a:buClr>
              <a:buSzPts val="2400"/>
              <a:buFont typeface="Noto Sans Symbols"/>
              <a:buChar char="❖"/>
            </a:pP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國語班書：每班一套《神奇樹屋》1-56集，每週</a:t>
            </a:r>
            <a:r>
              <a:rPr lang="en-US">
                <a:latin typeface="標楷體" panose="03000509000000000000" charset="-120"/>
                <a:ea typeface="標楷體" panose="03000509000000000000" charset="-120"/>
                <a:cs typeface="標楷體" panose="03000509000000000000" charset="-120"/>
                <a:sym typeface="標楷體" panose="03000509000000000000" charset="-120"/>
              </a:rPr>
              <a:t>三</a:t>
            </a: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交換一本，每個月完成一篇</a:t>
            </a:r>
            <a:r>
              <a:rPr lang="en-US" sz="3200" b="1" i="0" u="none">
                <a:solidFill>
                  <a:srgbClr val="00B050"/>
                </a:solidFill>
                <a:latin typeface="標楷體" panose="03000509000000000000" charset="-120"/>
                <a:ea typeface="標楷體" panose="03000509000000000000" charset="-120"/>
                <a:cs typeface="標楷體" panose="03000509000000000000" charset="-120"/>
                <a:sym typeface="標楷體" panose="03000509000000000000" charset="-120"/>
              </a:rPr>
              <a:t>閱讀提問練習</a:t>
            </a: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。預計利用一年的時間閱讀完全套。 (請提醒孩子週</a:t>
            </a:r>
            <a:r>
              <a:rPr lang="en-US">
                <a:latin typeface="標楷體" panose="03000509000000000000" charset="-120"/>
                <a:ea typeface="標楷體" panose="03000509000000000000" charset="-120"/>
                <a:cs typeface="標楷體" panose="03000509000000000000" charset="-120"/>
                <a:sym typeface="標楷體" panose="03000509000000000000" charset="-120"/>
              </a:rPr>
              <a:t>三</a:t>
            </a: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務必帶書到學校)</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413"/>
        <p:cNvGrpSpPr/>
        <p:nvPr/>
      </p:nvGrpSpPr>
      <p:grpSpPr>
        <a:xfrm>
          <a:off x="0" y="0"/>
          <a:ext cx="0" cy="0"/>
          <a:chOff x="0" y="0"/>
          <a:chExt cx="0" cy="0"/>
        </a:xfrm>
      </p:grpSpPr>
      <p:sp>
        <p:nvSpPr>
          <p:cNvPr id="414" name="Google Shape;414;p17"/>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15" name="Google Shape;415;p17"/>
          <p:cNvSpPr txBox="1">
            <a:spLocks noGrp="1"/>
          </p:cNvSpPr>
          <p:nvPr>
            <p:ph type="title"/>
          </p:nvPr>
        </p:nvSpPr>
        <p:spPr>
          <a:xfrm>
            <a:off x="817562" y="349250"/>
            <a:ext cx="754380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教學課程之安排</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416" name="Google Shape;416;p17"/>
          <p:cNvSpPr txBox="1">
            <a:spLocks noGrp="1"/>
          </p:cNvSpPr>
          <p:nvPr>
            <p:ph type="body" idx="1"/>
          </p:nvPr>
        </p:nvSpPr>
        <p:spPr>
          <a:xfrm>
            <a:off x="925033" y="1945758"/>
            <a:ext cx="7145079" cy="4270892"/>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教科書的選用</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90000"/>
              </a:lnSpc>
              <a:spcBef>
                <a:spcPts val="640"/>
              </a:spcBef>
              <a:spcAft>
                <a:spcPts val="0"/>
              </a:spcAft>
              <a:buSzPts val="2400"/>
              <a:buNone/>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       </a:t>
            </a: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國語</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翰林版</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90000"/>
              </a:lnSpc>
              <a:spcBef>
                <a:spcPts val="640"/>
              </a:spcBef>
              <a:spcAft>
                <a:spcPts val="0"/>
              </a:spcAft>
              <a:buSzPts val="2400"/>
              <a:buNone/>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       </a:t>
            </a: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數學</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dirty="0" err="1">
                <a:latin typeface="標楷體" panose="03000509000000000000" charset="-120"/>
                <a:ea typeface="標楷體" panose="03000509000000000000" charset="-120"/>
                <a:cs typeface="標楷體" panose="03000509000000000000" charset="-120"/>
                <a:sym typeface="標楷體" panose="03000509000000000000" charset="-120"/>
              </a:rPr>
              <a:t>康軒</a:t>
            </a: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版</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417" name="Google Shape;417;p17" descr="1-18"/>
          <p:cNvPicPr preferRelativeResize="0"/>
          <p:nvPr/>
        </p:nvPicPr>
        <p:blipFill rotWithShape="1">
          <a:blip r:embed="rId3"/>
          <a:srcRect/>
          <a:stretch>
            <a:fillRect/>
          </a:stretch>
        </p:blipFill>
        <p:spPr>
          <a:xfrm>
            <a:off x="1692275" y="1341437"/>
            <a:ext cx="5524500" cy="28575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5"/>
                                        </p:tgtEl>
                                        <p:attrNameLst>
                                          <p:attrName>style.visibility</p:attrName>
                                        </p:attrNameLst>
                                      </p:cBhvr>
                                      <p:to>
                                        <p:strVal val="visible"/>
                                      </p:to>
                                    </p:set>
                                    <p:animEffect transition="in" filter="fade">
                                      <p:cBhvr>
                                        <p:cTn id="7" dur="500"/>
                                        <p:tgtEl>
                                          <p:spTgt spid="4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6"/>
                                        </p:tgtEl>
                                        <p:attrNameLst>
                                          <p:attrName>style.visibility</p:attrName>
                                        </p:attrNameLst>
                                      </p:cBhvr>
                                      <p:to>
                                        <p:strVal val="visible"/>
                                      </p:to>
                                    </p:set>
                                    <p:animEffect transition="in" filter="fade">
                                      <p:cBhvr>
                                        <p:cTn id="11" dur="500"/>
                                        <p:tgtEl>
                                          <p:spTgt spid="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421"/>
        <p:cNvGrpSpPr/>
        <p:nvPr/>
      </p:nvGrpSpPr>
      <p:grpSpPr>
        <a:xfrm>
          <a:off x="0" y="0"/>
          <a:ext cx="0" cy="0"/>
          <a:chOff x="0" y="0"/>
          <a:chExt cx="0" cy="0"/>
        </a:xfrm>
      </p:grpSpPr>
      <p:sp>
        <p:nvSpPr>
          <p:cNvPr id="422" name="Google Shape;422;p18"/>
          <p:cNvSpPr txBox="1">
            <a:spLocks noGrp="1"/>
          </p:cNvSpPr>
          <p:nvPr>
            <p:ph type="ctrTitle"/>
          </p:nvPr>
        </p:nvSpPr>
        <p:spPr>
          <a:xfrm>
            <a:off x="685800" y="1844675"/>
            <a:ext cx="7772400" cy="15843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5400"/>
              <a:buFont typeface="Arial" panose="020B0604020202020204"/>
              <a:buNone/>
            </a:pPr>
            <a:r>
              <a:rPr lang="en-US" sz="5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國語課程說明</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423" name="Google Shape;423;p18"/>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428"/>
        <p:cNvGrpSpPr/>
        <p:nvPr/>
      </p:nvGrpSpPr>
      <p:grpSpPr>
        <a:xfrm>
          <a:off x="0" y="0"/>
          <a:ext cx="0" cy="0"/>
          <a:chOff x="0" y="0"/>
          <a:chExt cx="0" cy="0"/>
        </a:xfrm>
      </p:grpSpPr>
      <p:sp>
        <p:nvSpPr>
          <p:cNvPr id="429" name="Google Shape;429;p19"/>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30" name="Google Shape;430;p19"/>
          <p:cNvSpPr txBox="1">
            <a:spLocks noGrp="1"/>
          </p:cNvSpPr>
          <p:nvPr>
            <p:ph type="title"/>
          </p:nvPr>
        </p:nvSpPr>
        <p:spPr>
          <a:xfrm>
            <a:off x="782637" y="376237"/>
            <a:ext cx="754380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國語課程說明-1</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431" name="Google Shape;431;p19"/>
          <p:cNvSpPr txBox="1">
            <a:spLocks noGrp="1"/>
          </p:cNvSpPr>
          <p:nvPr>
            <p:ph type="body" idx="1"/>
          </p:nvPr>
        </p:nvSpPr>
        <p:spPr>
          <a:xfrm>
            <a:off x="250825" y="1916112"/>
            <a:ext cx="8754952" cy="461645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國語自編補充教材：唐詩、成語、佳句</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90000"/>
              </a:lnSpc>
              <a:spcBef>
                <a:spcPts val="64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課本預習</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90000"/>
              </a:lnSpc>
              <a:spcBef>
                <a:spcPts val="560"/>
              </a:spcBef>
              <a:spcAft>
                <a:spcPts val="0"/>
              </a:spcAft>
              <a:buClr>
                <a:schemeClr val="accent2"/>
              </a:buClr>
              <a:buSzPts val="2380"/>
              <a:buFont typeface="Noto Sans Symbols"/>
              <a:buChar char="✔"/>
            </a:pPr>
            <a:r>
              <a:rPr lang="en-US" sz="2800" b="1" i="0" u="none" dirty="0" err="1">
                <a:solidFill>
                  <a:srgbClr val="0070C0"/>
                </a:solidFill>
                <a:latin typeface="標楷體" panose="03000509000000000000" charset="-120"/>
                <a:ea typeface="標楷體" panose="03000509000000000000" charset="-120"/>
                <a:cs typeface="標楷體" panose="03000509000000000000" charset="-120"/>
                <a:sym typeface="標楷體" panose="03000509000000000000" charset="-120"/>
              </a:rPr>
              <a:t>先不打開課本</a:t>
            </a: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：暖身題提問</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90000"/>
              </a:lnSpc>
              <a:spcBef>
                <a:spcPts val="560"/>
              </a:spcBef>
              <a:spcAft>
                <a:spcPts val="0"/>
              </a:spcAft>
              <a:buClr>
                <a:schemeClr val="accent2"/>
              </a:buClr>
              <a:buSzPts val="2380"/>
              <a:buFont typeface="Noto Sans Symbols"/>
              <a:buChar char="✔"/>
            </a:pPr>
            <a:r>
              <a:rPr lang="en-US" sz="2800" b="1" i="0" u="none" dirty="0" err="1">
                <a:solidFill>
                  <a:srgbClr val="0070C0"/>
                </a:solidFill>
                <a:latin typeface="標楷體" panose="03000509000000000000" charset="-120"/>
                <a:ea typeface="標楷體" panose="03000509000000000000" charset="-120"/>
                <a:cs typeface="標楷體" panose="03000509000000000000" charset="-120"/>
                <a:sym typeface="標楷體" panose="03000509000000000000" charset="-120"/>
              </a:rPr>
              <a:t>打開課本後</a:t>
            </a: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：標段分句、理解監控</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90000"/>
              </a:lnSpc>
              <a:spcBef>
                <a:spcPts val="64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課堂討論：以</a:t>
            </a:r>
            <a:r>
              <a:rPr lang="zh-TW" alt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大屏</a:t>
            </a: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進行</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90000"/>
              </a:lnSpc>
              <a:spcBef>
                <a:spcPts val="64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習作習寫：課堂上討論完成，融入生活經驗</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90000"/>
              </a:lnSpc>
              <a:spcBef>
                <a:spcPts val="64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課堂練習：語詞解釋</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(背)、</a:t>
            </a: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字音字形辨別、句型、修辭、綜合練習</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190500" algn="l" rtl="0">
              <a:lnSpc>
                <a:spcPct val="100000"/>
              </a:lnSpc>
              <a:spcBef>
                <a:spcPts val="640"/>
              </a:spcBef>
              <a:spcAft>
                <a:spcPts val="0"/>
              </a:spcAft>
              <a:buSzPts val="2400"/>
              <a:buNone/>
            </a:pPr>
            <a:endParaRPr sz="3200" b="0" i="0" u="none" dirty="0">
              <a:solidFill>
                <a:srgbClr val="000000"/>
              </a:solidFill>
              <a:latin typeface="Arial" panose="020B0604020202020204"/>
              <a:ea typeface="Arial" panose="020B0604020202020204"/>
              <a:cs typeface="Arial" panose="020B0604020202020204"/>
              <a:sym typeface="Arial" panose="020B0604020202020204"/>
            </a:endParaRPr>
          </a:p>
        </p:txBody>
      </p:sp>
      <p:pic>
        <p:nvPicPr>
          <p:cNvPr id="432" name="Google Shape;432;p19" descr="1-18"/>
          <p:cNvPicPr preferRelativeResize="0"/>
          <p:nvPr/>
        </p:nvPicPr>
        <p:blipFill rotWithShape="1">
          <a:blip r:embed="rId3"/>
          <a:srcRect/>
          <a:stretch>
            <a:fillRect/>
          </a:stretch>
        </p:blipFill>
        <p:spPr>
          <a:xfrm>
            <a:off x="1619250" y="1484312"/>
            <a:ext cx="5524500" cy="28575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0"/>
                                        </p:tgtEl>
                                        <p:attrNameLst>
                                          <p:attrName>style.visibility</p:attrName>
                                        </p:attrNameLst>
                                      </p:cBhvr>
                                      <p:to>
                                        <p:strVal val="visible"/>
                                      </p:to>
                                    </p:set>
                                    <p:animEffect transition="in" filter="fade">
                                      <p:cBhvr>
                                        <p:cTn id="7" dur="500"/>
                                        <p:tgtEl>
                                          <p:spTgt spid="4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1"/>
                                        </p:tgtEl>
                                        <p:attrNameLst>
                                          <p:attrName>style.visibility</p:attrName>
                                        </p:attrNameLst>
                                      </p:cBhvr>
                                      <p:to>
                                        <p:strVal val="visible"/>
                                      </p:to>
                                    </p:set>
                                    <p:animEffect transition="in" filter="fade">
                                      <p:cBhvr>
                                        <p:cTn id="11" dur="500"/>
                                        <p:tgtEl>
                                          <p:spTgt spid="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444"/>
        <p:cNvGrpSpPr/>
        <p:nvPr/>
      </p:nvGrpSpPr>
      <p:grpSpPr>
        <a:xfrm>
          <a:off x="0" y="0"/>
          <a:ext cx="0" cy="0"/>
          <a:chOff x="0" y="0"/>
          <a:chExt cx="0" cy="0"/>
        </a:xfrm>
      </p:grpSpPr>
      <p:sp>
        <p:nvSpPr>
          <p:cNvPr id="445" name="Google Shape;445;p21"/>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46" name="Google Shape;446;p21"/>
          <p:cNvSpPr txBox="1">
            <a:spLocks noGrp="1"/>
          </p:cNvSpPr>
          <p:nvPr>
            <p:ph type="title"/>
          </p:nvPr>
        </p:nvSpPr>
        <p:spPr>
          <a:xfrm>
            <a:off x="782637" y="376237"/>
            <a:ext cx="754380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國語課程說明-2</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447" name="Google Shape;447;p21"/>
          <p:cNvSpPr txBox="1">
            <a:spLocks noGrp="1"/>
          </p:cNvSpPr>
          <p:nvPr>
            <p:ph type="body" idx="1"/>
          </p:nvPr>
        </p:nvSpPr>
        <p:spPr>
          <a:xfrm>
            <a:off x="250825" y="1916112"/>
            <a:ext cx="8713787" cy="461645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學會做筆記：筆記、解釋、修辭、形音義辨別</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等均註記於課本，請準備</a:t>
            </a:r>
            <a:r>
              <a:rPr lang="en-US" sz="3200" b="0"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紅筆、螢光筆</a:t>
            </a: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及</a:t>
            </a:r>
            <a:r>
              <a:rPr lang="en-US" sz="3200" b="0"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直尺</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SzPts val="2400"/>
              <a:buChar char="❖"/>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 </a:t>
            </a:r>
            <a:r>
              <a:rPr lang="en-US" dirty="0" err="1">
                <a:latin typeface="標楷體" panose="03000509000000000000" charset="-120"/>
                <a:ea typeface="標楷體" panose="03000509000000000000" charset="-120"/>
                <a:cs typeface="標楷體" panose="03000509000000000000" charset="-120"/>
                <a:sym typeface="標楷體" panose="03000509000000000000" charset="-120"/>
              </a:rPr>
              <a:t>閱讀練五功</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sz="3200" b="0"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使用</a:t>
            </a:r>
            <a:r>
              <a:rPr lang="en-US"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一年</a:t>
            </a:r>
            <a:r>
              <a:rPr lang="en-US" sz="2000"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sz="2000"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每週</a:t>
            </a:r>
            <a:r>
              <a:rPr lang="zh-TW" altLang="en-US" sz="2000"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三</a:t>
            </a:r>
            <a:r>
              <a:rPr lang="en-US" sz="2000"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晨間時間閱讀</a:t>
            </a:r>
            <a:r>
              <a:rPr lang="en-US" sz="2000"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利用閱讀理解策略指導孩子解讀文章，循序漸進加強閱讀能力</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sz="28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SzPts val="2400"/>
              <a:buChar char="❖"/>
            </a:pPr>
            <a:r>
              <a:rPr lang="en-US" dirty="0">
                <a:latin typeface="標楷體" panose="03000509000000000000" charset="-120"/>
                <a:ea typeface="標楷體" panose="03000509000000000000" charset="-120"/>
                <a:cs typeface="標楷體" panose="03000509000000000000" charset="-120"/>
                <a:sym typeface="標楷體" panose="03000509000000000000" charset="-120"/>
              </a:rPr>
              <a:t>《 </a:t>
            </a:r>
            <a:r>
              <a:rPr lang="en-US" dirty="0" err="1">
                <a:latin typeface="標楷體" panose="03000509000000000000" charset="-120"/>
                <a:ea typeface="標楷體" panose="03000509000000000000" charset="-120"/>
                <a:cs typeface="標楷體" panose="03000509000000000000" charset="-120"/>
                <a:sym typeface="標楷體" panose="03000509000000000000" charset="-120"/>
              </a:rPr>
              <a:t>文言文即時通</a:t>
            </a:r>
            <a:r>
              <a:rPr lang="en-US" dirty="0">
                <a:latin typeface="標楷體" panose="03000509000000000000" charset="-120"/>
                <a:ea typeface="標楷體" panose="03000509000000000000" charset="-120"/>
                <a:cs typeface="標楷體" panose="03000509000000000000" charset="-120"/>
                <a:sym typeface="標楷體" panose="03000509000000000000" charset="-120"/>
              </a:rPr>
              <a:t>》：</a:t>
            </a:r>
            <a:r>
              <a:rPr lang="en-US"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使用二年</a:t>
            </a:r>
            <a:r>
              <a:rPr lang="en-US" sz="2000"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sz="2000"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每週四晨間時間閱讀</a:t>
            </a:r>
            <a:r>
              <a:rPr lang="en-US" sz="2000"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sz="4400" dirty="0">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SzPts val="2380"/>
              <a:buFont typeface="Noto Sans Symbols"/>
              <a:buChar char="✔"/>
            </a:pPr>
            <a:r>
              <a:rPr lang="en-US" dirty="0" err="1">
                <a:latin typeface="標楷體" panose="03000509000000000000" charset="-120"/>
                <a:ea typeface="標楷體" panose="03000509000000000000" charset="-120"/>
                <a:cs typeface="標楷體" panose="03000509000000000000" charset="-120"/>
                <a:sym typeface="標楷體" panose="03000509000000000000" charset="-120"/>
              </a:rPr>
              <a:t>帶領孩子認識文言文，以應付未來私中測驗</a:t>
            </a:r>
            <a:r>
              <a:rPr lang="en-US" dirty="0">
                <a:latin typeface="標楷體" panose="03000509000000000000" charset="-120"/>
                <a:ea typeface="標楷體" panose="03000509000000000000" charset="-120"/>
                <a:cs typeface="標楷體" panose="03000509000000000000" charset="-120"/>
                <a:sym typeface="標楷體" panose="03000509000000000000" charset="-120"/>
              </a:rPr>
              <a:t>。</a:t>
            </a:r>
            <a:endParaRPr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190500" algn="l" rtl="0">
              <a:lnSpc>
                <a:spcPct val="100000"/>
              </a:lnSpc>
              <a:spcBef>
                <a:spcPts val="640"/>
              </a:spcBef>
              <a:spcAft>
                <a:spcPts val="0"/>
              </a:spcAft>
              <a:buClr>
                <a:schemeClr val="hlink"/>
              </a:buClr>
              <a:buSzPts val="2400"/>
              <a:buFont typeface="Noto Sans Symbols"/>
              <a:buNone/>
            </a:pPr>
            <a:endParaRPr sz="3200" b="0" i="0" u="none" dirty="0">
              <a:solidFill>
                <a:srgbClr val="000000"/>
              </a:solidFill>
              <a:latin typeface="Arial" panose="020B0604020202020204"/>
              <a:ea typeface="Arial" panose="020B0604020202020204"/>
              <a:cs typeface="Arial" panose="020B0604020202020204"/>
              <a:sym typeface="Arial" panose="020B0604020202020204"/>
            </a:endParaRPr>
          </a:p>
          <a:p>
            <a:pPr marL="342900" lvl="0" indent="-190500" algn="l" rtl="0">
              <a:lnSpc>
                <a:spcPct val="100000"/>
              </a:lnSpc>
              <a:spcBef>
                <a:spcPts val="640"/>
              </a:spcBef>
              <a:spcAft>
                <a:spcPts val="0"/>
              </a:spcAft>
              <a:buSzPts val="2400"/>
              <a:buNone/>
            </a:pPr>
            <a:endParaRPr sz="3200" b="0" i="0" u="none" dirty="0">
              <a:solidFill>
                <a:srgbClr val="000000"/>
              </a:solidFill>
              <a:latin typeface="Arial" panose="020B0604020202020204"/>
              <a:ea typeface="Arial" panose="020B0604020202020204"/>
              <a:cs typeface="Arial" panose="020B0604020202020204"/>
              <a:sym typeface="Arial" panose="020B0604020202020204"/>
            </a:endParaRPr>
          </a:p>
        </p:txBody>
      </p:sp>
      <p:pic>
        <p:nvPicPr>
          <p:cNvPr id="448" name="Google Shape;448;p21" descr="1-18"/>
          <p:cNvPicPr preferRelativeResize="0"/>
          <p:nvPr/>
        </p:nvPicPr>
        <p:blipFill rotWithShape="1">
          <a:blip r:embed="rId3"/>
          <a:srcRect/>
          <a:stretch>
            <a:fillRect/>
          </a:stretch>
        </p:blipFill>
        <p:spPr>
          <a:xfrm>
            <a:off x="1619250" y="1484312"/>
            <a:ext cx="5524500" cy="28575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6"/>
                                        </p:tgtEl>
                                        <p:attrNameLst>
                                          <p:attrName>style.visibility</p:attrName>
                                        </p:attrNameLst>
                                      </p:cBhvr>
                                      <p:to>
                                        <p:strVal val="visible"/>
                                      </p:to>
                                    </p:set>
                                    <p:animEffect transition="in" filter="fade">
                                      <p:cBhvr>
                                        <p:cTn id="7" dur="500"/>
                                        <p:tgtEl>
                                          <p:spTgt spid="44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47"/>
                                        </p:tgtEl>
                                        <p:attrNameLst>
                                          <p:attrName>style.visibility</p:attrName>
                                        </p:attrNameLst>
                                      </p:cBhvr>
                                      <p:to>
                                        <p:strVal val="visible"/>
                                      </p:to>
                                    </p:set>
                                    <p:animEffect transition="in" filter="fade">
                                      <p:cBhvr>
                                        <p:cTn id="11" dur="500"/>
                                        <p:tgtEl>
                                          <p:spTgt spid="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453"/>
        <p:cNvGrpSpPr/>
        <p:nvPr/>
      </p:nvGrpSpPr>
      <p:grpSpPr>
        <a:xfrm>
          <a:off x="0" y="0"/>
          <a:ext cx="0" cy="0"/>
          <a:chOff x="0" y="0"/>
          <a:chExt cx="0" cy="0"/>
        </a:xfrm>
      </p:grpSpPr>
      <p:sp>
        <p:nvSpPr>
          <p:cNvPr id="454" name="Google Shape;454;p2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55" name="Google Shape;455;p22"/>
          <p:cNvSpPr txBox="1">
            <a:spLocks noGrp="1"/>
          </p:cNvSpPr>
          <p:nvPr>
            <p:ph type="title"/>
          </p:nvPr>
        </p:nvSpPr>
        <p:spPr>
          <a:xfrm>
            <a:off x="782637" y="376237"/>
            <a:ext cx="754380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國語課程說明-3</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456" name="Google Shape;456;p22"/>
          <p:cNvSpPr txBox="1">
            <a:spLocks noGrp="1"/>
          </p:cNvSpPr>
          <p:nvPr>
            <p:ph type="body" idx="1"/>
          </p:nvPr>
        </p:nvSpPr>
        <p:spPr>
          <a:xfrm>
            <a:off x="250825" y="1916112"/>
            <a:ext cx="8713787" cy="461645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讀報教育</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利用國語日報的文章，引導孩子習慣非選擇題的答題方式</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藉此訓練孩子思考與省思文本的能力</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透過大量閱讀文章，厚植寫作實力</a:t>
            </a:r>
            <a:r>
              <a:rPr lang="en-US" sz="28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1" i="0" u="none" dirty="0" err="1">
                <a:solidFill>
                  <a:schemeClr val="accent2"/>
                </a:solidFill>
                <a:latin typeface="標楷體" panose="03000509000000000000" charset="-120"/>
                <a:ea typeface="標楷體" panose="03000509000000000000" charset="-120"/>
                <a:cs typeface="標楷體" panose="03000509000000000000" charset="-120"/>
                <a:sym typeface="標楷體" panose="03000509000000000000" charset="-120"/>
              </a:rPr>
              <a:t>請家長協助：孩子在家確實大聲朗讀讀報文章與習寫讀報作業</a:t>
            </a:r>
            <a:r>
              <a:rPr lang="en-US" sz="2800" b="1" i="0" u="none" dirty="0">
                <a:solidFill>
                  <a:schemeClr val="accent2"/>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1"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絕對獨一無二：每一張都是五年級老師們配合孩子成長，特別編製</a:t>
            </a:r>
            <a:r>
              <a:rPr lang="en-US" sz="2800" b="1"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457" name="Google Shape;457;p22" descr="1-18"/>
          <p:cNvPicPr preferRelativeResize="0"/>
          <p:nvPr/>
        </p:nvPicPr>
        <p:blipFill rotWithShape="1">
          <a:blip r:embed="rId3"/>
          <a:srcRect/>
          <a:stretch>
            <a:fillRect/>
          </a:stretch>
        </p:blipFill>
        <p:spPr>
          <a:xfrm>
            <a:off x="1619250" y="1484312"/>
            <a:ext cx="5524500" cy="28575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5"/>
                                        </p:tgtEl>
                                        <p:attrNameLst>
                                          <p:attrName>style.visibility</p:attrName>
                                        </p:attrNameLst>
                                      </p:cBhvr>
                                      <p:to>
                                        <p:strVal val="visible"/>
                                      </p:to>
                                    </p:set>
                                    <p:animEffect transition="in" filter="fade">
                                      <p:cBhvr>
                                        <p:cTn id="7" dur="500"/>
                                        <p:tgtEl>
                                          <p:spTgt spid="45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56"/>
                                        </p:tgtEl>
                                        <p:attrNameLst>
                                          <p:attrName>style.visibility</p:attrName>
                                        </p:attrNameLst>
                                      </p:cBhvr>
                                      <p:to>
                                        <p:strVal val="visible"/>
                                      </p:to>
                                    </p:set>
                                    <p:animEffect transition="in" filter="fade">
                                      <p:cBhvr>
                                        <p:cTn id="11" dur="500"/>
                                        <p:tgtEl>
                                          <p:spTgt spid="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461"/>
        <p:cNvGrpSpPr/>
        <p:nvPr/>
      </p:nvGrpSpPr>
      <p:grpSpPr>
        <a:xfrm>
          <a:off x="0" y="0"/>
          <a:ext cx="0" cy="0"/>
          <a:chOff x="0" y="0"/>
          <a:chExt cx="0" cy="0"/>
        </a:xfrm>
      </p:grpSpPr>
      <p:sp>
        <p:nvSpPr>
          <p:cNvPr id="462" name="Google Shape;462;p2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463" name="Google Shape;463;p23"/>
          <p:cNvPicPr preferRelativeResize="0"/>
          <p:nvPr/>
        </p:nvPicPr>
        <p:blipFill rotWithShape="1">
          <a:blip r:embed="rId3"/>
          <a:srcRect/>
          <a:stretch>
            <a:fillRect/>
          </a:stretch>
        </p:blipFill>
        <p:spPr>
          <a:xfrm>
            <a:off x="4040372" y="483393"/>
            <a:ext cx="4849628" cy="4217068"/>
          </a:xfrm>
          <a:prstGeom prst="rect">
            <a:avLst/>
          </a:prstGeom>
          <a:noFill/>
          <a:ln>
            <a:noFill/>
          </a:ln>
          <a:effectLst>
            <a:outerShdw blurRad="190500" algn="tl" rotWithShape="0">
              <a:srgbClr val="000000">
                <a:alpha val="69803"/>
              </a:srgbClr>
            </a:outerShdw>
          </a:effectLst>
        </p:spPr>
      </p:pic>
      <p:sp>
        <p:nvSpPr>
          <p:cNvPr id="464" name="Google Shape;464;p23"/>
          <p:cNvSpPr txBox="1"/>
          <p:nvPr/>
        </p:nvSpPr>
        <p:spPr>
          <a:xfrm>
            <a:off x="365790" y="400728"/>
            <a:ext cx="5005387" cy="10771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200"/>
              <a:buFont typeface="標楷體" panose="03000509000000000000" charset="-120"/>
              <a:buNone/>
            </a:pPr>
            <a:r>
              <a:rPr lang="en-US" sz="32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1.閱讀文本與</a:t>
            </a:r>
          </a:p>
          <a:p>
            <a:pPr marL="0" marR="0" lvl="0" indent="0" algn="l" rtl="0">
              <a:lnSpc>
                <a:spcPct val="100000"/>
              </a:lnSpc>
              <a:spcBef>
                <a:spcPts val="0"/>
              </a:spcBef>
              <a:spcAft>
                <a:spcPts val="0"/>
              </a:spcAft>
              <a:buClr>
                <a:srgbClr val="FF0000"/>
              </a:buClr>
              <a:buSzPts val="3200"/>
              <a:buFont typeface="標楷體" panose="03000509000000000000" charset="-120"/>
              <a:buNone/>
            </a:pPr>
            <a:r>
              <a:rPr lang="en-US" sz="32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      基本練習</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465" name="Google Shape;465;p23"/>
          <p:cNvPicPr preferRelativeResize="0"/>
          <p:nvPr/>
        </p:nvPicPr>
        <p:blipFill rotWithShape="1">
          <a:blip r:embed="rId4"/>
          <a:srcRect/>
          <a:stretch>
            <a:fillRect/>
          </a:stretch>
        </p:blipFill>
        <p:spPr>
          <a:xfrm>
            <a:off x="365790" y="1591063"/>
            <a:ext cx="4345876" cy="5106046"/>
          </a:xfrm>
          <a:prstGeom prst="rect">
            <a:avLst/>
          </a:prstGeom>
          <a:noFill/>
          <a:ln>
            <a:noFill/>
          </a:ln>
          <a:effectLst>
            <a:outerShdw blurRad="190500" algn="tl" rotWithShape="0">
              <a:srgbClr val="000000">
                <a:alpha val="69803"/>
              </a:srgbClr>
            </a:outerShdw>
          </a:effectLst>
        </p:spPr>
      </p:pic>
      <p:sp>
        <p:nvSpPr>
          <p:cNvPr id="466" name="Google Shape;466;p23"/>
          <p:cNvSpPr txBox="1"/>
          <p:nvPr/>
        </p:nvSpPr>
        <p:spPr>
          <a:xfrm>
            <a:off x="3541713" y="4473206"/>
            <a:ext cx="5348287" cy="2062162"/>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200"/>
              <a:buFont typeface="標楷體" panose="03000509000000000000" charset="-120"/>
              <a:buNone/>
            </a:pPr>
            <a:r>
              <a:rPr lang="en-US" sz="32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2.</a:t>
            </a:r>
            <a:r>
              <a:rPr lang="en-US" sz="3200" b="1" i="0" u="none" strike="noStrike" cap="none">
                <a:solidFill>
                  <a:schemeClr val="accent2"/>
                </a:solidFill>
                <a:latin typeface="標楷體" panose="03000509000000000000" charset="-120"/>
                <a:ea typeface="標楷體" panose="03000509000000000000" charset="-120"/>
                <a:cs typeface="標楷體" panose="03000509000000000000" charset="-120"/>
                <a:sym typeface="標楷體" panose="03000509000000000000" charset="-120"/>
              </a:rPr>
              <a:t>藍字題目：「提取訊息、推論訊息」類型的題目。</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B050"/>
              </a:buClr>
              <a:buSzPts val="3200"/>
              <a:buFont typeface="標楷體" panose="03000509000000000000" charset="-120"/>
              <a:buNone/>
            </a:pPr>
            <a:r>
              <a:rPr lang="en-US" sz="3200" b="1" i="0" u="none" strike="noStrike" cap="none">
                <a:solidFill>
                  <a:srgbClr val="00B050"/>
                </a:solidFill>
                <a:latin typeface="標楷體" panose="03000509000000000000" charset="-120"/>
                <a:ea typeface="標楷體" panose="03000509000000000000" charset="-120"/>
                <a:cs typeface="標楷體" panose="03000509000000000000" charset="-120"/>
                <a:sym typeface="標楷體" panose="03000509000000000000" charset="-120"/>
              </a:rPr>
              <a:t>綠字題目：「詮釋整合、比較評估」類型的題目。</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467" name="Google Shape;467;p23"/>
          <p:cNvPicPr preferRelativeResize="0"/>
          <p:nvPr/>
        </p:nvPicPr>
        <p:blipFill rotWithShape="1">
          <a:blip r:embed="rId5"/>
          <a:srcRect/>
          <a:stretch>
            <a:fillRect/>
          </a:stretch>
        </p:blipFill>
        <p:spPr>
          <a:xfrm>
            <a:off x="227011" y="2823737"/>
            <a:ext cx="8746867" cy="2231744"/>
          </a:xfrm>
          <a:prstGeom prst="rect">
            <a:avLst/>
          </a:prstGeom>
          <a:noFill/>
          <a:ln>
            <a:noFill/>
          </a:ln>
          <a:effectLst>
            <a:outerShdw blurRad="190500" algn="tl" rotWithShape="0">
              <a:srgbClr val="000000">
                <a:alpha val="69803"/>
              </a:srgbClr>
            </a:outerShdw>
          </a:effectLst>
        </p:spPr>
      </p:pic>
      <p:sp>
        <p:nvSpPr>
          <p:cNvPr id="468" name="Google Shape;468;p23"/>
          <p:cNvSpPr txBox="1"/>
          <p:nvPr/>
        </p:nvSpPr>
        <p:spPr>
          <a:xfrm>
            <a:off x="5371177" y="761575"/>
            <a:ext cx="3060700" cy="2062162"/>
          </a:xfrm>
          <a:prstGeom prst="rect">
            <a:avLst/>
          </a:prstGeom>
          <a:solidFill>
            <a:srgbClr val="AEFFFD"/>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200"/>
              <a:buFont typeface="標楷體" panose="03000509000000000000" charset="-120"/>
              <a:buNone/>
            </a:pPr>
            <a:r>
              <a:rPr lang="en-US" sz="32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配合班上氛圍，及時挑選適合的文章，讓生活教育不著痕跡！</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64"/>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46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6"/>
                                        </p:tgtEl>
                                        <p:attrNameLst>
                                          <p:attrName>style.visibility</p:attrName>
                                        </p:attrNameLst>
                                      </p:cBhvr>
                                      <p:to>
                                        <p:strVal val="visible"/>
                                      </p:to>
                                    </p:set>
                                  </p:childTnLst>
                                </p:cTn>
                              </p:par>
                              <p:par>
                                <p:cTn id="13" presetID="1" presetClass="entr" presetSubtype="0" fill="hold" nodeType="withEffect">
                                  <p:stCondLst>
                                    <p:cond delay="500"/>
                                  </p:stCondLst>
                                  <p:childTnLst>
                                    <p:set>
                                      <p:cBhvr>
                                        <p:cTn id="14" dur="1" fill="hold">
                                          <p:stCondLst>
                                            <p:cond delay="0"/>
                                          </p:stCondLst>
                                        </p:cTn>
                                        <p:tgtEl>
                                          <p:spTgt spid="4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68"/>
                                        </p:tgtEl>
                                        <p:attrNameLst>
                                          <p:attrName>style.visibility</p:attrName>
                                        </p:attrNameLst>
                                      </p:cBhvr>
                                      <p:to>
                                        <p:strVal val="visible"/>
                                      </p:to>
                                    </p:set>
                                    <p:animEffect transition="in" filter="fade">
                                      <p:cBhvr>
                                        <p:cTn id="19" dur="2000"/>
                                        <p:tgtEl>
                                          <p:spTgt spid="468"/>
                                        </p:tgtEl>
                                      </p:cBhvr>
                                    </p:animEffect>
                                  </p:childTnLst>
                                </p:cTn>
                              </p:par>
                            </p:childTnLst>
                          </p:cTn>
                        </p:par>
                        <p:par>
                          <p:cTn id="20" fill="hold">
                            <p:stCondLst>
                              <p:cond delay="2000"/>
                            </p:stCondLst>
                            <p:childTnLst>
                              <p:par>
                                <p:cTn id="21" presetID="1" presetClass="entr" presetSubtype="0" fill="hold" nodeType="afterEffect">
                                  <p:stCondLst>
                                    <p:cond delay="500"/>
                                  </p:stCondLst>
                                  <p:childTnLst>
                                    <p:set>
                                      <p:cBhvr>
                                        <p:cTn id="22" dur="1" fill="hold">
                                          <p:stCondLst>
                                            <p:cond delay="0"/>
                                          </p:stCondLst>
                                        </p:cTn>
                                        <p:tgtEl>
                                          <p:spTgt spid="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491"/>
        <p:cNvGrpSpPr/>
        <p:nvPr/>
      </p:nvGrpSpPr>
      <p:grpSpPr>
        <a:xfrm>
          <a:off x="0" y="0"/>
          <a:ext cx="0" cy="0"/>
          <a:chOff x="0" y="0"/>
          <a:chExt cx="0" cy="0"/>
        </a:xfrm>
      </p:grpSpPr>
      <p:sp>
        <p:nvSpPr>
          <p:cNvPr id="492" name="Google Shape;492;p28"/>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93" name="Google Shape;493;p28"/>
          <p:cNvSpPr txBox="1">
            <a:spLocks noGrp="1"/>
          </p:cNvSpPr>
          <p:nvPr>
            <p:ph type="title"/>
          </p:nvPr>
        </p:nvSpPr>
        <p:spPr>
          <a:xfrm>
            <a:off x="301625" y="260350"/>
            <a:ext cx="8540750" cy="108108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國語科作業及成績計算方式</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494" name="Google Shape;494;p28"/>
          <p:cNvSpPr txBox="1">
            <a:spLocks noGrp="1"/>
          </p:cNvSpPr>
          <p:nvPr>
            <p:ph type="body" idx="1"/>
          </p:nvPr>
        </p:nvSpPr>
        <p:spPr>
          <a:xfrm>
            <a:off x="458787" y="2200275"/>
            <a:ext cx="7773987" cy="3411537"/>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SzPts val="2400"/>
              <a:buNone/>
            </a:pPr>
            <a:endParaRPr sz="3200" b="0" i="0" u="none">
              <a:solidFill>
                <a:srgbClr val="000000"/>
              </a:solidFill>
              <a:latin typeface="Arial" panose="020B0604020202020204"/>
              <a:ea typeface="Arial" panose="020B0604020202020204"/>
              <a:cs typeface="Arial" panose="020B0604020202020204"/>
              <a:sym typeface="Arial" panose="020B0604020202020204"/>
            </a:endParaRPr>
          </a:p>
          <a:p>
            <a:pPr marL="342900" lvl="0" indent="-190500" algn="l" rtl="0">
              <a:lnSpc>
                <a:spcPct val="100000"/>
              </a:lnSpc>
              <a:spcBef>
                <a:spcPts val="640"/>
              </a:spcBef>
              <a:spcAft>
                <a:spcPts val="0"/>
              </a:spcAft>
              <a:buSzPts val="2400"/>
              <a:buNone/>
            </a:pPr>
            <a:endParaRPr sz="3200" b="0" i="0" u="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495" name="Google Shape;495;p28" descr="1-18"/>
          <p:cNvPicPr preferRelativeResize="0"/>
          <p:nvPr/>
        </p:nvPicPr>
        <p:blipFill rotWithShape="1">
          <a:blip r:embed="rId3"/>
          <a:srcRect/>
          <a:stretch>
            <a:fillRect/>
          </a:stretch>
        </p:blipFill>
        <p:spPr>
          <a:xfrm>
            <a:off x="1619250" y="1196975"/>
            <a:ext cx="5524500" cy="285750"/>
          </a:xfrm>
          <a:prstGeom prst="rect">
            <a:avLst/>
          </a:prstGeom>
          <a:noFill/>
          <a:ln>
            <a:noFill/>
          </a:ln>
        </p:spPr>
      </p:pic>
      <p:graphicFrame>
        <p:nvGraphicFramePr>
          <p:cNvPr id="496" name="Google Shape;496;p28"/>
          <p:cNvGraphicFramePr/>
          <p:nvPr/>
        </p:nvGraphicFramePr>
        <p:xfrm>
          <a:off x="478464" y="1652846"/>
          <a:ext cx="8282775" cy="3742950"/>
        </p:xfrm>
        <a:graphic>
          <a:graphicData uri="http://schemas.openxmlformats.org/drawingml/2006/table">
            <a:tbl>
              <a:tblPr>
                <a:noFill/>
                <a:tableStyleId>{5E528C24-916D-4E7C-9E7A-24299CA67230}</a:tableStyleId>
              </a:tblPr>
              <a:tblGrid>
                <a:gridCol w="2126525">
                  <a:extLst>
                    <a:ext uri="{9D8B030D-6E8A-4147-A177-3AD203B41FA5}">
                      <a16:colId xmlns="" xmlns:a16="http://schemas.microsoft.com/office/drawing/2014/main" val="20000"/>
                    </a:ext>
                  </a:extLst>
                </a:gridCol>
                <a:gridCol w="5050475">
                  <a:extLst>
                    <a:ext uri="{9D8B030D-6E8A-4147-A177-3AD203B41FA5}">
                      <a16:colId xmlns="" xmlns:a16="http://schemas.microsoft.com/office/drawing/2014/main" val="20001"/>
                    </a:ext>
                  </a:extLst>
                </a:gridCol>
                <a:gridCol w="1105775">
                  <a:extLst>
                    <a:ext uri="{9D8B030D-6E8A-4147-A177-3AD203B41FA5}">
                      <a16:colId xmlns="" xmlns:a16="http://schemas.microsoft.com/office/drawing/2014/main" val="20002"/>
                    </a:ext>
                  </a:extLst>
                </a:gridCol>
              </a:tblGrid>
              <a:tr h="486850">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國語習作</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共同討論完成。</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佔15%</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486850">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生字語詞甲乙本</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生字語詞習寫。</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佔10%</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r h="935725">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國語補充教材(成語)</a:t>
                      </a:r>
                      <a:r>
                        <a:rPr lang="en-US" sz="20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 (使用一年)</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1.每課聽寫考5題。(一次月考30個)</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p>
                      <a:pPr marL="0" marR="0" lvl="0" indent="0" algn="l" rtl="0">
                        <a:lnSpc>
                          <a:spcPct val="100000"/>
                        </a:lnSpc>
                        <a:spcBef>
                          <a:spcPts val="40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2.考2張成語卷(30/25題)。</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佔5%</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2"/>
                  </a:ext>
                </a:extLst>
              </a:tr>
              <a:tr h="859825">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課堂練習</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解釋、字音字形、句型、修辭，自行複習，月考會考。</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不佔分</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3"/>
                  </a:ext>
                </a:extLst>
              </a:tr>
              <a:tr h="486850">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聽寫簿</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4字語詞考10題佔80%，成語考5題佔20%。</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佔10%</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4"/>
                  </a:ext>
                </a:extLst>
              </a:tr>
              <a:tr h="486850">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學習態度</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上課發言、上課表現、訂正、遲缺交作業。</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佔10%</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5"/>
                  </a:ext>
                </a:extLst>
              </a:tr>
            </a:tbl>
          </a:graphicData>
        </a:graphic>
      </p:graphicFrame>
    </p:spTree>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500"/>
        <p:cNvGrpSpPr/>
        <p:nvPr/>
      </p:nvGrpSpPr>
      <p:grpSpPr>
        <a:xfrm>
          <a:off x="0" y="0"/>
          <a:ext cx="0" cy="0"/>
          <a:chOff x="0" y="0"/>
          <a:chExt cx="0" cy="0"/>
        </a:xfrm>
      </p:grpSpPr>
      <p:sp>
        <p:nvSpPr>
          <p:cNvPr id="501" name="Google Shape;501;p29"/>
          <p:cNvSpPr txBox="1">
            <a:spLocks noGrp="1"/>
          </p:cNvSpPr>
          <p:nvPr>
            <p:ph type="ctrTitle"/>
          </p:nvPr>
        </p:nvSpPr>
        <p:spPr>
          <a:xfrm>
            <a:off x="685800" y="1844675"/>
            <a:ext cx="7772400" cy="15843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5400"/>
              <a:buFont typeface="Arial" panose="020B0604020202020204"/>
              <a:buNone/>
            </a:pPr>
            <a:r>
              <a:rPr lang="en-US" sz="5400" b="0"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數學課程說明</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502" name="Google Shape;502;p29"/>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506"/>
        <p:cNvGrpSpPr/>
        <p:nvPr/>
      </p:nvGrpSpPr>
      <p:grpSpPr>
        <a:xfrm>
          <a:off x="0" y="0"/>
          <a:ext cx="0" cy="0"/>
          <a:chOff x="0" y="0"/>
          <a:chExt cx="0" cy="0"/>
        </a:xfrm>
      </p:grpSpPr>
      <p:sp>
        <p:nvSpPr>
          <p:cNvPr id="507" name="Google Shape;507;p30"/>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08" name="Google Shape;508;p30"/>
          <p:cNvSpPr txBox="1">
            <a:spLocks noGrp="1"/>
          </p:cNvSpPr>
          <p:nvPr>
            <p:ph type="body" idx="1"/>
          </p:nvPr>
        </p:nvSpPr>
        <p:spPr>
          <a:xfrm>
            <a:off x="528378" y="2130425"/>
            <a:ext cx="8140493" cy="4114800"/>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SzPts val="2400"/>
              <a:buChar char="❖"/>
            </a:pP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康軒版《重點複習》</a:t>
            </a:r>
            <a:r>
              <a:rPr lang="en-US">
                <a:latin typeface="標楷體" panose="03000509000000000000" charset="-120"/>
                <a:ea typeface="標楷體" panose="03000509000000000000" charset="-120"/>
                <a:cs typeface="標楷體" panose="03000509000000000000" charset="-120"/>
                <a:sym typeface="標楷體" panose="03000509000000000000" charset="-120"/>
              </a:rPr>
              <a:t>， </a:t>
            </a: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奠定</a:t>
            </a:r>
            <a:r>
              <a:rPr lang="en-US" sz="3200" b="1"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基本運算能力</a:t>
            </a: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609600" algn="l" rtl="0">
              <a:lnSpc>
                <a:spcPct val="100000"/>
              </a:lnSpc>
              <a:spcBef>
                <a:spcPts val="640"/>
              </a:spcBef>
              <a:spcAft>
                <a:spcPts val="0"/>
              </a:spcAft>
              <a:buClr>
                <a:schemeClr val="hlink"/>
              </a:buClr>
              <a:buSzPts val="2400"/>
              <a:buFont typeface="Noto Sans Symbols"/>
              <a:buChar char="❖"/>
            </a:pPr>
            <a:r>
              <a:rPr lang="en-US">
                <a:latin typeface="標楷體" panose="03000509000000000000" charset="-120"/>
                <a:ea typeface="標楷體" panose="03000509000000000000" charset="-120"/>
                <a:cs typeface="標楷體" panose="03000509000000000000" charset="-120"/>
                <a:sym typeface="標楷體" panose="03000509000000000000" charset="-120"/>
              </a:rPr>
              <a:t>康軒版《數學練習簿》，精熟各種題型。</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609600" algn="l" rtl="0">
              <a:lnSpc>
                <a:spcPct val="100000"/>
              </a:lnSpc>
              <a:spcBef>
                <a:spcPts val="640"/>
              </a:spcBef>
              <a:spcAft>
                <a:spcPts val="0"/>
              </a:spcAft>
              <a:buSzPts val="2400"/>
              <a:buChar char="❖"/>
            </a:pP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數</a:t>
            </a:r>
            <a:r>
              <a:rPr lang="en-US">
                <a:latin typeface="標楷體" panose="03000509000000000000" charset="-120"/>
                <a:ea typeface="標楷體" panose="03000509000000000000" charset="-120"/>
                <a:cs typeface="標楷體" panose="03000509000000000000" charset="-120"/>
                <a:sym typeface="標楷體" panose="03000509000000000000" charset="-120"/>
              </a:rPr>
              <a:t>紅本，用於</a:t>
            </a: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課堂中練習用。</a:t>
            </a:r>
            <a:endParaRPr sz="3600" b="0" i="0" u="none">
              <a:solidFill>
                <a:srgbClr val="FFFF0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438150" algn="l" rtl="0">
              <a:lnSpc>
                <a:spcPct val="100000"/>
              </a:lnSpc>
              <a:spcBef>
                <a:spcPts val="720"/>
              </a:spcBef>
              <a:spcAft>
                <a:spcPts val="0"/>
              </a:spcAft>
              <a:buClr>
                <a:schemeClr val="hlink"/>
              </a:buClr>
              <a:buSzPts val="2700"/>
              <a:buFont typeface="Noto Sans Symbols"/>
              <a:buNone/>
            </a:pPr>
            <a:endParaRPr sz="3600" b="0" i="0" u="none">
              <a:solidFill>
                <a:srgbClr val="FFFF00"/>
              </a:solidFill>
              <a:latin typeface="Times New Roman" panose="02020603050405020304"/>
              <a:ea typeface="Times New Roman" panose="02020603050405020304"/>
              <a:cs typeface="Times New Roman" panose="02020603050405020304"/>
              <a:sym typeface="Times New Roman" panose="02020603050405020304"/>
            </a:endParaRPr>
          </a:p>
          <a:p>
            <a:pPr marL="342900" lvl="0" indent="-171450" algn="l" rtl="0">
              <a:lnSpc>
                <a:spcPct val="100000"/>
              </a:lnSpc>
              <a:spcBef>
                <a:spcPts val="720"/>
              </a:spcBef>
              <a:spcAft>
                <a:spcPts val="0"/>
              </a:spcAft>
              <a:buSzPts val="2700"/>
              <a:buNone/>
            </a:pPr>
            <a:endParaRPr sz="3600" b="0" i="0" u="none">
              <a:solidFill>
                <a:srgbClr val="FFFF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509" name="Google Shape;509;p30"/>
          <p:cNvSpPr txBox="1"/>
          <p:nvPr/>
        </p:nvSpPr>
        <p:spPr>
          <a:xfrm>
            <a:off x="201612" y="406400"/>
            <a:ext cx="8691562" cy="14319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0000"/>
              </a:buClr>
              <a:buSzPts val="4400"/>
              <a:buFont typeface="Arial" panose="020B0604020202020204"/>
              <a:buNone/>
            </a:pPr>
            <a:r>
              <a:rPr lang="en-US" sz="4400" b="0"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數學教材的加深加廣</a:t>
            </a:r>
            <a:endParaRPr sz="14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510" name="Google Shape;510;p30" descr="1-04"/>
          <p:cNvPicPr preferRelativeResize="0"/>
          <p:nvPr/>
        </p:nvPicPr>
        <p:blipFill rotWithShape="1">
          <a:blip r:embed="rId3"/>
          <a:srcRect/>
          <a:stretch>
            <a:fillRect/>
          </a:stretch>
        </p:blipFill>
        <p:spPr>
          <a:xfrm>
            <a:off x="2268537" y="1628775"/>
            <a:ext cx="4095750" cy="30480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9"/>
                                        </p:tgtEl>
                                        <p:attrNameLst>
                                          <p:attrName>style.visibility</p:attrName>
                                        </p:attrNameLst>
                                      </p:cBhvr>
                                      <p:to>
                                        <p:strVal val="visible"/>
                                      </p:to>
                                    </p:set>
                                    <p:animEffect transition="in" filter="fade">
                                      <p:cBhvr>
                                        <p:cTn id="7" dur="500"/>
                                        <p:tgtEl>
                                          <p:spTgt spid="5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08"/>
                                        </p:tgtEl>
                                        <p:attrNameLst>
                                          <p:attrName>style.visibility</p:attrName>
                                        </p:attrNameLst>
                                      </p:cBhvr>
                                      <p:to>
                                        <p:strVal val="visible"/>
                                      </p:to>
                                    </p:set>
                                    <p:animEffect transition="in" filter="fade">
                                      <p:cBhvr>
                                        <p:cTn id="11" dur="500"/>
                                        <p:tgtEl>
                                          <p:spTgt spid="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515"/>
        <p:cNvGrpSpPr/>
        <p:nvPr/>
      </p:nvGrpSpPr>
      <p:grpSpPr>
        <a:xfrm>
          <a:off x="0" y="0"/>
          <a:ext cx="0" cy="0"/>
          <a:chOff x="0" y="0"/>
          <a:chExt cx="0" cy="0"/>
        </a:xfrm>
      </p:grpSpPr>
      <p:sp>
        <p:nvSpPr>
          <p:cNvPr id="516" name="Google Shape;516;p31"/>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28</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17" name="Google Shape;517;p31"/>
          <p:cNvSpPr txBox="1">
            <a:spLocks noGrp="1"/>
          </p:cNvSpPr>
          <p:nvPr>
            <p:ph type="title"/>
          </p:nvPr>
        </p:nvSpPr>
        <p:spPr>
          <a:xfrm>
            <a:off x="250825" y="277812"/>
            <a:ext cx="859155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本學期數學重點單元</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518" name="Google Shape;518;p31"/>
          <p:cNvSpPr txBox="1">
            <a:spLocks noGrp="1"/>
          </p:cNvSpPr>
          <p:nvPr>
            <p:ph type="body" idx="1"/>
          </p:nvPr>
        </p:nvSpPr>
        <p:spPr>
          <a:xfrm>
            <a:off x="1360967" y="1844675"/>
            <a:ext cx="6608657" cy="453707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較難單元：</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二、</a:t>
            </a:r>
            <a:r>
              <a:rPr lang="en-US">
                <a:latin typeface="標楷體" panose="03000509000000000000" charset="-120"/>
                <a:ea typeface="標楷體" panose="03000509000000000000" charset="-120"/>
                <a:cs typeface="標楷體" panose="03000509000000000000" charset="-120"/>
                <a:sym typeface="標楷體" panose="03000509000000000000" charset="-120"/>
              </a:rPr>
              <a:t>因數與公因數</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Clr>
                <a:schemeClr val="accent2"/>
              </a:buClr>
              <a:buSzPts val="2380"/>
              <a:buFont typeface="Noto Sans Symbols"/>
              <a:buChar char="✔"/>
            </a:pPr>
            <a:r>
              <a:rPr lang="en-US">
                <a:latin typeface="標楷體" panose="03000509000000000000" charset="-120"/>
                <a:ea typeface="標楷體" panose="03000509000000000000" charset="-120"/>
                <a:cs typeface="標楷體" panose="03000509000000000000" charset="-120"/>
                <a:sym typeface="標楷體" panose="03000509000000000000" charset="-120"/>
              </a:rPr>
              <a:t>三</a:t>
            </a: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、倍數與</a:t>
            </a:r>
            <a:r>
              <a:rPr lang="en-US">
                <a:latin typeface="標楷體" panose="03000509000000000000" charset="-120"/>
                <a:ea typeface="標楷體" panose="03000509000000000000" charset="-120"/>
                <a:cs typeface="標楷體" panose="03000509000000000000" charset="-120"/>
                <a:sym typeface="標楷體" panose="03000509000000000000" charset="-120"/>
              </a:rPr>
              <a:t>公倍數</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SzPts val="2380"/>
              <a:buFont typeface="Noto Sans Symbols"/>
              <a:buChar char="✔"/>
            </a:pPr>
            <a:r>
              <a:rPr lang="en-US">
                <a:latin typeface="標楷體" panose="03000509000000000000" charset="-120"/>
                <a:ea typeface="標楷體" panose="03000509000000000000" charset="-120"/>
                <a:cs typeface="標楷體" panose="03000509000000000000" charset="-120"/>
                <a:sym typeface="標楷體" panose="03000509000000000000" charset="-120"/>
              </a:rPr>
              <a:t>四、擴分、約分與通分</a:t>
            </a:r>
            <a:endParaRPr sz="3200">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560"/>
              </a:spcBef>
              <a:spcAft>
                <a:spcPts val="0"/>
              </a:spcAft>
              <a:buClr>
                <a:schemeClr val="accent2"/>
              </a:buClr>
              <a:buSzPts val="2380"/>
              <a:buFont typeface="Noto Sans Symbols"/>
              <a:buChar char="✔"/>
            </a:pPr>
            <a:r>
              <a:rPr lang="en-US">
                <a:latin typeface="標楷體" panose="03000509000000000000" charset="-120"/>
                <a:ea typeface="標楷體" panose="03000509000000000000" charset="-120"/>
                <a:cs typeface="標楷體" panose="03000509000000000000" charset="-120"/>
                <a:sym typeface="標楷體" panose="03000509000000000000" charset="-120"/>
              </a:rPr>
              <a:t>八</a:t>
            </a: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、整數四則運算</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合理的解釋取代死記公式</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紅筆、直尺</a:t>
            </a: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摘取關鍵字解題</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00B050"/>
                </a:solidFill>
                <a:latin typeface="標楷體" panose="03000509000000000000" charset="-120"/>
                <a:ea typeface="標楷體" panose="03000509000000000000" charset="-120"/>
                <a:cs typeface="標楷體" panose="03000509000000000000" charset="-120"/>
                <a:sym typeface="標楷體" panose="03000509000000000000" charset="-120"/>
              </a:rPr>
              <a:t>綠筆</a:t>
            </a: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訂正錯誤。</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519" name="Google Shape;519;p31" descr="1-04"/>
          <p:cNvPicPr preferRelativeResize="0"/>
          <p:nvPr/>
        </p:nvPicPr>
        <p:blipFill rotWithShape="1">
          <a:blip r:embed="rId3"/>
          <a:srcRect/>
          <a:stretch>
            <a:fillRect/>
          </a:stretch>
        </p:blipFill>
        <p:spPr>
          <a:xfrm>
            <a:off x="2339975" y="1404937"/>
            <a:ext cx="4095750" cy="30480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17"/>
                                        </p:tgtEl>
                                        <p:attrNameLst>
                                          <p:attrName>style.visibility</p:attrName>
                                        </p:attrNameLst>
                                      </p:cBhvr>
                                      <p:to>
                                        <p:strVal val="visible"/>
                                      </p:to>
                                    </p:set>
                                    <p:animEffect transition="in" filter="fade">
                                      <p:cBhvr>
                                        <p:cTn id="7" dur="500"/>
                                        <p:tgtEl>
                                          <p:spTgt spid="5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18"/>
                                        </p:tgtEl>
                                        <p:attrNameLst>
                                          <p:attrName>style.visibility</p:attrName>
                                        </p:attrNameLst>
                                      </p:cBhvr>
                                      <p:to>
                                        <p:strVal val="visible"/>
                                      </p:to>
                                    </p:set>
                                    <p:animEffect transition="in" filter="fade">
                                      <p:cBhvr>
                                        <p:cTn id="11" dur="500"/>
                                        <p:tgtEl>
                                          <p:spTgt spid="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524"/>
        <p:cNvGrpSpPr/>
        <p:nvPr/>
      </p:nvGrpSpPr>
      <p:grpSpPr>
        <a:xfrm>
          <a:off x="0" y="0"/>
          <a:ext cx="0" cy="0"/>
          <a:chOff x="0" y="0"/>
          <a:chExt cx="0" cy="0"/>
        </a:xfrm>
      </p:grpSpPr>
      <p:sp>
        <p:nvSpPr>
          <p:cNvPr id="525" name="Google Shape;525;p3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26" name="Google Shape;526;p32"/>
          <p:cNvSpPr txBox="1">
            <a:spLocks noGrp="1"/>
          </p:cNvSpPr>
          <p:nvPr>
            <p:ph type="title"/>
          </p:nvPr>
        </p:nvSpPr>
        <p:spPr>
          <a:xfrm>
            <a:off x="250825" y="333375"/>
            <a:ext cx="8540750" cy="11509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數學科作業及成績計算方式</a:t>
            </a:r>
            <a:b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br>
            <a:r>
              <a:rPr lang="en-US" sz="3600" b="0" i="0" u="none">
                <a:solidFill>
                  <a:srgbClr val="7030A0"/>
                </a:solidFill>
                <a:latin typeface="標楷體" panose="03000509000000000000" charset="-120"/>
                <a:ea typeface="標楷體" panose="03000509000000000000" charset="-120"/>
                <a:cs typeface="標楷體" panose="03000509000000000000" charset="-120"/>
                <a:sym typeface="標楷體" panose="03000509000000000000" charset="-120"/>
              </a:rPr>
              <a:t>(數學作業、考試均使用鉛筆</a:t>
            </a:r>
            <a:r>
              <a:rPr lang="en-US" sz="3600">
                <a:solidFill>
                  <a:srgbClr val="7030A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a:solidFill>
                <a:srgbClr val="7030A0"/>
              </a:solidFill>
              <a:latin typeface="標楷體" panose="03000509000000000000" charset="-120"/>
              <a:ea typeface="標楷體" panose="03000509000000000000" charset="-120"/>
              <a:cs typeface="標楷體" panose="03000509000000000000" charset="-120"/>
              <a:sym typeface="標楷體" panose="03000509000000000000" charset="-120"/>
            </a:endParaRPr>
          </a:p>
        </p:txBody>
      </p:sp>
      <p:graphicFrame>
        <p:nvGraphicFramePr>
          <p:cNvPr id="528" name="Google Shape;528;p32"/>
          <p:cNvGraphicFramePr/>
          <p:nvPr/>
        </p:nvGraphicFramePr>
        <p:xfrm>
          <a:off x="611187" y="1700212"/>
          <a:ext cx="7991450" cy="4582460"/>
        </p:xfrm>
        <a:graphic>
          <a:graphicData uri="http://schemas.openxmlformats.org/drawingml/2006/table">
            <a:tbl>
              <a:tblPr>
                <a:noFill/>
                <a:tableStyleId>{5E528C24-916D-4E7C-9E7A-24299CA67230}</a:tableStyleId>
              </a:tblPr>
              <a:tblGrid>
                <a:gridCol w="2376475">
                  <a:extLst>
                    <a:ext uri="{9D8B030D-6E8A-4147-A177-3AD203B41FA5}">
                      <a16:colId xmlns="" xmlns:a16="http://schemas.microsoft.com/office/drawing/2014/main" val="20000"/>
                    </a:ext>
                  </a:extLst>
                </a:gridCol>
                <a:gridCol w="4032250">
                  <a:extLst>
                    <a:ext uri="{9D8B030D-6E8A-4147-A177-3AD203B41FA5}">
                      <a16:colId xmlns="" xmlns:a16="http://schemas.microsoft.com/office/drawing/2014/main" val="20001"/>
                    </a:ext>
                  </a:extLst>
                </a:gridCol>
                <a:gridCol w="1582725">
                  <a:extLst>
                    <a:ext uri="{9D8B030D-6E8A-4147-A177-3AD203B41FA5}">
                      <a16:colId xmlns="" xmlns:a16="http://schemas.microsoft.com/office/drawing/2014/main" val="20002"/>
                    </a:ext>
                  </a:extLst>
                </a:gridCol>
              </a:tblGrid>
              <a:tr h="51752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習作</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注重計算過程，當學習一種新方法時，會要求孩子以新方法練習。</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佔15%</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103662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練習簿</a:t>
                      </a:r>
                      <a:endParaRPr sz="2800" b="0" i="0" u="none" strike="noStrike" cap="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vMerge="1">
                  <a:txBody>
                    <a:bodyPr/>
                    <a:lstStyle/>
                    <a:p>
                      <a:endParaRPr lang="zh-TW"/>
                    </a:p>
                  </a:txBody>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佔10%</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r h="51910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數紅</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計算練習用，不佔分。</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不佔分</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2"/>
                  </a:ext>
                </a:extLst>
              </a:tr>
              <a:tr h="103027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重點複習</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補充</a:t>
                      </a:r>
                      <a:r>
                        <a:rPr lang="en-US" sz="2800" u="none" strike="noStrike" cap="none">
                          <a:latin typeface="標楷體" panose="03000509000000000000" charset="-120"/>
                          <a:ea typeface="標楷體" panose="03000509000000000000" charset="-120"/>
                          <a:cs typeface="標楷體" panose="03000509000000000000" charset="-120"/>
                          <a:sym typeface="標楷體" panose="03000509000000000000" charset="-120"/>
                        </a:rPr>
                        <a:t>、奠</a:t>
                      </a: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定</a:t>
                      </a:r>
                      <a:r>
                        <a:rPr lang="en-US" sz="28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基本運算能力。</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不佔分</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3"/>
                  </a:ext>
                </a:extLst>
              </a:tr>
              <a:tr h="53340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單元小考 </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用鉛筆考試。</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佔15%</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4"/>
                  </a:ext>
                </a:extLst>
              </a:tr>
              <a:tr h="94455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學習態度 </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上課發言、上課表現、訂正、遲缺交作業。</a:t>
                      </a:r>
                      <a:endParaRPr sz="1400" u="none" strike="noStrike" cap="none">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佔10%</a:t>
                      </a:r>
                      <a:endParaRPr sz="1400" u="none" strike="noStrike" cap="none" dirty="0">
                        <a:latin typeface="標楷體" panose="03000509000000000000" charset="-120"/>
                        <a:ea typeface="標楷體" panose="03000509000000000000" charset="-120"/>
                        <a:cs typeface="標楷體" panose="03000509000000000000" charset="-120"/>
                        <a:sym typeface="標楷體" panose="03000509000000000000" charset="-120"/>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 xmlns:a16="http://schemas.microsoft.com/office/drawing/2014/main" val="10005"/>
                  </a:ext>
                </a:extLst>
              </a:tr>
            </a:tbl>
          </a:graphicData>
        </a:graphic>
      </p:graphicFrame>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00">
          <a:extLst>
            <a:ext uri="{FF2B5EF4-FFF2-40B4-BE49-F238E27FC236}">
              <a16:creationId xmlns="" xmlns:a16="http://schemas.microsoft.com/office/drawing/2014/main" id="{4BA2606E-1148-9324-CABD-B53190143A9E}"/>
            </a:ext>
          </a:extLst>
        </p:cNvPr>
        <p:cNvGrpSpPr/>
        <p:nvPr/>
      </p:nvGrpSpPr>
      <p:grpSpPr>
        <a:xfrm>
          <a:off x="0" y="0"/>
          <a:ext cx="0" cy="0"/>
          <a:chOff x="0" y="0"/>
          <a:chExt cx="0" cy="0"/>
        </a:xfrm>
      </p:grpSpPr>
      <p:sp>
        <p:nvSpPr>
          <p:cNvPr id="501" name="Google Shape;501;p29">
            <a:extLst>
              <a:ext uri="{FF2B5EF4-FFF2-40B4-BE49-F238E27FC236}">
                <a16:creationId xmlns="" xmlns:a16="http://schemas.microsoft.com/office/drawing/2014/main" id="{A688560F-E79E-56DE-B2CA-06960E6100B7}"/>
              </a:ext>
            </a:extLst>
          </p:cNvPr>
          <p:cNvSpPr txBox="1">
            <a:spLocks noGrp="1"/>
          </p:cNvSpPr>
          <p:nvPr>
            <p:ph type="ctrTitle"/>
          </p:nvPr>
        </p:nvSpPr>
        <p:spPr>
          <a:xfrm>
            <a:off x="685800" y="1844675"/>
            <a:ext cx="7772400" cy="15843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5400"/>
              <a:buFont typeface="Arial" panose="020B0604020202020204"/>
              <a:buNone/>
            </a:pPr>
            <a:r>
              <a:rPr lang="en-US" sz="5400" b="0" i="0" u="none" dirty="0" err="1">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數學課程說明</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502" name="Google Shape;502;p29">
            <a:extLst>
              <a:ext uri="{FF2B5EF4-FFF2-40B4-BE49-F238E27FC236}">
                <a16:creationId xmlns="" xmlns:a16="http://schemas.microsoft.com/office/drawing/2014/main" id="{1FD93D52-3051-55C7-0387-6B2B1C625CE1}"/>
              </a:ext>
            </a:extLst>
          </p:cNvPr>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extLst>
      <p:ext uri="{BB962C8B-B14F-4D97-AF65-F5344CB8AC3E}">
        <p14:creationId xmlns:p14="http://schemas.microsoft.com/office/powerpoint/2010/main" val="3184843424"/>
      </p:ext>
    </p:extLst>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533"/>
        <p:cNvGrpSpPr/>
        <p:nvPr/>
      </p:nvGrpSpPr>
      <p:grpSpPr>
        <a:xfrm>
          <a:off x="0" y="0"/>
          <a:ext cx="0" cy="0"/>
          <a:chOff x="0" y="0"/>
          <a:chExt cx="0" cy="0"/>
        </a:xfrm>
      </p:grpSpPr>
      <p:sp>
        <p:nvSpPr>
          <p:cNvPr id="534" name="Google Shape;534;p3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35" name="Google Shape;535;p33"/>
          <p:cNvSpPr txBox="1">
            <a:spLocks noGrp="1"/>
          </p:cNvSpPr>
          <p:nvPr>
            <p:ph type="title"/>
          </p:nvPr>
        </p:nvSpPr>
        <p:spPr>
          <a:xfrm>
            <a:off x="300037" y="788987"/>
            <a:ext cx="8540750" cy="8096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定期評量時間及範圍</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536" name="Google Shape;536;p33"/>
          <p:cNvSpPr txBox="1">
            <a:spLocks noGrp="1"/>
          </p:cNvSpPr>
          <p:nvPr>
            <p:ph type="body" idx="1"/>
          </p:nvPr>
        </p:nvSpPr>
        <p:spPr>
          <a:xfrm>
            <a:off x="971550" y="1700212"/>
            <a:ext cx="7561262" cy="4103687"/>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Clr>
                <a:schemeClr val="hlink"/>
              </a:buClr>
              <a:buSzPts val="2400"/>
              <a:buFont typeface="Noto Sans Symbols"/>
              <a:buChar char="❖"/>
            </a:pPr>
            <a:r>
              <a:rPr lang="zh-TW" altLang="en-US" dirty="0">
                <a:latin typeface="標楷體" panose="03000509000000000000" charset="-120"/>
                <a:ea typeface="標楷體" panose="03000509000000000000" charset="-120"/>
                <a:cs typeface="標楷體" panose="03000509000000000000" charset="-120"/>
                <a:sym typeface="標楷體" panose="03000509000000000000" charset="-120"/>
              </a:rPr>
              <a:t>期中</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評量：11/</a:t>
            </a:r>
            <a:r>
              <a:rPr lang="en-US" dirty="0">
                <a:latin typeface="標楷體" panose="03000509000000000000" charset="-120"/>
                <a:ea typeface="標楷體" panose="03000509000000000000" charset="-120"/>
                <a:cs typeface="標楷體" panose="03000509000000000000" charset="-120"/>
                <a:sym typeface="標楷體" panose="03000509000000000000" charset="-120"/>
              </a:rPr>
              <a:t>4</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 (二)、11/</a:t>
            </a:r>
            <a:r>
              <a:rPr lang="en-US" dirty="0">
                <a:latin typeface="標楷體" panose="03000509000000000000" charset="-120"/>
                <a:ea typeface="標楷體" panose="03000509000000000000" charset="-120"/>
                <a:cs typeface="標楷體" panose="03000509000000000000" charset="-120"/>
                <a:sym typeface="標楷體" panose="03000509000000000000" charset="-120"/>
              </a:rPr>
              <a:t>5</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 (三)</a:t>
            </a:r>
            <a:endParaRPr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609600" algn="l" rtl="0">
              <a:lnSpc>
                <a:spcPct val="100000"/>
              </a:lnSpc>
              <a:spcBef>
                <a:spcPts val="640"/>
              </a:spcBef>
              <a:spcAft>
                <a:spcPts val="0"/>
              </a:spcAft>
              <a:buSzPts val="2400"/>
              <a:buNone/>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      </a:t>
            </a: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國語：1-</a:t>
            </a:r>
            <a:r>
              <a:rPr lang="en-US"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6</a:t>
            </a: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課</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609600" algn="l" rtl="0">
              <a:lnSpc>
                <a:spcPct val="100000"/>
              </a:lnSpc>
              <a:spcBef>
                <a:spcPts val="640"/>
              </a:spcBef>
              <a:spcAft>
                <a:spcPts val="0"/>
              </a:spcAft>
              <a:buSzPts val="2400"/>
              <a:buNone/>
            </a:pP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      數學：第</a:t>
            </a:r>
            <a:r>
              <a:rPr lang="en-US"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1</a:t>
            </a: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單元-第</a:t>
            </a:r>
            <a:r>
              <a:rPr lang="en-US"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5</a:t>
            </a: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單元</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609600" algn="l" rtl="0">
              <a:lnSpc>
                <a:spcPct val="100000"/>
              </a:lnSpc>
              <a:spcBef>
                <a:spcPts val="560"/>
              </a:spcBef>
              <a:spcAft>
                <a:spcPts val="0"/>
              </a:spcAft>
              <a:buSzPts val="2100"/>
              <a:buNone/>
            </a:pPr>
            <a:r>
              <a:rPr lang="en-US" sz="2800" b="0" i="0" u="none" dirty="0">
                <a:solidFill>
                  <a:schemeClr val="hlink"/>
                </a:solidFill>
                <a:latin typeface="標楷體" panose="03000509000000000000" charset="-120"/>
                <a:ea typeface="標楷體" panose="03000509000000000000" charset="-120"/>
                <a:cs typeface="標楷體" panose="03000509000000000000" charset="-120"/>
                <a:sym typeface="標楷體" panose="03000509000000000000" charset="-120"/>
              </a:rPr>
              <a:t>             </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609600" algn="l" rtl="0">
              <a:lnSpc>
                <a:spcPct val="100000"/>
              </a:lnSpc>
              <a:spcBef>
                <a:spcPts val="640"/>
              </a:spcBef>
              <a:spcAft>
                <a:spcPts val="0"/>
              </a:spcAft>
              <a:buClr>
                <a:schemeClr val="hlink"/>
              </a:buClr>
              <a:buSzPts val="2400"/>
              <a:buFont typeface="Noto Sans Symbols"/>
              <a:buChar char="❖"/>
            </a:pPr>
            <a:r>
              <a:rPr lang="zh-TW" alt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期末</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評量：1/</a:t>
            </a:r>
            <a:r>
              <a:rPr lang="en-US" dirty="0">
                <a:latin typeface="標楷體" panose="03000509000000000000" charset="-120"/>
                <a:ea typeface="標楷體" panose="03000509000000000000" charset="-120"/>
                <a:cs typeface="標楷體" panose="03000509000000000000" charset="-120"/>
                <a:sym typeface="標楷體" panose="03000509000000000000" charset="-120"/>
              </a:rPr>
              <a:t>8</a:t>
            </a: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(四)、1/9(五)</a:t>
            </a:r>
            <a:endParaRPr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609600" algn="l" rtl="0">
              <a:lnSpc>
                <a:spcPct val="100000"/>
              </a:lnSpc>
              <a:spcBef>
                <a:spcPts val="640"/>
              </a:spcBef>
              <a:spcAft>
                <a:spcPts val="0"/>
              </a:spcAft>
              <a:buSzPts val="2400"/>
              <a:buNone/>
            </a:pPr>
            <a:r>
              <a:rPr lang="en-US" sz="32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     </a:t>
            </a: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國語：</a:t>
            </a:r>
            <a:r>
              <a:rPr lang="en-US"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7</a:t>
            </a: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-1</a:t>
            </a:r>
            <a:r>
              <a:rPr lang="en-US"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2</a:t>
            </a: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課</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a:p>
            <a:pPr marL="609600" lvl="0" indent="-609600" algn="l" rtl="0">
              <a:lnSpc>
                <a:spcPct val="100000"/>
              </a:lnSpc>
              <a:spcBef>
                <a:spcPts val="640"/>
              </a:spcBef>
              <a:spcAft>
                <a:spcPts val="0"/>
              </a:spcAft>
              <a:buSzPts val="2400"/>
              <a:buNone/>
            </a:pP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     數學：第</a:t>
            </a:r>
            <a:r>
              <a:rPr lang="en-US"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6</a:t>
            </a: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單元-第</a:t>
            </a:r>
            <a:r>
              <a:rPr lang="en-US"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10</a:t>
            </a:r>
            <a:r>
              <a:rPr lang="en-US" sz="3200" b="0"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單元</a:t>
            </a:r>
            <a:endParaRPr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spTree>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540"/>
        <p:cNvGrpSpPr/>
        <p:nvPr/>
      </p:nvGrpSpPr>
      <p:grpSpPr>
        <a:xfrm>
          <a:off x="0" y="0"/>
          <a:ext cx="0" cy="0"/>
          <a:chOff x="0" y="0"/>
          <a:chExt cx="0" cy="0"/>
        </a:xfrm>
      </p:grpSpPr>
      <p:sp>
        <p:nvSpPr>
          <p:cNvPr id="541" name="Google Shape;541;p34"/>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800"/>
              <a:buFont typeface="Arial" panose="020B0604020202020204"/>
              <a:buNone/>
            </a:pPr>
            <a:r>
              <a:rPr lang="en-US" sz="48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挑  戰  自  我</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542" name="Google Shape;542;p34"/>
          <p:cNvSpPr txBox="1">
            <a:spLocks noGrp="1"/>
          </p:cNvSpPr>
          <p:nvPr>
            <p:ph type="body" idx="1"/>
          </p:nvPr>
        </p:nvSpPr>
        <p:spPr>
          <a:xfrm>
            <a:off x="1331912" y="1905000"/>
            <a:ext cx="6911975" cy="36115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2400"/>
              <a:buFont typeface="Noto Sans Symbols"/>
              <a:buChar char="❖"/>
            </a:pP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自己訂定月考目標。</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與孩子一起安排讀書計畫，檢視自己作息。</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達成目標的鼓勵：少3C，多陪伴，旅遊、美食……等共同美好回憶。</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認識自我、肯定自己、欣賞別人、同儕學習。</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190500" algn="l" rtl="0">
              <a:lnSpc>
                <a:spcPct val="100000"/>
              </a:lnSpc>
              <a:spcBef>
                <a:spcPts val="640"/>
              </a:spcBef>
              <a:spcAft>
                <a:spcPts val="0"/>
              </a:spcAft>
              <a:buClr>
                <a:schemeClr val="hlink"/>
              </a:buClr>
              <a:buSzPts val="2400"/>
              <a:buFont typeface="Noto Sans Symbols"/>
              <a:buNone/>
            </a:pPr>
            <a:endParaRPr sz="3200" b="0" i="0" u="none">
              <a:solidFill>
                <a:srgbClr val="000000"/>
              </a:solidFill>
              <a:latin typeface="Arial" panose="020B0604020202020204"/>
              <a:ea typeface="Arial" panose="020B0604020202020204"/>
              <a:cs typeface="Arial" panose="020B0604020202020204"/>
              <a:sym typeface="Arial" panose="020B0604020202020204"/>
            </a:endParaRPr>
          </a:p>
        </p:txBody>
      </p:sp>
      <p:sp>
        <p:nvSpPr>
          <p:cNvPr id="543" name="Google Shape;543;p34"/>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547"/>
        <p:cNvGrpSpPr/>
        <p:nvPr/>
      </p:nvGrpSpPr>
      <p:grpSpPr>
        <a:xfrm>
          <a:off x="0" y="0"/>
          <a:ext cx="0" cy="0"/>
          <a:chOff x="0" y="0"/>
          <a:chExt cx="0" cy="0"/>
        </a:xfrm>
      </p:grpSpPr>
      <p:sp>
        <p:nvSpPr>
          <p:cNvPr id="548" name="Google Shape;548;p35"/>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畢業成績 計算方式</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549" name="Google Shape;549;p35"/>
          <p:cNvSpPr txBox="1">
            <a:spLocks noGrp="1"/>
          </p:cNvSpPr>
          <p:nvPr>
            <p:ph type="body" idx="1"/>
          </p:nvPr>
        </p:nvSpPr>
        <p:spPr>
          <a:xfrm>
            <a:off x="323850" y="2349500"/>
            <a:ext cx="8540750" cy="71913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hlink"/>
              </a:buClr>
              <a:buSzPts val="3000"/>
              <a:buFont typeface="Noto Sans Symbols"/>
              <a:buNone/>
            </a:pPr>
            <a:r>
              <a:rPr lang="en-US" sz="4000" b="1"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採計 五、六年級 成績</a:t>
            </a:r>
            <a:endParaRPr sz="4000" b="1"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152400" algn="l" rtl="0">
              <a:lnSpc>
                <a:spcPct val="100000"/>
              </a:lnSpc>
              <a:spcBef>
                <a:spcPts val="800"/>
              </a:spcBef>
              <a:spcAft>
                <a:spcPts val="0"/>
              </a:spcAft>
              <a:buClr>
                <a:schemeClr val="hlink"/>
              </a:buClr>
              <a:buSzPts val="3000"/>
              <a:buFont typeface="Noto Sans Symbols"/>
              <a:buNone/>
            </a:pPr>
            <a:endParaRPr sz="4000" b="1" i="0" u="none">
              <a:solidFill>
                <a:srgbClr val="000000"/>
              </a:solidFill>
              <a:latin typeface="Arial" panose="020B0604020202020204"/>
              <a:ea typeface="Arial" panose="020B0604020202020204"/>
              <a:cs typeface="Arial" panose="020B0604020202020204"/>
              <a:sym typeface="Arial" panose="020B0604020202020204"/>
            </a:endParaRPr>
          </a:p>
        </p:txBody>
      </p:sp>
      <p:sp>
        <p:nvSpPr>
          <p:cNvPr id="550" name="Google Shape;550;p35"/>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36"/>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直升光中標準</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556" name="Google Shape;556;p36"/>
          <p:cNvSpPr txBox="1">
            <a:spLocks noGrp="1"/>
          </p:cNvSpPr>
          <p:nvPr>
            <p:ph type="body" idx="1"/>
          </p:nvPr>
        </p:nvSpPr>
        <p:spPr>
          <a:xfrm>
            <a:off x="301625" y="1905000"/>
            <a:ext cx="8540750" cy="4194175"/>
          </a:xfrm>
          <a:prstGeom prst="rect">
            <a:avLst/>
          </a:prstGeom>
          <a:noFill/>
          <a:ln>
            <a:noFill/>
          </a:ln>
        </p:spPr>
        <p:txBody>
          <a:bodyPr spcFirstLastPara="1" wrap="square" lIns="91425" tIns="45700" rIns="91425" bIns="45700" anchor="t" anchorCtr="0">
            <a:noAutofit/>
          </a:bodyPr>
          <a:lstStyle/>
          <a:p>
            <a:pPr marL="441325" marR="0" lvl="0" indent="-441325" algn="l" rtl="0">
              <a:lnSpc>
                <a:spcPct val="100000"/>
              </a:lnSpc>
              <a:spcBef>
                <a:spcPts val="0"/>
              </a:spcBef>
              <a:spcAft>
                <a:spcPts val="0"/>
              </a:spcAft>
              <a:buClr>
                <a:schemeClr val="hlink"/>
              </a:buClr>
              <a:buSzPts val="3000"/>
              <a:buFont typeface="Noto Sans Symbols"/>
              <a:buChar char="❖"/>
            </a:pPr>
            <a:r>
              <a:rPr lang="en-US" sz="40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成績計算：(五下+六上)/2</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857250" marR="0" lvl="1" indent="-457200" algn="l" rtl="0">
              <a:lnSpc>
                <a:spcPct val="100000"/>
              </a:lnSpc>
              <a:spcBef>
                <a:spcPts val="720"/>
              </a:spcBef>
              <a:spcAft>
                <a:spcPts val="0"/>
              </a:spcAft>
              <a:buClr>
                <a:schemeClr val="accent2"/>
              </a:buClr>
              <a:buSzPts val="3060"/>
              <a:buFont typeface="Noto Sans Symbols"/>
              <a:buChar char="⮚"/>
            </a:pPr>
            <a:r>
              <a:rPr lang="en-US" sz="3600">
                <a:latin typeface="標楷體" panose="03000509000000000000" charset="-120"/>
                <a:ea typeface="標楷體" panose="03000509000000000000" charset="-120"/>
                <a:cs typeface="標楷體" panose="03000509000000000000" charset="-120"/>
                <a:sym typeface="標楷體" panose="03000509000000000000" charset="-120"/>
              </a:rPr>
              <a:t>符合各學群標準。</a:t>
            </a:r>
            <a:endParaRPr sz="3600">
              <a:latin typeface="標楷體" panose="03000509000000000000" charset="-120"/>
              <a:ea typeface="標楷體" panose="03000509000000000000" charset="-120"/>
              <a:cs typeface="標楷體" panose="03000509000000000000" charset="-120"/>
              <a:sym typeface="標楷體" panose="03000509000000000000" charset="-120"/>
            </a:endParaRPr>
          </a:p>
          <a:p>
            <a:pPr marL="857250" marR="0" lvl="1" indent="-457200" algn="l" rtl="0">
              <a:lnSpc>
                <a:spcPct val="100000"/>
              </a:lnSpc>
              <a:spcBef>
                <a:spcPts val="720"/>
              </a:spcBef>
              <a:spcAft>
                <a:spcPts val="0"/>
              </a:spcAft>
              <a:buClr>
                <a:schemeClr val="accent2"/>
              </a:buClr>
              <a:buSzPts val="3060"/>
              <a:buFont typeface="Noto Sans Symbols"/>
              <a:buChar char="⮚"/>
            </a:pPr>
            <a:r>
              <a:rPr lang="en-US" sz="3600">
                <a:latin typeface="標楷體" panose="03000509000000000000" charset="-120"/>
                <a:ea typeface="標楷體" panose="03000509000000000000" charset="-120"/>
                <a:cs typeface="標楷體" panose="03000509000000000000" charset="-120"/>
                <a:sym typeface="標楷體" panose="03000509000000000000" charset="-120"/>
              </a:rPr>
              <a:t>五下、六上</a:t>
            </a:r>
            <a:r>
              <a:rPr lang="en-US" sz="36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總平均達80分以上。</a:t>
            </a:r>
            <a:endParaRPr sz="3600" b="0" i="0" u="none" strike="noStrike" cap="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endParaRPr>
          </a:p>
          <a:p>
            <a:pPr marL="342900" marR="0" lvl="0" indent="-171450" algn="l" rtl="0">
              <a:lnSpc>
                <a:spcPct val="100000"/>
              </a:lnSpc>
              <a:spcBef>
                <a:spcPts val="720"/>
              </a:spcBef>
              <a:spcAft>
                <a:spcPts val="0"/>
              </a:spcAft>
              <a:buClr>
                <a:schemeClr val="hlink"/>
              </a:buClr>
              <a:buSzPts val="2700"/>
              <a:buFont typeface="Noto Sans Symbols"/>
              <a:buNone/>
            </a:pPr>
            <a:endParaRPr sz="36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560"/>
        <p:cNvGrpSpPr/>
        <p:nvPr/>
      </p:nvGrpSpPr>
      <p:grpSpPr>
        <a:xfrm>
          <a:off x="0" y="0"/>
          <a:ext cx="0" cy="0"/>
          <a:chOff x="0" y="0"/>
          <a:chExt cx="0" cy="0"/>
        </a:xfrm>
      </p:grpSpPr>
      <p:sp>
        <p:nvSpPr>
          <p:cNvPr id="561" name="Google Shape;561;p37"/>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62" name="Google Shape;562;p37"/>
          <p:cNvSpPr txBox="1">
            <a:spLocks noGrp="1"/>
          </p:cNvSpPr>
          <p:nvPr>
            <p:ph type="ctrTitle"/>
          </p:nvPr>
        </p:nvSpPr>
        <p:spPr>
          <a:xfrm>
            <a:off x="755650" y="1989137"/>
            <a:ext cx="7702550" cy="3960812"/>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2800"/>
              <a:buFont typeface="Arial" panose="020B0604020202020204"/>
              <a:buNone/>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學校設有『榮譽制度』，小朋友在各處室得到的榮譽卡獎勵，每集滿二十張，可拿到教務處登記，並在</a:t>
            </a:r>
            <a:r>
              <a:rPr lang="en-US" sz="28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週一早上</a:t>
            </a: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學生朝會時間由校長公開頒發一張獎狀及</a:t>
            </a:r>
            <a:r>
              <a:rPr lang="en-US" sz="28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家長會提供的圖書禮券200元</a:t>
            </a: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b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b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自一年級開始，學校所發的任何榮譽卡，一定要都要好好保存，累積到畢業時，統計為班級中得到榮譽卡最多的小朋友，將在畢業典禮時頒發</a:t>
            </a:r>
            <a:r>
              <a:rPr lang="en-US" sz="2800" b="1"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『最高榮譽獎』獎盃</a:t>
            </a: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，是小學階段的最高的榮譽！</a:t>
            </a:r>
            <a:r>
              <a:rPr lang="en-US" sz="40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 </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563" name="Google Shape;563;p37"/>
          <p:cNvSpPr txBox="1">
            <a:spLocks noGrp="1"/>
          </p:cNvSpPr>
          <p:nvPr>
            <p:ph type="subTitle" idx="1"/>
          </p:nvPr>
        </p:nvSpPr>
        <p:spPr>
          <a:xfrm>
            <a:off x="1403350" y="908050"/>
            <a:ext cx="6400800" cy="889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3600"/>
              <a:buNone/>
            </a:pPr>
            <a:r>
              <a:rPr lang="en-US" sz="48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最高榮譽獎</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Tree>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567"/>
        <p:cNvGrpSpPr/>
        <p:nvPr/>
      </p:nvGrpSpPr>
      <p:grpSpPr>
        <a:xfrm>
          <a:off x="0" y="0"/>
          <a:ext cx="0" cy="0"/>
          <a:chOff x="0" y="0"/>
          <a:chExt cx="0" cy="0"/>
        </a:xfrm>
      </p:grpSpPr>
      <p:sp>
        <p:nvSpPr>
          <p:cNvPr id="568" name="Google Shape;568;p38"/>
          <p:cNvSpPr txBox="1">
            <a:spLocks noGrp="1"/>
          </p:cNvSpPr>
          <p:nvPr>
            <p:ph type="ctrTitle"/>
          </p:nvPr>
        </p:nvSpPr>
        <p:spPr>
          <a:xfrm>
            <a:off x="717698" y="1892596"/>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5400"/>
              <a:buFont typeface="Arial" panose="020B0604020202020204"/>
              <a:buNone/>
            </a:pPr>
            <a:r>
              <a:rPr lang="en-US" sz="5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本學期重要活動</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569" name="Google Shape;569;p38"/>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573"/>
        <p:cNvGrpSpPr/>
        <p:nvPr/>
      </p:nvGrpSpPr>
      <p:grpSpPr>
        <a:xfrm>
          <a:off x="0" y="0"/>
          <a:ext cx="0" cy="0"/>
          <a:chOff x="0" y="0"/>
          <a:chExt cx="0" cy="0"/>
        </a:xfrm>
      </p:grpSpPr>
      <p:sp>
        <p:nvSpPr>
          <p:cNvPr id="574" name="Google Shape;574;p9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75" name="Google Shape;575;p92"/>
          <p:cNvSpPr txBox="1">
            <a:spLocks noGrp="1"/>
          </p:cNvSpPr>
          <p:nvPr>
            <p:ph type="title"/>
          </p:nvPr>
        </p:nvSpPr>
        <p:spPr>
          <a:xfrm>
            <a:off x="323850" y="188912"/>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i="0" u="none" dirty="0" err="1">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本學期重要活動一覽表</a:t>
            </a:r>
            <a:r>
              <a:rPr lang="en-US" sz="4800" b="0" i="0" u="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 -1</a:t>
            </a:r>
            <a:endParaRPr sz="4800" dirty="0">
              <a:latin typeface="Times New Roman" panose="02020603050405020304" pitchFamily="18" charset="0"/>
              <a:ea typeface="標楷體" panose="03000509000000000000" charset="-120"/>
              <a:cs typeface="Times New Roman" panose="02020603050405020304" pitchFamily="18" charset="0"/>
            </a:endParaRPr>
          </a:p>
        </p:txBody>
      </p:sp>
      <p:graphicFrame>
        <p:nvGraphicFramePr>
          <p:cNvPr id="576" name="Google Shape;576;p92"/>
          <p:cNvGraphicFramePr/>
          <p:nvPr/>
        </p:nvGraphicFramePr>
        <p:xfrm>
          <a:off x="250825" y="1250950"/>
          <a:ext cx="8642350" cy="5119675"/>
        </p:xfrm>
        <a:graphic>
          <a:graphicData uri="http://schemas.openxmlformats.org/drawingml/2006/table">
            <a:tbl>
              <a:tblPr>
                <a:noFill/>
                <a:tableStyleId>{5E528C24-916D-4E7C-9E7A-24299CA67230}</a:tableStyleId>
              </a:tblPr>
              <a:tblGrid>
                <a:gridCol w="1368425">
                  <a:extLst>
                    <a:ext uri="{9D8B030D-6E8A-4147-A177-3AD203B41FA5}">
                      <a16:colId xmlns="" xmlns:a16="http://schemas.microsoft.com/office/drawing/2014/main" val="20000"/>
                    </a:ext>
                  </a:extLst>
                </a:gridCol>
                <a:gridCol w="7273925">
                  <a:extLst>
                    <a:ext uri="{9D8B030D-6E8A-4147-A177-3AD203B41FA5}">
                      <a16:colId xmlns="" xmlns:a16="http://schemas.microsoft.com/office/drawing/2014/main" val="20001"/>
                    </a:ext>
                  </a:extLst>
                </a:gridCol>
              </a:tblGrid>
              <a:tr h="100487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9/2(二)</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開學祈福禮</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9/6(六)9:00 </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學校日</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57255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第2週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lgn="ctr">
                      <a:solidFill>
                        <a:schemeClr val="tx1"/>
                      </a:solidFill>
                      <a:prstDash val="solid"/>
                      <a:round/>
                      <a:headEnd type="none" w="med" len="med"/>
                      <a:tailEnd type="none" w="med" len="med"/>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開始攀岩課</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高年級</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9/8(一)</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防災避難宣導</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9/8(一)10:00 </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防災避難防災演練</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9/8(一)</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課後才藝音樂個別課開始上課</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9/10(三)</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一生一器樂開始上課</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9/10(三)</a:t>
                      </a:r>
                      <a:r>
                        <a:rPr lang="en-US" sz="3000" b="1" i="0" u="none" strike="noStrike" cap="none" dirty="0" err="1">
                          <a:solidFill>
                            <a:srgbClr val="FF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二~六年級校內國數基本學力檢測</a:t>
                      </a:r>
                      <a:endParaRPr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p>
                      <a:pPr marL="1339850" marR="0" lvl="0" indent="-133985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9/11(四)8:05~8:35校內三~六年級英語『字彙達人』競賽</a:t>
                      </a:r>
                      <a:endParaRPr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7030A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9/12(五)</a:t>
                      </a:r>
                      <a:r>
                        <a:rPr lang="en-US" sz="3000" b="1" i="0" u="none" strike="noStrike" cap="none" dirty="0" err="1">
                          <a:solidFill>
                            <a:srgbClr val="7030A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三到六年級增能社團開始上課</a:t>
                      </a:r>
                      <a:endParaRPr sz="3000" b="1" i="0" u="none" strike="noStrike" cap="none" dirty="0">
                        <a:solidFill>
                          <a:srgbClr val="7030A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spTree>
  </p:cSld>
  <p:clrMapOvr>
    <a:masterClrMapping/>
  </p:clrMapOvr>
  <p:transition spd="slow">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580"/>
        <p:cNvGrpSpPr/>
        <p:nvPr/>
      </p:nvGrpSpPr>
      <p:grpSpPr>
        <a:xfrm>
          <a:off x="0" y="0"/>
          <a:ext cx="0" cy="0"/>
          <a:chOff x="0" y="0"/>
          <a:chExt cx="0" cy="0"/>
        </a:xfrm>
      </p:grpSpPr>
      <p:sp>
        <p:nvSpPr>
          <p:cNvPr id="581" name="Google Shape;581;p39"/>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38</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82" name="Google Shape;582;p39"/>
          <p:cNvSpPr txBox="1">
            <a:spLocks noGrp="1"/>
          </p:cNvSpPr>
          <p:nvPr>
            <p:ph type="title"/>
          </p:nvPr>
        </p:nvSpPr>
        <p:spPr>
          <a:xfrm>
            <a:off x="323850" y="188912"/>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-2</a:t>
            </a:r>
            <a:endParaRPr dirty="0"/>
          </a:p>
        </p:txBody>
      </p:sp>
      <p:graphicFrame>
        <p:nvGraphicFramePr>
          <p:cNvPr id="583" name="Google Shape;583;p39"/>
          <p:cNvGraphicFramePr/>
          <p:nvPr/>
        </p:nvGraphicFramePr>
        <p:xfrm>
          <a:off x="250825" y="1219053"/>
          <a:ext cx="8642350" cy="4820240"/>
        </p:xfrm>
        <a:graphic>
          <a:graphicData uri="http://schemas.openxmlformats.org/drawingml/2006/table">
            <a:tbl>
              <a:tblPr>
                <a:noFill/>
                <a:tableStyleId>{5E528C24-916D-4E7C-9E7A-24299CA67230}</a:tableStyleId>
              </a:tblPr>
              <a:tblGrid>
                <a:gridCol w="1368425">
                  <a:extLst>
                    <a:ext uri="{9D8B030D-6E8A-4147-A177-3AD203B41FA5}">
                      <a16:colId xmlns="" xmlns:a16="http://schemas.microsoft.com/office/drawing/2014/main" val="20000"/>
                    </a:ext>
                  </a:extLst>
                </a:gridCol>
                <a:gridCol w="7273925">
                  <a:extLst>
                    <a:ext uri="{9D8B030D-6E8A-4147-A177-3AD203B41FA5}">
                      <a16:colId xmlns="" xmlns:a16="http://schemas.microsoft.com/office/drawing/2014/main" val="20001"/>
                    </a:ext>
                  </a:extLst>
                </a:gridCol>
              </a:tblGrid>
              <a:tr h="2205631">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第3週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★遴選模範生</a:t>
                      </a:r>
                      <a:endPar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★小小編劇達人交件</a:t>
                      </a:r>
                    </a:p>
                    <a:p>
                      <a:pPr marL="0" marR="0" lvl="0" indent="0" algn="just" rtl="0">
                        <a:lnSpc>
                          <a:spcPct val="100000"/>
                        </a:lnSpc>
                        <a:spcBef>
                          <a:spcPts val="0"/>
                        </a:spcBef>
                        <a:spcAft>
                          <a:spcPts val="0"/>
                        </a:spcAft>
                        <a:buClr>
                          <a:srgbClr val="000000"/>
                        </a:buClr>
                        <a:buSzPts val="2800"/>
                        <a:buFont typeface="Arial" panose="020B0604020202020204"/>
                        <a:buNone/>
                      </a:pP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/19(五)9:21 </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國家防災避難日演練</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9/19(五)</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繳交多語文競賽名單</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1325588">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第4週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1339850" marR="0" lvl="0" indent="-133985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9/24(三)8:00~9:00 </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性騷擾、性侵害暨性霸凌防治、性別平等教育</a:t>
                      </a:r>
                      <a:r>
                        <a:rPr lang="en-US" altLang="zh-TW"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宣導</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r h="1289021">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第5週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9/28(日)</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教師節</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9/29(一)</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補假一天</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10/1(三)</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玫瑰堂堂慶預購園遊券</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暫定</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lgn="ctr">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2"/>
                  </a:ext>
                </a:extLst>
              </a:tr>
            </a:tbl>
          </a:graphicData>
        </a:graphic>
      </p:graphicFrame>
    </p:spTree>
  </p:cSld>
  <p:clrMapOvr>
    <a:masterClrMapping/>
  </p:clrMapOvr>
  <p:transition spd="slow">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587"/>
        <p:cNvGrpSpPr/>
        <p:nvPr/>
      </p:nvGrpSpPr>
      <p:grpSpPr>
        <a:xfrm>
          <a:off x="0" y="0"/>
          <a:ext cx="0" cy="0"/>
          <a:chOff x="0" y="0"/>
          <a:chExt cx="0" cy="0"/>
        </a:xfrm>
      </p:grpSpPr>
      <p:sp>
        <p:nvSpPr>
          <p:cNvPr id="588" name="Google Shape;588;p40"/>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89" name="Google Shape;589;p40"/>
          <p:cNvSpPr txBox="1">
            <a:spLocks noGrp="1"/>
          </p:cNvSpPr>
          <p:nvPr>
            <p:ph type="title"/>
          </p:nvPr>
        </p:nvSpPr>
        <p:spPr>
          <a:xfrm>
            <a:off x="323850" y="188912"/>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-3</a:t>
            </a:r>
            <a:endParaRPr dirty="0"/>
          </a:p>
        </p:txBody>
      </p:sp>
      <p:graphicFrame>
        <p:nvGraphicFramePr>
          <p:cNvPr id="590" name="Google Shape;590;p40"/>
          <p:cNvGraphicFramePr/>
          <p:nvPr/>
        </p:nvGraphicFramePr>
        <p:xfrm>
          <a:off x="250825" y="1250950"/>
          <a:ext cx="8642350" cy="5582100"/>
        </p:xfrm>
        <a:graphic>
          <a:graphicData uri="http://schemas.openxmlformats.org/drawingml/2006/table">
            <a:tbl>
              <a:tblPr>
                <a:noFill/>
                <a:tableStyleId>{5E528C24-916D-4E7C-9E7A-24299CA67230}</a:tableStyleId>
              </a:tblPr>
              <a:tblGrid>
                <a:gridCol w="1368425">
                  <a:extLst>
                    <a:ext uri="{9D8B030D-6E8A-4147-A177-3AD203B41FA5}">
                      <a16:colId xmlns="" xmlns:a16="http://schemas.microsoft.com/office/drawing/2014/main" val="20000"/>
                    </a:ext>
                  </a:extLst>
                </a:gridCol>
                <a:gridCol w="7273925">
                  <a:extLst>
                    <a:ext uri="{9D8B030D-6E8A-4147-A177-3AD203B41FA5}">
                      <a16:colId xmlns="" xmlns:a16="http://schemas.microsoft.com/office/drawing/2014/main" val="20001"/>
                    </a:ext>
                  </a:extLst>
                </a:gridCol>
              </a:tblGrid>
              <a:tr h="112957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第6週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10/6(一) </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中秋節放假一天</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10/8(三)8:40-11:00心臟病篩檢。(</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對象：一年級及外縣市轉學生</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70C0"/>
                          </a:solidFill>
                          <a:effectLst>
                            <a:outerShdw blurRad="38100" dist="38100" dir="2700000" algn="tl">
                              <a:srgbClr val="000000">
                                <a:alpha val="43137"/>
                              </a:srgbClr>
                            </a:outerShdw>
                          </a:effectLst>
                          <a:latin typeface="Times New Roman" panose="02020603050405020304" pitchFamily="18" charset="0"/>
                          <a:ea typeface="標楷體" panose="03000509000000000000" charset="-120"/>
                          <a:cs typeface="Times New Roman" panose="02020603050405020304" pitchFamily="18" charset="0"/>
                          <a:sym typeface="Arial" panose="020B0604020202020204"/>
                        </a:rPr>
                        <a:t>10/9(四)</a:t>
                      </a:r>
                      <a:r>
                        <a:rPr lang="en-US" sz="3000" b="0" i="0" u="none" strike="noStrike" cap="none" dirty="0" err="1">
                          <a:solidFill>
                            <a:srgbClr val="0070C0"/>
                          </a:solidFill>
                          <a:effectLst>
                            <a:outerShdw blurRad="38100" dist="38100" dir="2700000" algn="tl">
                              <a:srgbClr val="000000">
                                <a:alpha val="43137"/>
                              </a:srgbClr>
                            </a:outerShdw>
                          </a:effectLst>
                          <a:latin typeface="Times New Roman" panose="02020603050405020304" pitchFamily="18" charset="0"/>
                          <a:ea typeface="標楷體" panose="03000509000000000000" charset="-120"/>
                          <a:cs typeface="Times New Roman" panose="02020603050405020304" pitchFamily="18" charset="0"/>
                          <a:sym typeface="Arial" panose="020B0604020202020204"/>
                        </a:rPr>
                        <a:t>三至六年級流感疫苗接種</a:t>
                      </a:r>
                      <a:endParaRPr sz="3000" b="0" i="0" u="none" strike="noStrike" cap="none" dirty="0">
                        <a:solidFill>
                          <a:srgbClr val="0070C0"/>
                        </a:solidFill>
                        <a:effectLst>
                          <a:outerShdw blurRad="38100" dist="38100" dir="2700000" algn="tl">
                            <a:srgbClr val="000000">
                              <a:alpha val="43137"/>
                            </a:srgbClr>
                          </a:outerShdw>
                        </a:effectLst>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10/10(五)</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國慶日放假</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txBody>
                  <a:tcPr marL="17775" marR="17775" marT="0" marB="0" anchor="ctr">
                    <a:lnL w="12700" cap="flat" cmpd="sng" algn="ctr">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101010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第7週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10/14(二)光仁67校慶LOGO開始徵件</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hlinkClick r:id="rId3" action="ppaction://hlinksldjump"/>
                        </a:rPr>
                        <a:t>10/14(二)</a:t>
                      </a:r>
                      <a:r>
                        <a:rPr lang="en-US" sz="3000" b="1" i="0" u="none" strike="noStrike" cap="none" dirty="0" err="1">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hlinkClick r:id="rId3" action="ppaction://hlinksldjump"/>
                        </a:rPr>
                        <a:t>台北市基本學力檢測</a:t>
                      </a:r>
                      <a:endParaRPr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r h="72302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第8週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10/21(</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二</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台北市立天文館校外教學</a:t>
                      </a: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10/22(三)上午8:00五年級感恩禮</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1520825" marR="0" lvl="0" indent="-1520825"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10/22(三)09:25-10:05五年級衛教宣導--</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菸檳防治</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10/24(五)</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臺灣光復前一日補假</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2"/>
                  </a:ext>
                </a:extLst>
              </a:tr>
            </a:tbl>
          </a:graphicData>
        </a:graphic>
      </p:graphicFrame>
    </p:spTree>
  </p:cSld>
  <p:clrMapOvr>
    <a:masterClrMapping/>
  </p:clrMapOvr>
  <p:transition spd="slow">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595" name="Google Shape;595;p41"/>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96" name="Google Shape;596;p41"/>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-4</a:t>
            </a:r>
            <a:endParaRPr dirty="0"/>
          </a:p>
        </p:txBody>
      </p:sp>
      <p:graphicFrame>
        <p:nvGraphicFramePr>
          <p:cNvPr id="597" name="Google Shape;597;p41"/>
          <p:cNvGraphicFramePr/>
          <p:nvPr/>
        </p:nvGraphicFramePr>
        <p:xfrm>
          <a:off x="250825" y="1339850"/>
          <a:ext cx="8642325" cy="5571313"/>
        </p:xfrm>
        <a:graphic>
          <a:graphicData uri="http://schemas.openxmlformats.org/drawingml/2006/table">
            <a:tbl>
              <a:tblPr>
                <a:noFill/>
                <a:tableStyleId>{5E528C24-916D-4E7C-9E7A-24299CA67230}</a:tableStyleId>
              </a:tblPr>
              <a:tblGrid>
                <a:gridCol w="1375950">
                  <a:extLst>
                    <a:ext uri="{9D8B030D-6E8A-4147-A177-3AD203B41FA5}">
                      <a16:colId xmlns="" xmlns:a16="http://schemas.microsoft.com/office/drawing/2014/main" val="20000"/>
                    </a:ext>
                  </a:extLst>
                </a:gridCol>
                <a:gridCol w="7266375">
                  <a:extLst>
                    <a:ext uri="{9D8B030D-6E8A-4147-A177-3AD203B41FA5}">
                      <a16:colId xmlns="" xmlns:a16="http://schemas.microsoft.com/office/drawing/2014/main" val="20001"/>
                    </a:ext>
                  </a:extLst>
                </a:gridCol>
              </a:tblGrid>
              <a:tr h="542113">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第9週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5715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5715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★10/31(五) ESL </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閱讀我最愛報名截止日</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 </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txBody>
                  <a:tcPr marL="17775" marR="17775" marT="0" marB="0" anchor="ctr">
                    <a:lnL w="12700" cap="flat" cmpd="sng">
                      <a:solidFill>
                        <a:schemeClr val="dk1"/>
                      </a:solidFill>
                      <a:prstDash val="solid"/>
                      <a:round/>
                      <a:headEnd type="none" w="sm" len="sm"/>
                      <a:tailEnd type="none" w="sm" len="sm"/>
                    </a:lnL>
                    <a:lnR w="57150" cap="flat" cmpd="sng">
                      <a:solidFill>
                        <a:schemeClr val="dk1"/>
                      </a:solidFill>
                      <a:prstDash val="solid"/>
                      <a:round/>
                      <a:headEnd type="none" w="sm" len="sm"/>
                      <a:tailEnd type="none" w="sm" len="sm"/>
                    </a:lnR>
                    <a:lnT w="5715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1014900">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第10週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5715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11/3(</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一</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 ESL </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錄音真有趣截止日</a:t>
                      </a: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11/4(二)、11/5 (三) </a:t>
                      </a:r>
                      <a:r>
                        <a:rPr lang="en-US" sz="3000" b="1" i="0" u="none" strike="noStrike" cap="none" dirty="0" err="1">
                          <a:solidFill>
                            <a:srgbClr val="FF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期中評量</a:t>
                      </a:r>
                      <a:endParaRPr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11/7(五)</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五年級小主播時間</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5715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r h="2298600">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第11週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5715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57150" cap="flat" cmpd="sng">
                      <a:solidFill>
                        <a:schemeClr val="dk1"/>
                      </a:solidFill>
                      <a:prstDash val="solid"/>
                      <a:round/>
                      <a:headEnd type="none" w="sm" len="sm"/>
                      <a:tailEnd type="none" w="sm" len="sm"/>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★校內五年級樂樂棒球比賽</a:t>
                      </a:r>
                    </a:p>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11/12~12/31</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校內四、五年級多語文初賽</a:t>
                      </a: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11/10(一)</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換穿冬季制服</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11/11(</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二</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)1-6</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校內硬筆書法比賽</a:t>
                      </a: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11/10(一)</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朝會~學生才藝表演</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11/11(二)9:00-11:00親職講座</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11/14(五)</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ESL故事有創意截止日</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
                      </a:r>
                      <a:b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b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11/14(五)光仁67校慶LOGO結束徵件</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5715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57150" cap="flat" cmpd="sng">
                      <a:solidFill>
                        <a:schemeClr val="dk1"/>
                      </a:solidFill>
                      <a:prstDash val="solid"/>
                      <a:round/>
                      <a:headEnd type="none" w="sm" len="sm"/>
                      <a:tailEnd type="none" w="sm" len="sm"/>
                    </a:lnB>
                  </a:tcPr>
                </a:tc>
                <a:extLst>
                  <a:ext uri="{0D108BD9-81ED-4DB2-BD59-A6C34878D82A}">
                    <a16:rowId xmlns="" xmlns:a16="http://schemas.microsoft.com/office/drawing/2014/main" val="10002"/>
                  </a:ext>
                </a:extLst>
              </a:tr>
            </a:tbl>
          </a:graphicData>
        </a:graphic>
      </p:graphicFrame>
    </p:spTree>
  </p:cSld>
  <p:clrMapOvr>
    <a:masterClrMapping/>
  </p:clrMapOvr>
  <p:transition spd="slow">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601"/>
        <p:cNvGrpSpPr/>
        <p:nvPr/>
      </p:nvGrpSpPr>
      <p:grpSpPr>
        <a:xfrm>
          <a:off x="0" y="0"/>
          <a:ext cx="0" cy="0"/>
          <a:chOff x="0" y="0"/>
          <a:chExt cx="0" cy="0"/>
        </a:xfrm>
      </p:grpSpPr>
      <p:sp>
        <p:nvSpPr>
          <p:cNvPr id="602" name="Google Shape;602;p4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03" name="Google Shape;603;p42"/>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-5</a:t>
            </a:r>
            <a:endParaRPr dirty="0"/>
          </a:p>
        </p:txBody>
      </p:sp>
      <p:graphicFrame>
        <p:nvGraphicFramePr>
          <p:cNvPr id="604" name="Google Shape;604;p42"/>
          <p:cNvGraphicFramePr/>
          <p:nvPr/>
        </p:nvGraphicFramePr>
        <p:xfrm>
          <a:off x="250825" y="1320800"/>
          <a:ext cx="8642325" cy="4558994"/>
        </p:xfrm>
        <a:graphic>
          <a:graphicData uri="http://schemas.openxmlformats.org/drawingml/2006/table">
            <a:tbl>
              <a:tblPr>
                <a:noFill/>
                <a:tableStyleId>{5E528C24-916D-4E7C-9E7A-24299CA67230}</a:tableStyleId>
              </a:tblPr>
              <a:tblGrid>
                <a:gridCol w="1512875">
                  <a:extLst>
                    <a:ext uri="{9D8B030D-6E8A-4147-A177-3AD203B41FA5}">
                      <a16:colId xmlns="" xmlns:a16="http://schemas.microsoft.com/office/drawing/2014/main" val="20000"/>
                    </a:ext>
                  </a:extLst>
                </a:gridCol>
                <a:gridCol w="7129450">
                  <a:extLst>
                    <a:ext uri="{9D8B030D-6E8A-4147-A177-3AD203B41FA5}">
                      <a16:colId xmlns="" xmlns:a16="http://schemas.microsoft.com/office/drawing/2014/main" val="20001"/>
                    </a:ext>
                  </a:extLst>
                </a:gridCol>
              </a:tblGrid>
              <a:tr h="2996019">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第12週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調閱作業</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國語領域</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單字A冠王測驗</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1520825" marR="0" lvl="0" indent="-1520825"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11/17(</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一</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11/18(</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二</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西區運動會</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田徑</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臺北田徑場</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11/22(六) ESL </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親師晤談</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11/19(三)8:00~10:30五年級消防體驗日。</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156297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第13週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ESL </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閱讀我最愛初賽</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11/24-11/28</a:t>
                      </a:r>
                      <a:endPar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11/24~12/12</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四</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六年級校內科展評選</a:t>
                      </a: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11/25(二)</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西區運動會-游泳</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老松國小</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bl>
          </a:graphicData>
        </a:graphic>
      </p:graphicFrame>
    </p:spTree>
  </p:cSld>
  <p:clrMapOvr>
    <a:masterClrMapping/>
  </p:clrMapOvr>
  <p:transition spd="slow">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608"/>
        <p:cNvGrpSpPr/>
        <p:nvPr/>
      </p:nvGrpSpPr>
      <p:grpSpPr>
        <a:xfrm>
          <a:off x="0" y="0"/>
          <a:ext cx="0" cy="0"/>
          <a:chOff x="0" y="0"/>
          <a:chExt cx="0" cy="0"/>
        </a:xfrm>
      </p:grpSpPr>
      <p:sp>
        <p:nvSpPr>
          <p:cNvPr id="609" name="Google Shape;609;p4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10" name="Google Shape;610;p43"/>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-6</a:t>
            </a:r>
            <a:endParaRPr dirty="0"/>
          </a:p>
        </p:txBody>
      </p:sp>
      <p:graphicFrame>
        <p:nvGraphicFramePr>
          <p:cNvPr id="611" name="Google Shape;611;p43"/>
          <p:cNvGraphicFramePr/>
          <p:nvPr/>
        </p:nvGraphicFramePr>
        <p:xfrm>
          <a:off x="250825" y="1341437"/>
          <a:ext cx="8569300" cy="4006740"/>
        </p:xfrm>
        <a:graphic>
          <a:graphicData uri="http://schemas.openxmlformats.org/drawingml/2006/table">
            <a:tbl>
              <a:tblPr>
                <a:noFill/>
                <a:tableStyleId>{5E528C24-916D-4E7C-9E7A-24299CA67230}</a:tableStyleId>
              </a:tblPr>
              <a:tblGrid>
                <a:gridCol w="1452550">
                  <a:extLst>
                    <a:ext uri="{9D8B030D-6E8A-4147-A177-3AD203B41FA5}">
                      <a16:colId xmlns="" xmlns:a16="http://schemas.microsoft.com/office/drawing/2014/main" val="20000"/>
                    </a:ext>
                  </a:extLst>
                </a:gridCol>
                <a:gridCol w="7116750">
                  <a:extLst>
                    <a:ext uri="{9D8B030D-6E8A-4147-A177-3AD203B41FA5}">
                      <a16:colId xmlns="" xmlns:a16="http://schemas.microsoft.com/office/drawing/2014/main" val="20001"/>
                    </a:ext>
                  </a:extLst>
                </a:gridCol>
              </a:tblGrid>
              <a:tr h="400674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第14週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lgn="ctr">
                      <a:solidFill>
                        <a:schemeClr val="tx1"/>
                      </a:solidFill>
                      <a:prstDash val="solid"/>
                      <a:round/>
                      <a:headEnd type="none" w="med" len="med"/>
                      <a:tailEnd type="none" w="med" len="med"/>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聖誕傳愛週</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天主教學校週活動</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愛德捐款</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ESL</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雙語班家長觀課週</a:t>
                      </a:r>
                      <a:endPar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ESL </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閱讀我最愛決賽 </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12/01-12/05</a:t>
                      </a:r>
                      <a:endPar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4~6</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年級校內科展</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為期三週</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
                      </a:r>
                      <a:b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b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12/1(一)上午8:00舉行點燈禮</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1339850" marR="0" lvl="0" indent="-133985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12/3(三)8:00-9:00 </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四~六年級憂鬱自傷防治</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含情緒管理及紓壓</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宣導</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12/3(三)</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體表會預演</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四五六年級</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 </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spTree>
  </p:cSld>
  <p:clrMapOvr>
    <a:masterClrMapping/>
  </p:clrMapOvr>
  <p:transition spd="slow">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608"/>
        <p:cNvGrpSpPr/>
        <p:nvPr/>
      </p:nvGrpSpPr>
      <p:grpSpPr>
        <a:xfrm>
          <a:off x="0" y="0"/>
          <a:ext cx="0" cy="0"/>
          <a:chOff x="0" y="0"/>
          <a:chExt cx="0" cy="0"/>
        </a:xfrm>
      </p:grpSpPr>
      <p:sp>
        <p:nvSpPr>
          <p:cNvPr id="609" name="Google Shape;609;p4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10" name="Google Shape;610;p43"/>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a:t>
            </a:r>
            <a:r>
              <a:rPr lang="en-US" altLang="zh-TW" sz="4400" b="0" i="0" u="none" dirty="0">
                <a:solidFill>
                  <a:srgbClr val="FF0000"/>
                </a:solidFill>
                <a:latin typeface="Arial" panose="020B0604020202020204"/>
                <a:ea typeface="Arial" panose="020B0604020202020204"/>
                <a:cs typeface="Arial" panose="020B0604020202020204"/>
                <a:sym typeface="Arial" panose="020B0604020202020204"/>
              </a:rPr>
              <a:t>7</a:t>
            </a:r>
            <a:endParaRPr dirty="0"/>
          </a:p>
        </p:txBody>
      </p:sp>
      <p:graphicFrame>
        <p:nvGraphicFramePr>
          <p:cNvPr id="611" name="Google Shape;611;p43"/>
          <p:cNvGraphicFramePr/>
          <p:nvPr/>
        </p:nvGraphicFramePr>
        <p:xfrm>
          <a:off x="250825" y="1341437"/>
          <a:ext cx="8569300" cy="3560172"/>
        </p:xfrm>
        <a:graphic>
          <a:graphicData uri="http://schemas.openxmlformats.org/drawingml/2006/table">
            <a:tbl>
              <a:tblPr>
                <a:noFill/>
                <a:tableStyleId>{5E528C24-916D-4E7C-9E7A-24299CA67230}</a:tableStyleId>
              </a:tblPr>
              <a:tblGrid>
                <a:gridCol w="1452550">
                  <a:extLst>
                    <a:ext uri="{9D8B030D-6E8A-4147-A177-3AD203B41FA5}">
                      <a16:colId xmlns="" xmlns:a16="http://schemas.microsoft.com/office/drawing/2014/main" val="20000"/>
                    </a:ext>
                  </a:extLst>
                </a:gridCol>
                <a:gridCol w="7116750">
                  <a:extLst>
                    <a:ext uri="{9D8B030D-6E8A-4147-A177-3AD203B41FA5}">
                      <a16:colId xmlns="" xmlns:a16="http://schemas.microsoft.com/office/drawing/2014/main" val="20001"/>
                    </a:ext>
                  </a:extLst>
                </a:gridCol>
              </a:tblGrid>
              <a:tr h="177565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第15週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9525" cap="flat" cmpd="sng">
                      <a:solidFill>
                        <a:schemeClr val="dk1"/>
                      </a:solidFill>
                      <a:prstDash val="solid"/>
                      <a:round/>
                      <a:headEnd type="none" w="sm" len="sm"/>
                      <a:tailEnd type="none" w="sm" len="sm"/>
                    </a:lnB>
                  </a:tcPr>
                </a:tc>
                <a:tc>
                  <a:txBody>
                    <a:bodyPr/>
                    <a:lstStyle/>
                    <a:p>
                      <a:pPr marL="1616075" marR="0" lvl="0" indent="-1616075"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12/10(三)8:35-9:15五年級青春期、性平宣導(男:玫瑰樓B1、女:光仁樓B2)</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12/13(六)運動會，補假12/26(五)。</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lgn="ctr">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9525"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1784522">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第16週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★12/15-12/19主題書展週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1" i="0" u="none" strike="noStrike" cap="none" dirty="0" err="1">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單字A冠王測驗</a:t>
                      </a:r>
                      <a:endParaRPr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印發114下增能社團選修通知單</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bl>
          </a:graphicData>
        </a:graphic>
      </p:graphicFrame>
    </p:spTree>
  </p:cSld>
  <p:clrMapOvr>
    <a:masterClrMapping/>
  </p:clrMapOvr>
  <p:transition spd="slow">
    <p:cu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615"/>
        <p:cNvGrpSpPr/>
        <p:nvPr/>
      </p:nvGrpSpPr>
      <p:grpSpPr>
        <a:xfrm>
          <a:off x="0" y="0"/>
          <a:ext cx="0" cy="0"/>
          <a:chOff x="0" y="0"/>
          <a:chExt cx="0" cy="0"/>
        </a:xfrm>
      </p:grpSpPr>
      <p:sp>
        <p:nvSpPr>
          <p:cNvPr id="616" name="Google Shape;616;p44"/>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17" name="Google Shape;617;p44"/>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a:t>
            </a:r>
            <a:r>
              <a:rPr lang="en-US" altLang="zh-TW" sz="4400" b="0" i="0" u="none" dirty="0">
                <a:solidFill>
                  <a:srgbClr val="FF0000"/>
                </a:solidFill>
                <a:latin typeface="Arial" panose="020B0604020202020204"/>
                <a:ea typeface="Arial" panose="020B0604020202020204"/>
                <a:cs typeface="Arial" panose="020B0604020202020204"/>
                <a:sym typeface="Arial" panose="020B0604020202020204"/>
              </a:rPr>
              <a:t>8</a:t>
            </a:r>
            <a:endParaRPr dirty="0"/>
          </a:p>
        </p:txBody>
      </p:sp>
      <p:graphicFrame>
        <p:nvGraphicFramePr>
          <p:cNvPr id="618" name="Google Shape;618;p44"/>
          <p:cNvGraphicFramePr/>
          <p:nvPr/>
        </p:nvGraphicFramePr>
        <p:xfrm>
          <a:off x="250825" y="1320800"/>
          <a:ext cx="8642325" cy="5583500"/>
        </p:xfrm>
        <a:graphic>
          <a:graphicData uri="http://schemas.openxmlformats.org/drawingml/2006/table">
            <a:tbl>
              <a:tblPr>
                <a:noFill/>
                <a:tableStyleId>{5E528C24-916D-4E7C-9E7A-24299CA67230}</a:tableStyleId>
              </a:tblPr>
              <a:tblGrid>
                <a:gridCol w="1512875">
                  <a:extLst>
                    <a:ext uri="{9D8B030D-6E8A-4147-A177-3AD203B41FA5}">
                      <a16:colId xmlns="" xmlns:a16="http://schemas.microsoft.com/office/drawing/2014/main" val="20000"/>
                    </a:ext>
                  </a:extLst>
                </a:gridCol>
                <a:gridCol w="7129450">
                  <a:extLst>
                    <a:ext uri="{9D8B030D-6E8A-4147-A177-3AD203B41FA5}">
                      <a16:colId xmlns="" xmlns:a16="http://schemas.microsoft.com/office/drawing/2014/main" val="20001"/>
                    </a:ext>
                  </a:extLst>
                </a:gridCol>
              </a:tblGrid>
              <a:tr h="140112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第17週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小作家徵文截稿</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忠、孝</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a:t>
                      </a:r>
                      <a:endPar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12/22(一)</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學生才藝表演</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1520825" marR="0" lvl="0" indent="-1520825"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12/24(三)8:00聖誕節聖道禮儀(</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含五年級聖歌發表</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12/24(三)</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親師聯誼餐會</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12/25(四)</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行憲紀念日放假一天</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
                      </a:r>
                      <a:b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b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12/26(五)</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體表會補假一天</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第18週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12/30(二)</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二~六信術科期末考</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1/1(四)</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中華民國開國紀念日放假一天</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r h="146870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第19週</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1/6(二)8:00 </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校慶祈福禮</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1/8(四)~1/9(五)</a:t>
                      </a:r>
                      <a:r>
                        <a:rPr lang="en-US" sz="3000" b="1" i="0" u="none" strike="noStrike" cap="none" dirty="0" err="1">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期末評量</a:t>
                      </a:r>
                      <a:endParaRPr lang="en-US" sz="3000" b="1" i="0" u="none" strike="noStrike" cap="none" dirty="0">
                        <a:solidFill>
                          <a:srgbClr val="FF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7030A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1/9(五)</a:t>
                      </a:r>
                      <a:r>
                        <a:rPr lang="en-US" sz="3000" b="1" i="0" u="none" strike="noStrike" cap="none" dirty="0" err="1">
                          <a:solidFill>
                            <a:srgbClr val="7030A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增能社團最後一次上課</a:t>
                      </a:r>
                      <a:endParaRPr sz="3000" b="1" i="0" u="none" strike="noStrike" cap="none" dirty="0">
                        <a:solidFill>
                          <a:srgbClr val="7030A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2"/>
                  </a:ext>
                </a:extLst>
              </a:tr>
            </a:tbl>
          </a:graphicData>
        </a:graphic>
      </p:graphicFrame>
    </p:spTree>
  </p:cSld>
  <p:clrMapOvr>
    <a:masterClrMapping/>
  </p:clrMapOvr>
  <p:transition spd="slow">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622"/>
        <p:cNvGrpSpPr/>
        <p:nvPr/>
      </p:nvGrpSpPr>
      <p:grpSpPr>
        <a:xfrm>
          <a:off x="0" y="0"/>
          <a:ext cx="0" cy="0"/>
          <a:chOff x="0" y="0"/>
          <a:chExt cx="0" cy="0"/>
        </a:xfrm>
      </p:grpSpPr>
      <p:sp>
        <p:nvSpPr>
          <p:cNvPr id="623" name="Google Shape;623;p45"/>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24" name="Google Shape;624;p45"/>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a:t>
            </a:r>
            <a:r>
              <a:rPr lang="en-US" altLang="zh-TW" sz="4400" b="0" i="0" u="none" dirty="0">
                <a:solidFill>
                  <a:srgbClr val="FF0000"/>
                </a:solidFill>
                <a:latin typeface="Arial" panose="020B0604020202020204"/>
                <a:ea typeface="Arial" panose="020B0604020202020204"/>
                <a:cs typeface="Arial" panose="020B0604020202020204"/>
                <a:sym typeface="Arial" panose="020B0604020202020204"/>
              </a:rPr>
              <a:t>9</a:t>
            </a:r>
            <a:endParaRPr dirty="0"/>
          </a:p>
        </p:txBody>
      </p:sp>
      <p:graphicFrame>
        <p:nvGraphicFramePr>
          <p:cNvPr id="625" name="Google Shape;625;p45"/>
          <p:cNvGraphicFramePr/>
          <p:nvPr/>
        </p:nvGraphicFramePr>
        <p:xfrm>
          <a:off x="250825" y="1320801"/>
          <a:ext cx="8713775" cy="4388883"/>
        </p:xfrm>
        <a:graphic>
          <a:graphicData uri="http://schemas.openxmlformats.org/drawingml/2006/table">
            <a:tbl>
              <a:tblPr>
                <a:noFill/>
                <a:tableStyleId>{5E528C24-916D-4E7C-9E7A-24299CA67230}</a:tableStyleId>
              </a:tblPr>
              <a:tblGrid>
                <a:gridCol w="1512875">
                  <a:extLst>
                    <a:ext uri="{9D8B030D-6E8A-4147-A177-3AD203B41FA5}">
                      <a16:colId xmlns="" xmlns:a16="http://schemas.microsoft.com/office/drawing/2014/main" val="20000"/>
                    </a:ext>
                  </a:extLst>
                </a:gridCol>
                <a:gridCol w="7200900">
                  <a:extLst>
                    <a:ext uri="{9D8B030D-6E8A-4147-A177-3AD203B41FA5}">
                      <a16:colId xmlns="" xmlns:a16="http://schemas.microsoft.com/office/drawing/2014/main" val="20001"/>
                    </a:ext>
                  </a:extLst>
                </a:gridCol>
              </a:tblGrid>
              <a:tr h="698623">
                <a:tc>
                  <a:txBody>
                    <a:bodyPr/>
                    <a:lstStyle/>
                    <a:p>
                      <a:pPr marL="0" marR="0" lvl="0" indent="0" algn="ctr" rtl="0">
                        <a:lnSpc>
                          <a:spcPct val="100000"/>
                        </a:lnSpc>
                        <a:spcBef>
                          <a:spcPts val="0"/>
                        </a:spcBef>
                        <a:spcAft>
                          <a:spcPts val="0"/>
                        </a:spcAft>
                        <a:buClr>
                          <a:srgbClr val="000000"/>
                        </a:buClr>
                        <a:buSzPts val="2800"/>
                        <a:buFont typeface="Times New Roman" panose="020206030504050203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第20週</a:t>
                      </a:r>
                      <a:endParaRPr sz="3000" u="none" strike="noStrike" cap="none" dirty="0">
                        <a:latin typeface="Times New Roman" panose="02020603050405020304" pitchFamily="18" charset="0"/>
                        <a:ea typeface="標楷體" panose="03000509000000000000" charset="-120"/>
                        <a:cs typeface="Times New Roman" panose="02020603050405020304" pitchFamily="18" charset="0"/>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7030A0"/>
                        </a:buClr>
                        <a:buSzPts val="2800"/>
                        <a:buFont typeface="Times New Roman" panose="020206030504050203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1/13(二)</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普通班音樂成果發表</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u="none" strike="noStrike" cap="none" dirty="0">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1862410">
                <a:tc>
                  <a:txBody>
                    <a:bodyPr/>
                    <a:lstStyle/>
                    <a:p>
                      <a:pPr marL="0" marR="0" lvl="0" indent="0" algn="ctr" rtl="0">
                        <a:lnSpc>
                          <a:spcPct val="100000"/>
                        </a:lnSpc>
                        <a:spcBef>
                          <a:spcPts val="0"/>
                        </a:spcBef>
                        <a:spcAft>
                          <a:spcPts val="0"/>
                        </a:spcAft>
                        <a:buClr>
                          <a:srgbClr val="000000"/>
                        </a:buClr>
                        <a:buSzPts val="2800"/>
                        <a:buFont typeface="Times New Roman" panose="02020603050405020304"/>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第21週</a:t>
                      </a:r>
                      <a:endParaRPr sz="3000" u="none" strike="noStrike" cap="none" dirty="0">
                        <a:latin typeface="Times New Roman" panose="02020603050405020304" pitchFamily="18" charset="0"/>
                        <a:ea typeface="標楷體" panose="03000509000000000000" charset="-120"/>
                        <a:cs typeface="Times New Roman" panose="02020603050405020304" pitchFamily="18" charset="0"/>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1/20~22(四)第2學期第一週上課日。</a:t>
                      </a:r>
                      <a:endParaRPr sz="3000" b="0" u="none" strike="noStrike" cap="none" dirty="0">
                        <a:latin typeface="Times New Roman" panose="02020603050405020304" pitchFamily="18" charset="0"/>
                        <a:ea typeface="標楷體" panose="03000509000000000000" charset="-120"/>
                        <a:cs typeface="Times New Roman" panose="02020603050405020304" pitchFamily="18" charset="0"/>
                      </a:endParaRPr>
                    </a:p>
                    <a:p>
                      <a:pPr marL="0" marR="0" lvl="0" indent="0" algn="l" rtl="0">
                        <a:lnSpc>
                          <a:spcPct val="100000"/>
                        </a:lnSpc>
                        <a:spcBef>
                          <a:spcPts val="0"/>
                        </a:spcBef>
                        <a:spcAft>
                          <a:spcPts val="0"/>
                        </a:spcAft>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1/23(五)8:10小學結業式，大掃除。</a:t>
                      </a:r>
                      <a:endParaRPr sz="3000" b="0" u="none" strike="noStrike" cap="none" dirty="0">
                        <a:latin typeface="Times New Roman" panose="02020603050405020304" pitchFamily="18" charset="0"/>
                        <a:ea typeface="標楷體" panose="03000509000000000000" charset="-120"/>
                        <a:cs typeface="Times New Roman" panose="02020603050405020304" pitchFamily="18" charset="0"/>
                      </a:endParaRPr>
                    </a:p>
                    <a:p>
                      <a:pPr marL="0" marR="0" lvl="0" indent="0" algn="l" rtl="0">
                        <a:lnSpc>
                          <a:spcPct val="100000"/>
                        </a:lnSpc>
                        <a:spcBef>
                          <a:spcPts val="0"/>
                        </a:spcBef>
                        <a:spcAft>
                          <a:spcPts val="0"/>
                        </a:spcAft>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1/24(六)</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寒假開始</a:t>
                      </a: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endParaRPr sz="3000" b="0" u="none" strike="noStrike" cap="none" dirty="0">
                        <a:latin typeface="Times New Roman" panose="02020603050405020304" pitchFamily="18" charset="0"/>
                        <a:ea typeface="標楷體" panose="03000509000000000000" charset="-120"/>
                        <a:cs typeface="Times New Roman" panose="02020603050405020304" pitchFamily="18" charset="0"/>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r h="182785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u="none" strike="noStrike" cap="none" dirty="0" err="1">
                          <a:latin typeface="Times New Roman" panose="02020603050405020304" pitchFamily="18" charset="0"/>
                          <a:ea typeface="標楷體" panose="03000509000000000000" charset="-120"/>
                          <a:cs typeface="Times New Roman" panose="02020603050405020304" pitchFamily="18" charset="0"/>
                          <a:sym typeface="Times New Roman" panose="02020603050405020304"/>
                        </a:rPr>
                        <a:t>下學期</a:t>
                      </a:r>
                      <a:endParaRPr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1/26(</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一</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)~2/11</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寒假營隊</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3</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週。</a:t>
                      </a:r>
                      <a:endParaRPr lang="zh-TW" altLang="en-US" sz="3000" b="0" u="none" strike="noStrike" cap="none" dirty="0">
                        <a:latin typeface="Times New Roman" panose="02020603050405020304" pitchFamily="18" charset="0"/>
                        <a:ea typeface="標楷體" panose="03000509000000000000" charset="-120"/>
                        <a:cs typeface="Times New Roman" panose="02020603050405020304" pitchFamily="18" charset="0"/>
                      </a:endParaRPr>
                    </a:p>
                    <a:p>
                      <a:pPr marL="0" marR="0" lvl="0" indent="0" algn="l" rtl="0">
                        <a:lnSpc>
                          <a:spcPct val="100000"/>
                        </a:lnSpc>
                        <a:spcBef>
                          <a:spcPts val="0"/>
                        </a:spcBef>
                        <a:spcAft>
                          <a:spcPts val="0"/>
                        </a:spcAft>
                        <a:buNone/>
                      </a:pP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2/14(</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六</a:t>
                      </a:r>
                      <a:r>
                        <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a:t>
                      </a:r>
                      <a:r>
                        <a:rPr lang="zh-TW" alt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農曆春節連續假期開始</a:t>
                      </a:r>
                      <a:endParaRPr lang="en-US" altLang="zh-TW"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None/>
                      </a:pPr>
                      <a:r>
                        <a:rPr lang="en-US" sz="3000" b="0" i="0" u="none" strike="noStrike" cap="none" dirty="0">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2/23(一)</a:t>
                      </a:r>
                      <a:r>
                        <a:rPr lang="en-US" sz="3000" b="0" i="0" u="none" strike="noStrike" cap="none" dirty="0" err="1">
                          <a:solidFill>
                            <a:srgbClr val="000000"/>
                          </a:solidFill>
                          <a:latin typeface="Times New Roman" panose="02020603050405020304" pitchFamily="18" charset="0"/>
                          <a:ea typeface="標楷體" panose="03000509000000000000" charset="-120"/>
                          <a:cs typeface="Times New Roman" panose="02020603050405020304" pitchFamily="18" charset="0"/>
                          <a:sym typeface="Arial" panose="020B0604020202020204"/>
                        </a:rPr>
                        <a:t>開學日</a:t>
                      </a:r>
                      <a:endParaRPr sz="3000" u="none" strike="noStrike" cap="none" dirty="0">
                        <a:latin typeface="Times New Roman" panose="02020603050405020304" pitchFamily="18" charset="0"/>
                        <a:ea typeface="標楷體" panose="03000509000000000000" charset="-120"/>
                        <a:cs typeface="Times New Roman" panose="02020603050405020304" pitchFamily="18" charset="0"/>
                        <a:sym typeface="Times New Roman" panose="020206030504050203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2"/>
                  </a:ext>
                </a:extLst>
              </a:tr>
            </a:tbl>
          </a:graphicData>
        </a:graphic>
      </p:graphicFrame>
    </p:spTree>
  </p:cSld>
  <p:clrMapOvr>
    <a:masterClrMapping/>
  </p:clrMapOvr>
  <p:transition spd="slow">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Shape 629"/>
        <p:cNvGrpSpPr/>
        <p:nvPr/>
      </p:nvGrpSpPr>
      <p:grpSpPr>
        <a:xfrm>
          <a:off x="0" y="0"/>
          <a:ext cx="0" cy="0"/>
          <a:chOff x="0" y="0"/>
          <a:chExt cx="0" cy="0"/>
        </a:xfrm>
      </p:grpSpPr>
      <p:sp>
        <p:nvSpPr>
          <p:cNvPr id="630" name="Google Shape;630;p46"/>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31" name="Google Shape;631;p46"/>
          <p:cNvSpPr txBox="1">
            <a:spLocks noGrp="1"/>
          </p:cNvSpPr>
          <p:nvPr>
            <p:ph type="title"/>
          </p:nvPr>
        </p:nvSpPr>
        <p:spPr>
          <a:xfrm>
            <a:off x="301625" y="394447"/>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標楷體" panose="03000509000000000000" charset="-120"/>
              <a:buNone/>
            </a:pPr>
            <a:r>
              <a:rPr lang="en-US" sz="5400" b="1" i="0" u="none" dirty="0">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本 學 期 班 費</a:t>
            </a:r>
            <a:endParaRPr sz="5400" dirty="0"/>
          </a:p>
        </p:txBody>
      </p:sp>
      <p:sp>
        <p:nvSpPr>
          <p:cNvPr id="632" name="Google Shape;632;p46"/>
          <p:cNvSpPr txBox="1">
            <a:spLocks noGrp="1"/>
          </p:cNvSpPr>
          <p:nvPr>
            <p:ph type="body" idx="1"/>
          </p:nvPr>
        </p:nvSpPr>
        <p:spPr>
          <a:xfrm>
            <a:off x="301625" y="1640634"/>
            <a:ext cx="8540750" cy="4903601"/>
          </a:xfrm>
          <a:prstGeom prst="rect">
            <a:avLst/>
          </a:prstGeom>
          <a:noFill/>
          <a:ln>
            <a:noFill/>
          </a:ln>
        </p:spPr>
        <p:txBody>
          <a:bodyPr spcFirstLastPara="1" wrap="square" lIns="91425" tIns="45700" rIns="91425" bIns="45700" anchor="t" anchorCtr="0">
            <a:noAutofit/>
          </a:bodyPr>
          <a:lstStyle/>
          <a:p>
            <a:pPr marL="609600" lvl="0" indent="-647700" algn="l" rtl="0">
              <a:lnSpc>
                <a:spcPct val="100000"/>
              </a:lnSpc>
              <a:spcBef>
                <a:spcPts val="0"/>
              </a:spcBef>
              <a:spcAft>
                <a:spcPts val="0"/>
              </a:spcAft>
              <a:buClr>
                <a:schemeClr val="hlink"/>
              </a:buClr>
              <a:buSzPts val="3000"/>
              <a:buFont typeface="Noto Sans Symbols"/>
              <a:buChar char="❖"/>
            </a:pPr>
            <a:r>
              <a:rPr lang="en-US" sz="40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班費：</a:t>
            </a:r>
            <a:r>
              <a:rPr lang="en-US" sz="4000" b="1" i="0" u="none" dirty="0">
                <a:solidFill>
                  <a:srgbClr val="FF0000"/>
                </a:solidFill>
                <a:effectLst>
                  <a:outerShdw blurRad="38100" dist="38100" dir="2700000" algn="tl">
                    <a:srgbClr val="000000">
                      <a:alpha val="43137"/>
                    </a:srgbClr>
                  </a:outerShdw>
                </a:effectLst>
                <a:latin typeface="標楷體" panose="03000509000000000000" charset="-120"/>
                <a:ea typeface="標楷體" panose="03000509000000000000" charset="-120"/>
                <a:cs typeface="標楷體" panose="03000509000000000000" charset="-120"/>
                <a:sym typeface="標楷體" panose="03000509000000000000" charset="-120"/>
              </a:rPr>
              <a:t>1200元</a:t>
            </a:r>
            <a:endParaRPr sz="4000" dirty="0">
              <a:effectLst>
                <a:outerShdw blurRad="38100" dist="38100" dir="2700000" algn="tl">
                  <a:srgbClr val="000000">
                    <a:alpha val="43137"/>
                  </a:srgbClr>
                </a:outerShdw>
              </a:effectLst>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48970" algn="l" rtl="0">
              <a:lnSpc>
                <a:spcPct val="100000"/>
              </a:lnSpc>
              <a:spcBef>
                <a:spcPts val="560"/>
              </a:spcBef>
              <a:spcAft>
                <a:spcPts val="0"/>
              </a:spcAft>
              <a:buClr>
                <a:schemeClr val="accent2"/>
              </a:buClr>
              <a:buSzPts val="3000"/>
              <a:buFont typeface="Noto Sans Symbols"/>
              <a:buChar char="✔"/>
            </a:pPr>
            <a:r>
              <a:rPr lang="en-US" sz="30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班級獎勵品</a:t>
            </a:r>
            <a:endParaRPr sz="3000" dirty="0">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48970" algn="l" rtl="0">
              <a:lnSpc>
                <a:spcPct val="100000"/>
              </a:lnSpc>
              <a:spcBef>
                <a:spcPts val="560"/>
              </a:spcBef>
              <a:spcAft>
                <a:spcPts val="0"/>
              </a:spcAft>
              <a:buClr>
                <a:schemeClr val="accent2"/>
              </a:buClr>
              <a:buSzPts val="3000"/>
              <a:buFont typeface="Noto Sans Symbols"/>
              <a:buChar char="✔"/>
            </a:pPr>
            <a:r>
              <a:rPr lang="en-US" sz="30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影印</a:t>
            </a:r>
            <a:endParaRPr sz="3000" dirty="0">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48970" algn="l" rtl="0">
              <a:lnSpc>
                <a:spcPct val="100000"/>
              </a:lnSpc>
              <a:spcBef>
                <a:spcPts val="560"/>
              </a:spcBef>
              <a:spcAft>
                <a:spcPts val="0"/>
              </a:spcAft>
              <a:buClr>
                <a:schemeClr val="accent2"/>
              </a:buClr>
              <a:buSzPts val="3000"/>
              <a:buFont typeface="Noto Sans Symbols"/>
              <a:buChar char="✔"/>
            </a:pPr>
            <a:r>
              <a:rPr lang="en-US" sz="30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購買印表機</a:t>
            </a:r>
            <a:endParaRPr sz="3000" dirty="0">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48970" algn="l" rtl="0">
              <a:lnSpc>
                <a:spcPct val="100000"/>
              </a:lnSpc>
              <a:spcBef>
                <a:spcPts val="560"/>
              </a:spcBef>
              <a:spcAft>
                <a:spcPts val="0"/>
              </a:spcAft>
              <a:buClr>
                <a:schemeClr val="accent2"/>
              </a:buClr>
              <a:buSzPts val="3000"/>
              <a:buFont typeface="Noto Sans Symbols"/>
              <a:buChar char="✔"/>
            </a:pPr>
            <a:r>
              <a:rPr lang="en-US" sz="30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墨水匣、列印紙</a:t>
            </a:r>
            <a:endParaRPr sz="3000" dirty="0">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48970" algn="l" rtl="0">
              <a:lnSpc>
                <a:spcPct val="100000"/>
              </a:lnSpc>
              <a:spcBef>
                <a:spcPts val="560"/>
              </a:spcBef>
              <a:spcAft>
                <a:spcPts val="0"/>
              </a:spcAft>
              <a:buClr>
                <a:schemeClr val="accent2"/>
              </a:buClr>
              <a:buSzPts val="3000"/>
              <a:buFont typeface="Noto Sans Symbols"/>
              <a:buChar char="✔"/>
            </a:pPr>
            <a:r>
              <a:rPr lang="en-US" sz="30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教室清潔用品、消毒用品</a:t>
            </a:r>
            <a:endParaRPr sz="3000" dirty="0">
              <a:latin typeface="標楷體" panose="03000509000000000000" charset="-120"/>
              <a:ea typeface="標楷體" panose="03000509000000000000" charset="-120"/>
              <a:cs typeface="標楷體" panose="03000509000000000000" charset="-120"/>
              <a:sym typeface="標楷體" panose="03000509000000000000" charset="-120"/>
            </a:endParaRPr>
          </a:p>
          <a:p>
            <a:pPr marL="1009650" lvl="1" indent="-648970" algn="l" rtl="0">
              <a:lnSpc>
                <a:spcPct val="100000"/>
              </a:lnSpc>
              <a:spcBef>
                <a:spcPts val="560"/>
              </a:spcBef>
              <a:spcAft>
                <a:spcPts val="0"/>
              </a:spcAft>
              <a:buClr>
                <a:schemeClr val="accent2"/>
              </a:buClr>
              <a:buSzPts val="3000"/>
              <a:buFont typeface="Noto Sans Symbols"/>
              <a:buChar char="✔"/>
            </a:pPr>
            <a:r>
              <a:rPr lang="en-US" sz="30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科任袋120元(</a:t>
            </a:r>
            <a:r>
              <a:rPr lang="en-US" sz="30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使用二年</a:t>
            </a:r>
            <a:r>
              <a:rPr lang="en-US" sz="30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r>
              <a:rPr lang="en-US" sz="3000" b="0" i="0" u="none" dirty="0" err="1">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未到貨，請先使用舊的科任袋</a:t>
            </a:r>
            <a:r>
              <a:rPr lang="en-US" sz="3000" b="0" i="0" u="none" dirty="0">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sz="3000" dirty="0">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633" name="Google Shape;633;p46" descr="2-19"/>
          <p:cNvPicPr preferRelativeResize="0"/>
          <p:nvPr/>
        </p:nvPicPr>
        <p:blipFill rotWithShape="1">
          <a:blip r:embed="rId3"/>
          <a:srcRect/>
          <a:stretch>
            <a:fillRect/>
          </a:stretch>
        </p:blipFill>
        <p:spPr>
          <a:xfrm>
            <a:off x="2555875" y="1342184"/>
            <a:ext cx="3960812" cy="29845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47"/>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a:buNone/>
            </a:pPr>
            <a:r>
              <a:rPr lang="en-US" sz="4400" b="0" i="0" u="none">
                <a:solidFill>
                  <a:srgbClr val="FF0000"/>
                </a:solidFill>
                <a:latin typeface="DFKai-SB"/>
                <a:ea typeface="DFKai-SB"/>
                <a:cs typeface="DFKai-SB"/>
                <a:sym typeface="DFKai-SB"/>
              </a:rPr>
              <a:t>五年級公共服務活動</a:t>
            </a:r>
            <a:endParaRPr>
              <a:latin typeface="DFKai-SB"/>
              <a:ea typeface="DFKai-SB"/>
              <a:cs typeface="DFKai-SB"/>
              <a:sym typeface="DFKai-SB"/>
            </a:endParaRPr>
          </a:p>
        </p:txBody>
      </p:sp>
      <p:sp>
        <p:nvSpPr>
          <p:cNvPr id="639" name="Google Shape;639;p47"/>
          <p:cNvSpPr txBox="1">
            <a:spLocks noGrp="1"/>
          </p:cNvSpPr>
          <p:nvPr>
            <p:ph type="body" idx="1"/>
          </p:nvPr>
        </p:nvSpPr>
        <p:spPr>
          <a:xfrm>
            <a:off x="900112" y="1916112"/>
            <a:ext cx="7329488" cy="2808287"/>
          </a:xfrm>
          <a:prstGeom prst="rect">
            <a:avLst/>
          </a:prstGeom>
          <a:noFill/>
          <a:ln>
            <a:noFill/>
          </a:ln>
        </p:spPr>
        <p:txBody>
          <a:bodyPr spcFirstLastPara="1" wrap="square" lIns="91425" tIns="45700" rIns="91425" bIns="45700" anchor="t" anchorCtr="0">
            <a:noAutofit/>
          </a:bodyPr>
          <a:lstStyle/>
          <a:p>
            <a:pPr marL="417513" marR="0" lvl="0" indent="-417513" algn="l" rtl="0">
              <a:lnSpc>
                <a:spcPct val="100000"/>
              </a:lnSpc>
              <a:spcBef>
                <a:spcPts val="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導護生</a:t>
            </a:r>
            <a:endParaRPr dirty="0">
              <a:latin typeface="DFKai-SB"/>
              <a:ea typeface="DFKai-SB"/>
              <a:cs typeface="DFKai-SB"/>
              <a:sym typeface="DFKai-SB"/>
            </a:endParaRPr>
          </a:p>
          <a:p>
            <a:pPr marL="417513" marR="0" lvl="0" indent="-417513" algn="l" rtl="0">
              <a:lnSpc>
                <a:spcPct val="100000"/>
              </a:lnSpc>
              <a:spcBef>
                <a:spcPts val="64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處室服務小尖兵</a:t>
            </a:r>
            <a:endParaRPr dirty="0">
              <a:latin typeface="DFKai-SB"/>
              <a:ea typeface="DFKai-SB"/>
              <a:cs typeface="DFKai-SB"/>
              <a:sym typeface="DFKai-SB"/>
            </a:endParaRPr>
          </a:p>
          <a:p>
            <a:pPr marL="417513" marR="0" lvl="0" indent="-417513" algn="l" rtl="0">
              <a:lnSpc>
                <a:spcPct val="100000"/>
              </a:lnSpc>
              <a:spcBef>
                <a:spcPts val="64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品德教育演講</a:t>
            </a:r>
            <a:r>
              <a:rPr lang="en-US" sz="3200" b="0" i="0" u="none" dirty="0">
                <a:solidFill>
                  <a:srgbClr val="000000"/>
                </a:solidFill>
                <a:latin typeface="DFKai-SB"/>
                <a:ea typeface="DFKai-SB"/>
                <a:cs typeface="DFKai-SB"/>
                <a:sym typeface="DFKai-SB"/>
              </a:rPr>
              <a:t>(</a:t>
            </a:r>
            <a:r>
              <a:rPr lang="en-US" sz="3200" b="0" i="0" u="none" dirty="0" err="1">
                <a:solidFill>
                  <a:srgbClr val="000000"/>
                </a:solidFill>
                <a:latin typeface="DFKai-SB"/>
                <a:ea typeface="DFKai-SB"/>
                <a:cs typeface="DFKai-SB"/>
                <a:sym typeface="DFKai-SB"/>
              </a:rPr>
              <a:t>五年級下學期、六年級上學期</a:t>
            </a:r>
            <a:r>
              <a:rPr lang="en-US" sz="32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0" marR="0" lvl="0" indent="0" algn="l" rtl="0">
              <a:lnSpc>
                <a:spcPct val="100000"/>
              </a:lnSpc>
              <a:spcBef>
                <a:spcPts val="640"/>
              </a:spcBef>
              <a:spcAft>
                <a:spcPts val="0"/>
              </a:spcAft>
              <a:buClr>
                <a:schemeClr val="hlink"/>
              </a:buClr>
              <a:buSzPts val="2400"/>
              <a:buNone/>
            </a:pPr>
            <a:endParaRPr dirty="0">
              <a:latin typeface="DFKai-SB"/>
              <a:ea typeface="DFKai-SB"/>
              <a:cs typeface="DFKai-SB"/>
              <a:sym typeface="DFKai-SB"/>
            </a:endParaRPr>
          </a:p>
        </p:txBody>
      </p:sp>
      <p:sp>
        <p:nvSpPr>
          <p:cNvPr id="640" name="Google Shape;640;p47"/>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strike="noStrike" cap="none">
                <a:solidFill>
                  <a:schemeClr val="dk1"/>
                </a:solidFill>
                <a:latin typeface="Arial"/>
                <a:ea typeface="Arial"/>
                <a:cs typeface="Arial"/>
                <a:sym typeface="Arial"/>
              </a:rPr>
              <a:t>47</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295154746"/>
      </p:ext>
    </p:extLst>
  </p:cSld>
  <p:clrMapOvr>
    <a:masterClrMapping/>
  </p:clrMapOvr>
  <p:transition spd="slow">
    <p:cu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48"/>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a:buNone/>
            </a:pPr>
            <a:r>
              <a:rPr lang="en-US" sz="4400" b="0" i="0" u="none">
                <a:solidFill>
                  <a:srgbClr val="FF0000"/>
                </a:solidFill>
                <a:latin typeface="DFKai-SB"/>
                <a:ea typeface="DFKai-SB"/>
                <a:cs typeface="DFKai-SB"/>
                <a:sym typeface="DFKai-SB"/>
              </a:rPr>
              <a:t>科任老師課程說明</a:t>
            </a:r>
            <a:endParaRPr>
              <a:latin typeface="DFKai-SB"/>
              <a:ea typeface="DFKai-SB"/>
              <a:cs typeface="DFKai-SB"/>
              <a:sym typeface="DFKai-SB"/>
            </a:endParaRPr>
          </a:p>
        </p:txBody>
      </p:sp>
      <p:sp>
        <p:nvSpPr>
          <p:cNvPr id="646" name="Google Shape;646;p48"/>
          <p:cNvSpPr txBox="1">
            <a:spLocks noGrp="1"/>
          </p:cNvSpPr>
          <p:nvPr>
            <p:ph type="body" idx="1"/>
          </p:nvPr>
        </p:nvSpPr>
        <p:spPr>
          <a:xfrm>
            <a:off x="2700337" y="1844674"/>
            <a:ext cx="4553218" cy="4545851"/>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2400"/>
              <a:buFont typeface="Noto Sans Symbols"/>
              <a:buChar char="❖"/>
            </a:pPr>
            <a:r>
              <a:rPr lang="zh-TW" altLang="en-US" sz="3200" b="0" i="0" dirty="0">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英文</a:t>
            </a:r>
            <a:r>
              <a:rPr lang="en-US" altLang="zh-TW" sz="3200" b="0" i="0" dirty="0">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ESL</a:t>
            </a:r>
            <a:r>
              <a:rPr lang="zh-TW" altLang="en-US" sz="3200" b="0" i="0" dirty="0">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外籍教師團隊</a:t>
            </a:r>
            <a:endParaRPr lang="en-US" altLang="zh-TW" sz="3200" b="0" i="0" dirty="0">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endParaRPr>
          </a:p>
          <a:p>
            <a:pPr marL="342900" marR="0" lvl="0" indent="-342900" algn="l" rtl="0">
              <a:lnSpc>
                <a:spcPct val="100000"/>
              </a:lnSpc>
              <a:spcBef>
                <a:spcPts val="0"/>
              </a:spcBef>
              <a:spcAft>
                <a:spcPts val="0"/>
              </a:spcAft>
              <a:buClr>
                <a:schemeClr val="hlink"/>
              </a:buClr>
              <a:buSzPts val="2400"/>
              <a:buFont typeface="Noto Sans Symbols"/>
              <a:buChar char="❖"/>
            </a:pPr>
            <a:r>
              <a:rPr lang="en-US" sz="3200" b="0" i="0" dirty="0" err="1">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自然廖金燕老師</a:t>
            </a:r>
            <a:endParaRPr dirty="0">
              <a:latin typeface="DFKai-SB"/>
              <a:ea typeface="DFKai-SB"/>
              <a:cs typeface="DFKai-SB"/>
              <a:sym typeface="DFKai-SB"/>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dirty="0" err="1">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社會</a:t>
            </a:r>
            <a:r>
              <a:rPr lang="zh-TW" altLang="en-US" sz="3200" b="0" i="0" dirty="0">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陳琬貞</a:t>
            </a:r>
            <a:r>
              <a:rPr lang="en-US" sz="3200" b="0" i="0" dirty="0" err="1">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老師</a:t>
            </a:r>
            <a:endParaRPr dirty="0">
              <a:latin typeface="DFKai-SB"/>
              <a:ea typeface="DFKai-SB"/>
              <a:cs typeface="DFKai-SB"/>
              <a:sym typeface="DFKai-SB"/>
            </a:endParaRPr>
          </a:p>
          <a:p>
            <a:pPr marL="342900" lvl="0" indent="-342900">
              <a:spcBef>
                <a:spcPts val="640"/>
              </a:spcBef>
              <a:buSzPts val="2400"/>
            </a:pPr>
            <a:r>
              <a:rPr lang="zh-TW" altLang="en-US" smtClean="0">
                <a:latin typeface="DFKai-SB"/>
                <a:ea typeface="DFKai-SB"/>
                <a:cs typeface="DFKai-SB"/>
                <a:sym typeface="DFKai-SB"/>
                <a:hlinkClick r:id="rId3">
                  <a:extLst>
                    <a:ext uri="{A12FA001-AC4F-418D-AE19-62706E023703}">
                      <ahyp:hlinkClr xmlns:lc="http://schemas.openxmlformats.org/drawingml/2006/lockedCanvas" xmlns:ahyp="http://schemas.microsoft.com/office/drawing/2018/hyperlinkcolor" xmlns="" val="tx"/>
                    </a:ext>
                  </a:extLst>
                </a:hlinkClick>
              </a:rPr>
              <a:t>器樂</a:t>
            </a:r>
            <a:r>
              <a:rPr lang="zh-TW" altLang="en-US" dirty="0" smtClean="0">
                <a:latin typeface="DFKai-SB"/>
                <a:ea typeface="DFKai-SB"/>
                <a:cs typeface="DFKai-SB"/>
                <a:sym typeface="DFKai-SB"/>
                <a:hlinkClick r:id="rId3">
                  <a:extLst>
                    <a:ext uri="{A12FA001-AC4F-418D-AE19-62706E023703}">
                      <ahyp:hlinkClr xmlns:lc="http://schemas.openxmlformats.org/drawingml/2006/lockedCanvas" xmlns:ahyp="http://schemas.microsoft.com/office/drawing/2018/hyperlinkcolor" xmlns="" val="tx"/>
                    </a:ext>
                  </a:extLst>
                </a:hlinkClick>
              </a:rPr>
              <a:t>外</a:t>
            </a:r>
            <a:r>
              <a:rPr lang="zh-TW" altLang="en-US" smtClean="0">
                <a:latin typeface="DFKai-SB"/>
                <a:ea typeface="DFKai-SB"/>
                <a:cs typeface="DFKai-SB"/>
                <a:sym typeface="DFKai-SB"/>
                <a:hlinkClick r:id="rId3">
                  <a:extLst>
                    <a:ext uri="{A12FA001-AC4F-418D-AE19-62706E023703}">
                      <ahyp:hlinkClr xmlns:lc="http://schemas.openxmlformats.org/drawingml/2006/lockedCanvas" xmlns:ahyp="http://schemas.microsoft.com/office/drawing/2018/hyperlinkcolor" xmlns="" val="tx"/>
                    </a:ext>
                  </a:extLst>
                </a:hlinkClick>
              </a:rPr>
              <a:t>聘音樂</a:t>
            </a:r>
            <a:r>
              <a:rPr lang="zh-TW" altLang="en-US" smtClean="0">
                <a:latin typeface="DFKai-SB"/>
                <a:ea typeface="DFKai-SB"/>
                <a:cs typeface="DFKai-SB"/>
                <a:sym typeface="DFKai-SB"/>
                <a:hlinkClick r:id="rId3">
                  <a:extLst>
                    <a:ext uri="{A12FA001-AC4F-418D-AE19-62706E023703}">
                      <ahyp:hlinkClr xmlns:lc="http://schemas.openxmlformats.org/drawingml/2006/lockedCanvas" xmlns:ahyp="http://schemas.microsoft.com/office/drawing/2018/hyperlinkcolor" xmlns="" val="tx"/>
                    </a:ext>
                  </a:extLst>
                </a:hlinkClick>
              </a:rPr>
              <a:t>老師</a:t>
            </a:r>
            <a:endParaRPr lang="zh-TW" altLang="en-US" dirty="0">
              <a:latin typeface="DFKai-SB"/>
              <a:ea typeface="DFKai-SB"/>
              <a:cs typeface="DFKai-SB"/>
              <a:sym typeface="DFKai-SB"/>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dirty="0" err="1" smtClean="0">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音樂朱英芬老師</a:t>
            </a:r>
            <a:endParaRPr dirty="0">
              <a:latin typeface="DFKai-SB"/>
              <a:ea typeface="DFKai-SB"/>
              <a:cs typeface="DFKai-SB"/>
              <a:sym typeface="DFKai-SB"/>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dirty="0" err="1">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生命廖文櫻老師</a:t>
            </a:r>
            <a:endParaRPr dirty="0">
              <a:latin typeface="DFKai-SB"/>
              <a:ea typeface="DFKai-SB"/>
              <a:cs typeface="DFKai-SB"/>
              <a:sym typeface="DFKai-SB"/>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dirty="0" err="1">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體育楊長恩老師</a:t>
            </a:r>
            <a:endParaRPr dirty="0">
              <a:latin typeface="DFKai-SB"/>
              <a:ea typeface="DFKai-SB"/>
              <a:cs typeface="DFKai-SB"/>
              <a:sym typeface="DFKai-SB"/>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dirty="0" err="1">
                <a:solidFill>
                  <a:srgbClr val="000000"/>
                </a:solidFill>
                <a:latin typeface="DFKai-SB"/>
                <a:ea typeface="DFKai-SB"/>
                <a:cs typeface="DFKai-SB"/>
                <a:sym typeface="DFKai-SB"/>
                <a:hlinkClick r:id="rId3">
                  <a:extLst>
                    <a:ext uri="{A12FA001-AC4F-418D-AE19-62706E023703}">
                      <ahyp:hlinkClr xmlns="" xmlns:ahyp="http://schemas.microsoft.com/office/drawing/2018/hyperlinkcolor" val="tx"/>
                    </a:ext>
                  </a:extLst>
                </a:hlinkClick>
              </a:rPr>
              <a:t>電腦李志強老師</a:t>
            </a:r>
            <a:endParaRPr sz="3200" b="0" i="0" dirty="0">
              <a:solidFill>
                <a:srgbClr val="000000"/>
              </a:solidFill>
              <a:latin typeface="DFKai-SB"/>
              <a:ea typeface="DFKai-SB"/>
              <a:cs typeface="DFKai-SB"/>
              <a:sym typeface="DFKai-SB"/>
            </a:endParaRPr>
          </a:p>
          <a:p>
            <a:pPr marL="342900" marR="0" lvl="0" indent="-190500" algn="l" rtl="0">
              <a:lnSpc>
                <a:spcPct val="100000"/>
              </a:lnSpc>
              <a:spcBef>
                <a:spcPts val="640"/>
              </a:spcBef>
              <a:spcAft>
                <a:spcPts val="0"/>
              </a:spcAft>
              <a:buClr>
                <a:schemeClr val="hlink"/>
              </a:buClr>
              <a:buSzPts val="2400"/>
              <a:buFont typeface="Noto Sans Symbols"/>
              <a:buNone/>
            </a:pPr>
            <a:endParaRPr sz="3200" b="0" i="0" u="none" dirty="0">
              <a:solidFill>
                <a:srgbClr val="000000"/>
              </a:solidFill>
              <a:latin typeface="Arial"/>
              <a:ea typeface="Arial"/>
              <a:cs typeface="Arial"/>
              <a:sym typeface="Arial"/>
            </a:endParaRPr>
          </a:p>
        </p:txBody>
      </p:sp>
      <p:sp>
        <p:nvSpPr>
          <p:cNvPr id="647" name="Google Shape;647;p48"/>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strike="noStrike" cap="none">
                <a:solidFill>
                  <a:schemeClr val="dk1"/>
                </a:solidFill>
                <a:latin typeface="Arial"/>
                <a:ea typeface="Arial"/>
                <a:cs typeface="Arial"/>
                <a:sym typeface="Arial"/>
              </a:rPr>
              <a:t>48</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80718048"/>
      </p:ext>
    </p:extLst>
  </p:cSld>
  <p:clrMapOvr>
    <a:masterClrMapping/>
  </p:clrMapOvr>
  <p:transition spd="slow">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Shape 652"/>
        <p:cNvGrpSpPr/>
        <p:nvPr/>
      </p:nvGrpSpPr>
      <p:grpSpPr>
        <a:xfrm>
          <a:off x="0" y="0"/>
          <a:ext cx="0" cy="0"/>
          <a:chOff x="0" y="0"/>
          <a:chExt cx="0" cy="0"/>
        </a:xfrm>
      </p:grpSpPr>
      <p:sp>
        <p:nvSpPr>
          <p:cNvPr id="653" name="Google Shape;653;p50"/>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54" name="Google Shape;654;p50"/>
          <p:cNvSpPr txBox="1">
            <a:spLocks noGrp="1"/>
          </p:cNvSpPr>
          <p:nvPr>
            <p:ph type="ctrTitle"/>
          </p:nvPr>
        </p:nvSpPr>
        <p:spPr>
          <a:xfrm>
            <a:off x="693737" y="1341437"/>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提案討論</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655" name="Google Shape;655;p50"/>
          <p:cNvSpPr txBox="1">
            <a:spLocks noGrp="1"/>
          </p:cNvSpPr>
          <p:nvPr>
            <p:ph type="subTitle" idx="1"/>
          </p:nvPr>
        </p:nvSpPr>
        <p:spPr>
          <a:xfrm>
            <a:off x="908050" y="2997200"/>
            <a:ext cx="7343775" cy="10033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100"/>
              <a:buNone/>
            </a:pPr>
            <a:r>
              <a:rPr lang="en-US" sz="2800" b="0" i="0" u="none">
                <a:solidFill>
                  <a:srgbClr val="000000"/>
                </a:solidFill>
                <a:latin typeface="標楷體" panose="03000509000000000000" charset="-120"/>
                <a:ea typeface="標楷體" panose="03000509000000000000" charset="-120"/>
                <a:cs typeface="標楷體" panose="03000509000000000000" charset="-120"/>
                <a:sym typeface="標楷體" panose="03000509000000000000" charset="-120"/>
              </a:rPr>
              <a:t>如您有任何意見，歡迎提出來共同討論。</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pic>
        <p:nvPicPr>
          <p:cNvPr id="656" name="Google Shape;656;p50" descr="1-05"/>
          <p:cNvPicPr preferRelativeResize="0"/>
          <p:nvPr/>
        </p:nvPicPr>
        <p:blipFill rotWithShape="1">
          <a:blip r:embed="rId4"/>
          <a:srcRect/>
          <a:stretch>
            <a:fillRect/>
          </a:stretch>
        </p:blipFill>
        <p:spPr>
          <a:xfrm>
            <a:off x="2555875" y="2657475"/>
            <a:ext cx="4048125" cy="1905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Shape 661"/>
        <p:cNvGrpSpPr/>
        <p:nvPr/>
      </p:nvGrpSpPr>
      <p:grpSpPr>
        <a:xfrm>
          <a:off x="0" y="0"/>
          <a:ext cx="0" cy="0"/>
          <a:chOff x="0" y="0"/>
          <a:chExt cx="0" cy="0"/>
        </a:xfrm>
      </p:grpSpPr>
      <p:sp>
        <p:nvSpPr>
          <p:cNvPr id="662" name="Google Shape;662;p5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50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63" name="Google Shape;663;p52"/>
          <p:cNvSpPr txBox="1">
            <a:spLocks noGrp="1"/>
          </p:cNvSpPr>
          <p:nvPr>
            <p:ph type="ctrTitle"/>
          </p:nvPr>
        </p:nvSpPr>
        <p:spPr>
          <a:xfrm>
            <a:off x="685800" y="1341437"/>
            <a:ext cx="7772400" cy="302418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6000"/>
              <a:buFont typeface="標楷體" panose="03000509000000000000" charset="-120"/>
              <a:buNone/>
            </a:pPr>
            <a:r>
              <a:rPr lang="en-US" sz="60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謝謝您的光臨與指教</a:t>
            </a: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
            </a:r>
            <a:b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b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
            </a:r>
            <a:b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b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讓我們攜手</a:t>
            </a:r>
            <a:b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br>
            <a:r>
              <a:rPr lang="en-US" sz="4400" b="0" i="0" u="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一起參與孩子的成長</a:t>
            </a:r>
          </a:p>
        </p:txBody>
      </p:sp>
      <p:pic>
        <p:nvPicPr>
          <p:cNvPr id="665" name="Google Shape;665;p52" descr="1-16"/>
          <p:cNvPicPr preferRelativeResize="0"/>
          <p:nvPr/>
        </p:nvPicPr>
        <p:blipFill rotWithShape="1">
          <a:blip r:embed="rId3"/>
          <a:srcRect/>
          <a:stretch>
            <a:fillRect/>
          </a:stretch>
        </p:blipFill>
        <p:spPr>
          <a:xfrm>
            <a:off x="7235825" y="2565400"/>
            <a:ext cx="1584325" cy="1198562"/>
          </a:xfrm>
          <a:prstGeom prst="rect">
            <a:avLst/>
          </a:prstGeom>
          <a:noFill/>
          <a:ln>
            <a:noFill/>
          </a:ln>
        </p:spPr>
      </p:pic>
      <p:pic>
        <p:nvPicPr>
          <p:cNvPr id="666" name="Google Shape;666;p52" descr="1-05"/>
          <p:cNvPicPr preferRelativeResize="0"/>
          <p:nvPr/>
        </p:nvPicPr>
        <p:blipFill rotWithShape="1">
          <a:blip r:embed="rId4"/>
          <a:srcRect/>
          <a:stretch>
            <a:fillRect/>
          </a:stretch>
        </p:blipFill>
        <p:spPr>
          <a:xfrm>
            <a:off x="2484437" y="2565400"/>
            <a:ext cx="4048125" cy="190500"/>
          </a:xfrm>
          <a:prstGeom prst="rect">
            <a:avLst/>
          </a:prstGeom>
          <a:noFill/>
          <a:ln>
            <a:noFill/>
          </a:ln>
        </p:spPr>
      </p:pic>
      <p:sp>
        <p:nvSpPr>
          <p:cNvPr id="2" name="Google Shape;664;p52">
            <a:extLst>
              <a:ext uri="{FF2B5EF4-FFF2-40B4-BE49-F238E27FC236}">
                <a16:creationId xmlns="" xmlns:a16="http://schemas.microsoft.com/office/drawing/2014/main" id="{0F2236E6-4417-52F5-EA1E-7EC8EC12F316}"/>
              </a:ext>
            </a:extLst>
          </p:cNvPr>
          <p:cNvSpPr txBox="1">
            <a:spLocks noGrp="1"/>
          </p:cNvSpPr>
          <p:nvPr>
            <p:ph type="subTitle" idx="1"/>
          </p:nvPr>
        </p:nvSpPr>
        <p:spPr>
          <a:xfrm>
            <a:off x="1547812" y="4797425"/>
            <a:ext cx="6335712" cy="11525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100"/>
              <a:buNone/>
            </a:pPr>
            <a:r>
              <a:rPr lang="en-US" sz="2800" b="0" i="0" u="none" dirty="0" err="1">
                <a:solidFill>
                  <a:srgbClr val="000000"/>
                </a:solidFill>
                <a:latin typeface="DFKai-SB"/>
                <a:ea typeface="DFKai-SB"/>
                <a:cs typeface="DFKai-SB"/>
                <a:sym typeface="DFKai-SB"/>
              </a:rPr>
              <a:t>如需上述資料</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0" lvl="0" indent="0" algn="ctr" rtl="0">
              <a:lnSpc>
                <a:spcPct val="100000"/>
              </a:lnSpc>
              <a:spcBef>
                <a:spcPts val="560"/>
              </a:spcBef>
              <a:spcAft>
                <a:spcPts val="0"/>
              </a:spcAft>
              <a:buSzPts val="2100"/>
              <a:buNone/>
            </a:pPr>
            <a:r>
              <a:rPr lang="en-US" sz="2800" b="0" i="0" u="none" dirty="0" err="1">
                <a:solidFill>
                  <a:srgbClr val="000000"/>
                </a:solidFill>
                <a:latin typeface="DFKai-SB"/>
                <a:ea typeface="DFKai-SB"/>
                <a:cs typeface="DFKai-SB"/>
                <a:sym typeface="DFKai-SB"/>
              </a:rPr>
              <a:t>請上班網→檔案下載→下載</a:t>
            </a:r>
            <a:endParaRPr dirty="0">
              <a:latin typeface="DFKai-SB"/>
              <a:ea typeface="DFKai-SB"/>
              <a:cs typeface="DFKai-SB"/>
              <a:sym typeface="DFKai-SB"/>
            </a:endParaRPr>
          </a:p>
        </p:txBody>
      </p:sp>
    </p:spTree>
  </p:cSld>
  <p:clrMapOvr>
    <a:masterClrMapping/>
  </p:clrMapOvr>
  <p:transition spd="slow">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53"/>
          <p:cNvSpPr txBox="1">
            <a:spLocks noGrp="1"/>
          </p:cNvSpPr>
          <p:nvPr>
            <p:ph type="ctrTitle" idx="4294967295"/>
          </p:nvPr>
        </p:nvSpPr>
        <p:spPr>
          <a:xfrm>
            <a:off x="685800" y="1752601"/>
            <a:ext cx="7772400" cy="1829761"/>
          </a:xfrm>
          <a:prstGeom prst="rect">
            <a:avLst/>
          </a:prstGeom>
          <a:noFill/>
          <a:ln>
            <a:noFill/>
          </a:ln>
        </p:spPr>
        <p:txBody>
          <a:bodyPr spcFirstLastPara="1" wrap="square" lIns="91425" tIns="45700" rIns="91425" bIns="45700" anchor="b" anchorCtr="0">
            <a:normAutofit/>
          </a:bodyPr>
          <a:lstStyle/>
          <a:p>
            <a:pPr marL="0" marR="0" lvl="0" indent="0" algn="r" rtl="0">
              <a:lnSpc>
                <a:spcPct val="100000"/>
              </a:lnSpc>
              <a:spcBef>
                <a:spcPts val="0"/>
              </a:spcBef>
              <a:spcAft>
                <a:spcPts val="0"/>
              </a:spcAft>
              <a:buClr>
                <a:srgbClr val="FF0000"/>
              </a:buClr>
              <a:buSzPts val="7200"/>
              <a:buFont typeface="Lucida Sans" panose="020B0602030504020204"/>
              <a:buNone/>
            </a:pPr>
            <a:r>
              <a:rPr lang="en-US" sz="72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臺北市國英數檢測</a:t>
            </a:r>
            <a:endParaRPr sz="72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672" name="Google Shape;672;p53"/>
          <p:cNvSpPr txBox="1">
            <a:spLocks noGrp="1"/>
          </p:cNvSpPr>
          <p:nvPr>
            <p:ph type="subTitle" idx="1"/>
          </p:nvPr>
        </p:nvSpPr>
        <p:spPr>
          <a:xfrm>
            <a:off x="685800" y="3611562"/>
            <a:ext cx="7772400" cy="1200150"/>
          </a:xfrm>
          <a:prstGeom prst="rect">
            <a:avLst/>
          </a:prstGeom>
          <a:noFill/>
          <a:ln>
            <a:noFill/>
          </a:ln>
        </p:spPr>
        <p:txBody>
          <a:bodyPr spcFirstLastPara="1" wrap="square" lIns="45700" tIns="45700" rIns="45700" bIns="45700" anchor="t" anchorCtr="0">
            <a:noAutofit/>
          </a:bodyPr>
          <a:lstStyle/>
          <a:p>
            <a:pPr marL="0" lvl="0" indent="0" algn="r" rtl="0">
              <a:lnSpc>
                <a:spcPct val="100000"/>
              </a:lnSpc>
              <a:spcBef>
                <a:spcPts val="0"/>
              </a:spcBef>
              <a:spcAft>
                <a:spcPts val="0"/>
              </a:spcAft>
              <a:buSzPts val="2176"/>
              <a:buNone/>
            </a:pPr>
            <a:r>
              <a:rPr lang="en-US" sz="3200" b="0" i="0" u="none" dirty="0">
                <a:solidFill>
                  <a:schemeClr val="dk2"/>
                </a:solidFill>
                <a:latin typeface="Times New Roman" panose="02020603050405020304" pitchFamily="18" charset="0"/>
                <a:ea typeface="標楷體" panose="03000509000000000000" charset="-120"/>
                <a:cs typeface="Times New Roman" panose="02020603050405020304" pitchFamily="18" charset="0"/>
                <a:sym typeface="標楷體" panose="03000509000000000000" charset="-120"/>
              </a:rPr>
              <a:t>114年10月14日（星期二）上午</a:t>
            </a:r>
            <a:endParaRPr sz="3200" dirty="0">
              <a:latin typeface="Times New Roman" panose="02020603050405020304" pitchFamily="18" charset="0"/>
              <a:ea typeface="標楷體" panose="03000509000000000000" charset="-120"/>
              <a:cs typeface="Times New Roman" panose="02020603050405020304" pitchFamily="18" charset="0"/>
              <a:sym typeface="標楷體" panose="03000509000000000000" charset="-120"/>
            </a:endParaRPr>
          </a:p>
          <a:p>
            <a:pPr marL="0" lvl="0" indent="0" algn="r" rtl="0">
              <a:lnSpc>
                <a:spcPct val="100000"/>
              </a:lnSpc>
              <a:spcBef>
                <a:spcPts val="400"/>
              </a:spcBef>
              <a:spcAft>
                <a:spcPts val="0"/>
              </a:spcAft>
              <a:buSzPts val="2176"/>
              <a:buNone/>
            </a:pPr>
            <a:r>
              <a:rPr lang="en-US" sz="3200" b="0" i="0" u="none" dirty="0" err="1">
                <a:solidFill>
                  <a:schemeClr val="dk2"/>
                </a:solidFill>
                <a:latin typeface="Times New Roman" panose="02020603050405020304" pitchFamily="18" charset="0"/>
                <a:ea typeface="標楷體" panose="03000509000000000000" charset="-120"/>
                <a:cs typeface="Times New Roman" panose="02020603050405020304" pitchFamily="18" charset="0"/>
                <a:sym typeface="標楷體" panose="03000509000000000000" charset="-120"/>
              </a:rPr>
              <a:t>全市於同一時間施測</a:t>
            </a:r>
            <a:endParaRPr sz="3200" dirty="0">
              <a:latin typeface="Times New Roman" panose="02020603050405020304" pitchFamily="18" charset="0"/>
              <a:ea typeface="標楷體" panose="03000509000000000000" charset="-120"/>
              <a:cs typeface="Times New Roman" panose="02020603050405020304" pitchFamily="18" charset="0"/>
              <a:sym typeface="標楷體" panose="03000509000000000000" charset="-12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54"/>
          <p:cNvSpPr txBox="1">
            <a:spLocks noGrp="1"/>
          </p:cNvSpPr>
          <p:nvPr>
            <p:ph type="body" idx="1"/>
          </p:nvPr>
        </p:nvSpPr>
        <p:spPr>
          <a:xfrm>
            <a:off x="457199" y="1600200"/>
            <a:ext cx="8410353" cy="4811233"/>
          </a:xfrm>
          <a:prstGeom prst="rect">
            <a:avLst/>
          </a:prstGeom>
          <a:noFill/>
          <a:ln>
            <a:noFill/>
          </a:ln>
        </p:spPr>
        <p:txBody>
          <a:bodyPr spcFirstLastPara="1" wrap="square" lIns="91425" tIns="45700" rIns="91425" bIns="45700" anchor="t" anchorCtr="0">
            <a:normAutofit/>
          </a:bodyPr>
          <a:lstStyle/>
          <a:p>
            <a:pPr marL="365125" marR="0" lvl="0" indent="-255270" algn="l" rtl="0">
              <a:lnSpc>
                <a:spcPct val="80000"/>
              </a:lnSpc>
              <a:spcBef>
                <a:spcPts val="0"/>
              </a:spcBef>
              <a:spcAft>
                <a:spcPts val="0"/>
              </a:spcAft>
              <a:buClr>
                <a:schemeClr val="accent1"/>
              </a:buClr>
              <a:buSzPts val="2312"/>
              <a:buFont typeface="Noto Sans Symbols"/>
              <a:buNone/>
            </a:pPr>
            <a:r>
              <a:rPr lang="en-US" sz="32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（一）普測：</a:t>
            </a:r>
            <a:endParaRPr sz="3200">
              <a:latin typeface="標楷體" panose="03000509000000000000" charset="-120"/>
              <a:ea typeface="標楷體" panose="03000509000000000000" charset="-120"/>
              <a:cs typeface="標楷體" panose="03000509000000000000" charset="-120"/>
              <a:sym typeface="標楷體" panose="03000509000000000000" charset="-120"/>
            </a:endParaRPr>
          </a:p>
          <a:p>
            <a:pPr marL="914400" lvl="1" indent="-457200" algn="l" rtl="0">
              <a:lnSpc>
                <a:spcPct val="100000"/>
              </a:lnSpc>
              <a:spcBef>
                <a:spcPts val="325"/>
              </a:spcBef>
              <a:spcAft>
                <a:spcPts val="0"/>
              </a:spcAft>
              <a:buSzPts val="3600"/>
              <a:buFont typeface="Noto Sans Symbols"/>
              <a:buChar char="✔"/>
            </a:pPr>
            <a:r>
              <a:rPr lang="en-US" sz="2800">
                <a:latin typeface="標楷體" panose="03000509000000000000" charset="-120"/>
                <a:ea typeface="標楷體" panose="03000509000000000000" charset="-120"/>
                <a:cs typeface="標楷體" panose="03000509000000000000" charset="-120"/>
                <a:sym typeface="標楷體" panose="03000509000000000000" charset="-120"/>
              </a:rPr>
              <a:t>國語文：測驗題（選擇題）</a:t>
            </a:r>
          </a:p>
          <a:p>
            <a:pPr marL="914400" lvl="1" indent="-457200" algn="l" rtl="0">
              <a:lnSpc>
                <a:spcPct val="100000"/>
              </a:lnSpc>
              <a:spcBef>
                <a:spcPts val="325"/>
              </a:spcBef>
              <a:spcAft>
                <a:spcPts val="0"/>
              </a:spcAft>
              <a:buSzPts val="3600"/>
              <a:buFont typeface="Noto Sans Symbols"/>
              <a:buChar char="✔"/>
            </a:pPr>
            <a:r>
              <a:rPr lang="en-US" sz="2800">
                <a:latin typeface="標楷體" panose="03000509000000000000" charset="-120"/>
                <a:ea typeface="標楷體" panose="03000509000000000000" charset="-120"/>
                <a:cs typeface="標楷體" panose="03000509000000000000" charset="-120"/>
                <a:sym typeface="標楷體" panose="03000509000000000000" charset="-120"/>
              </a:rPr>
              <a:t>數學：選擇題暨建構反應題</a:t>
            </a:r>
          </a:p>
          <a:p>
            <a:pPr marL="914400" lvl="1" indent="-457200" algn="l" rtl="0">
              <a:lnSpc>
                <a:spcPct val="100000"/>
              </a:lnSpc>
              <a:spcBef>
                <a:spcPts val="325"/>
              </a:spcBef>
              <a:spcAft>
                <a:spcPts val="0"/>
              </a:spcAft>
              <a:buSzPts val="3600"/>
              <a:buFont typeface="Noto Sans Symbols"/>
              <a:buChar char="✔"/>
            </a:pPr>
            <a:r>
              <a:rPr lang="en-US" sz="2800">
                <a:latin typeface="標楷體" panose="03000509000000000000" charset="-120"/>
                <a:ea typeface="標楷體" panose="03000509000000000000" charset="-120"/>
                <a:cs typeface="標楷體" panose="03000509000000000000" charset="-120"/>
                <a:sym typeface="標楷體" panose="03000509000000000000" charset="-120"/>
              </a:rPr>
              <a:t>英語：選擇題暨書寫試題</a:t>
            </a:r>
            <a:endParaRPr sz="2800">
              <a:latin typeface="標楷體" panose="03000509000000000000" charset="-120"/>
              <a:ea typeface="標楷體" panose="03000509000000000000" charset="-120"/>
              <a:cs typeface="標楷體" panose="03000509000000000000" charset="-120"/>
              <a:sym typeface="標楷體" panose="03000509000000000000" charset="-120"/>
            </a:endParaRPr>
          </a:p>
          <a:p>
            <a:pPr marL="457200" lvl="1" indent="0" algn="l" rtl="0">
              <a:lnSpc>
                <a:spcPct val="100000"/>
              </a:lnSpc>
              <a:spcBef>
                <a:spcPts val="325"/>
              </a:spcBef>
              <a:spcAft>
                <a:spcPts val="0"/>
              </a:spcAft>
              <a:buSzPts val="3600"/>
              <a:buNone/>
            </a:pPr>
            <a:endParaRPr sz="2800">
              <a:latin typeface="標楷體" panose="03000509000000000000" charset="-120"/>
              <a:ea typeface="標楷體" panose="03000509000000000000" charset="-120"/>
              <a:cs typeface="標楷體" panose="03000509000000000000" charset="-120"/>
              <a:sym typeface="標楷體" panose="03000509000000000000" charset="-120"/>
            </a:endParaRPr>
          </a:p>
          <a:p>
            <a:pPr marL="1254125" marR="0" lvl="0" indent="-1143000" algn="l" rtl="0">
              <a:lnSpc>
                <a:spcPct val="80000"/>
              </a:lnSpc>
              <a:spcBef>
                <a:spcPts val="400"/>
              </a:spcBef>
              <a:spcAft>
                <a:spcPts val="0"/>
              </a:spcAft>
              <a:buClr>
                <a:schemeClr val="accent1"/>
              </a:buClr>
              <a:buSzPts val="2312"/>
              <a:buFont typeface="Noto Sans Symbols"/>
              <a:buNone/>
            </a:pPr>
            <a:r>
              <a:rPr lang="en-US" sz="32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（二）抽測：以下各類抽測之受測學生不重複。</a:t>
            </a:r>
            <a:endParaRPr sz="3200">
              <a:latin typeface="標楷體" panose="03000509000000000000" charset="-120"/>
              <a:ea typeface="標楷體" panose="03000509000000000000" charset="-120"/>
              <a:cs typeface="標楷體" panose="03000509000000000000" charset="-120"/>
              <a:sym typeface="標楷體" panose="03000509000000000000" charset="-120"/>
            </a:endParaRPr>
          </a:p>
          <a:p>
            <a:pPr marL="849630" marR="0" lvl="1" indent="-457200" algn="l" rtl="0">
              <a:lnSpc>
                <a:spcPct val="80000"/>
              </a:lnSpc>
              <a:spcBef>
                <a:spcPts val="300"/>
              </a:spcBef>
              <a:spcAft>
                <a:spcPts val="0"/>
              </a:spcAft>
              <a:buClr>
                <a:schemeClr val="accent1"/>
              </a:buClr>
              <a:buSzPts val="3100"/>
              <a:buFont typeface="Noto Sans Symbols"/>
              <a:buChar char="✔"/>
            </a:pPr>
            <a:r>
              <a:rPr lang="en-US" sz="28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國語文抽測：作文，抽測4人。</a:t>
            </a:r>
            <a:endParaRPr sz="2800">
              <a:latin typeface="標楷體" panose="03000509000000000000" charset="-120"/>
              <a:ea typeface="標楷體" panose="03000509000000000000" charset="-120"/>
              <a:cs typeface="標楷體" panose="03000509000000000000" charset="-120"/>
              <a:sym typeface="標楷體" panose="03000509000000000000" charset="-120"/>
            </a:endParaRPr>
          </a:p>
          <a:p>
            <a:pPr marL="849630" lvl="1" indent="-457200" algn="l" rtl="0">
              <a:lnSpc>
                <a:spcPct val="80000"/>
              </a:lnSpc>
              <a:spcBef>
                <a:spcPts val="300"/>
              </a:spcBef>
              <a:spcAft>
                <a:spcPts val="0"/>
              </a:spcAft>
              <a:buSzPts val="3100"/>
              <a:buFont typeface="Noto Sans Symbols"/>
              <a:buChar char="✔"/>
            </a:pPr>
            <a:r>
              <a:rPr lang="en-US" sz="28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英語領域抽測：口說試題</a:t>
            </a:r>
            <a:r>
              <a:rPr lang="en-US" sz="2800">
                <a:latin typeface="標楷體" panose="03000509000000000000" charset="-120"/>
                <a:ea typeface="標楷體" panose="03000509000000000000" charset="-120"/>
                <a:cs typeface="標楷體" panose="03000509000000000000" charset="-120"/>
                <a:sym typeface="標楷體" panose="03000509000000000000" charset="-120"/>
              </a:rPr>
              <a:t>，抽測6人。</a:t>
            </a:r>
          </a:p>
        </p:txBody>
      </p:sp>
      <p:sp>
        <p:nvSpPr>
          <p:cNvPr id="678" name="Google Shape;678;p54"/>
          <p:cNvSpPr txBox="1">
            <a:spLocks noGrp="1"/>
          </p:cNvSpPr>
          <p:nvPr>
            <p:ph type="title" idx="4294967295"/>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marR="0" lvl="0" indent="0" algn="ctr" rtl="0">
              <a:lnSpc>
                <a:spcPct val="100000"/>
              </a:lnSpc>
              <a:spcBef>
                <a:spcPts val="0"/>
              </a:spcBef>
              <a:spcAft>
                <a:spcPts val="0"/>
              </a:spcAft>
              <a:buClr>
                <a:srgbClr val="FF0000"/>
              </a:buClr>
              <a:buSzPct val="100000"/>
              <a:buFont typeface="Times New Roman" panose="02020603050405020304"/>
              <a:buNone/>
            </a:pPr>
            <a:r>
              <a:rPr lang="en-US" sz="48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
            </a:r>
            <a:br>
              <a:rPr lang="en-US" sz="48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br>
            <a:r>
              <a:rPr lang="en-US" sz="53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檢測對象</a:t>
            </a:r>
            <a:r>
              <a:rPr lang="en-US" sz="53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
            </a:r>
            <a:br>
              <a:rPr lang="en-US" sz="53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br>
            <a:endParaRPr sz="48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55"/>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rmAutofit fontScale="92500"/>
          </a:bodyPr>
          <a:lstStyle/>
          <a:p>
            <a:pPr marL="365125" marR="0" lvl="0" indent="-255270" algn="l" rtl="0">
              <a:lnSpc>
                <a:spcPct val="100000"/>
              </a:lnSpc>
              <a:spcBef>
                <a:spcPts val="0"/>
              </a:spcBef>
              <a:spcAft>
                <a:spcPts val="0"/>
              </a:spcAft>
              <a:buClr>
                <a:schemeClr val="accent1"/>
              </a:buClr>
              <a:buSzPct val="74000"/>
              <a:buFont typeface="Noto Sans Symbols"/>
              <a:buNone/>
            </a:pPr>
            <a:r>
              <a:rPr lang="en-US" sz="40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1. </a:t>
            </a:r>
            <a:r>
              <a:rPr lang="en-US" sz="40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國語文、數學及英語選擇題：</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963930" marR="0" lvl="1" indent="-571500" algn="l" rtl="0">
              <a:lnSpc>
                <a:spcPct val="100000"/>
              </a:lnSpc>
              <a:spcBef>
                <a:spcPts val="300"/>
              </a:spcBef>
              <a:spcAft>
                <a:spcPts val="0"/>
              </a:spcAft>
              <a:buClr>
                <a:schemeClr val="accent1"/>
              </a:buClr>
              <a:buSzPct val="108000"/>
              <a:buFont typeface="Noto Sans Symbols"/>
              <a:buChar char="✔"/>
            </a:pPr>
            <a:r>
              <a:rPr lang="en-US" sz="36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以鉛筆畫記答案卡，請學生準備</a:t>
            </a:r>
            <a:r>
              <a:rPr lang="en-US" sz="3600" b="0"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鉛筆（請用2B筆芯）與橡皮擦</a:t>
            </a:r>
            <a:r>
              <a:rPr lang="en-US" sz="36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以備使用。 </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365125" marR="0" lvl="0" indent="-255270" algn="l" rtl="0">
              <a:lnSpc>
                <a:spcPct val="100000"/>
              </a:lnSpc>
              <a:spcBef>
                <a:spcPts val="400"/>
              </a:spcBef>
              <a:spcAft>
                <a:spcPts val="0"/>
              </a:spcAft>
              <a:buClr>
                <a:schemeClr val="accent1"/>
              </a:buClr>
              <a:buSzPct val="74000"/>
              <a:buFont typeface="Noto Sans Symbols"/>
              <a:buNone/>
            </a:pPr>
            <a:r>
              <a:rPr lang="en-US" sz="40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2.國語文作文及簡答題、數學及英語非選擇題：</a:t>
            </a:r>
            <a:endParaRPr>
              <a:latin typeface="標楷體" panose="03000509000000000000" charset="-120"/>
              <a:ea typeface="標楷體" panose="03000509000000000000" charset="-120"/>
              <a:cs typeface="標楷體" panose="03000509000000000000" charset="-120"/>
              <a:sym typeface="標楷體" panose="03000509000000000000" charset="-120"/>
            </a:endParaRPr>
          </a:p>
          <a:p>
            <a:pPr marL="963930" lvl="1" indent="-571500" algn="l" rtl="0">
              <a:lnSpc>
                <a:spcPct val="100000"/>
              </a:lnSpc>
              <a:spcBef>
                <a:spcPts val="300"/>
              </a:spcBef>
              <a:spcAft>
                <a:spcPts val="0"/>
              </a:spcAft>
              <a:buSzPct val="108000"/>
              <a:buFont typeface="Noto Sans Symbols"/>
              <a:buChar char="✔"/>
            </a:pPr>
            <a:r>
              <a:rPr lang="en-US" sz="36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請以</a:t>
            </a:r>
            <a:r>
              <a:rPr lang="en-US" sz="3600" b="0"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2B鉛筆或黑色的原子筆、鋼珠筆</a:t>
            </a:r>
            <a:r>
              <a:rPr lang="en-US" sz="36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於答案卷作答，可以使用</a:t>
            </a:r>
            <a:r>
              <a:rPr lang="en-US" sz="3600" b="0"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修正帶</a:t>
            </a:r>
            <a:r>
              <a:rPr lang="en-US" sz="3600" b="0" i="0" u="none" strike="noStrike" cap="none">
                <a:solidFill>
                  <a:schemeClr val="dk1"/>
                </a:solidFill>
                <a:latin typeface="標楷體" panose="03000509000000000000" charset="-120"/>
                <a:ea typeface="標楷體" panose="03000509000000000000" charset="-120"/>
                <a:cs typeface="標楷體" panose="03000509000000000000" charset="-120"/>
                <a:sym typeface="標楷體" panose="03000509000000000000" charset="-120"/>
              </a:rPr>
              <a:t>。</a:t>
            </a:r>
            <a:endParaRPr>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684" name="Google Shape;684;p55"/>
          <p:cNvSpPr txBox="1">
            <a:spLocks noGrp="1"/>
          </p:cNvSpPr>
          <p:nvPr>
            <p:ph type="title" idx="4294967295"/>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FF0000"/>
              </a:buClr>
              <a:buSzPts val="4800"/>
              <a:buFont typeface="Times New Roman" panose="02020603050405020304"/>
              <a:buNone/>
            </a:pPr>
            <a:r>
              <a:rPr lang="en-US" sz="48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rPr>
              <a:t>作答方式</a:t>
            </a:r>
            <a:endParaRPr sz="4800" b="1" i="0" u="none" strike="noStrike" cap="none">
              <a:solidFill>
                <a:srgbClr val="FF0000"/>
              </a:solidFill>
              <a:latin typeface="標楷體" panose="03000509000000000000" charset="-120"/>
              <a:ea typeface="標楷體" panose="03000509000000000000" charset="-120"/>
              <a:cs typeface="標楷體" panose="03000509000000000000" charset="-120"/>
              <a:sym typeface="標楷體" panose="03000509000000000000" charset="-120"/>
            </a:endParaRPr>
          </a:p>
        </p:txBody>
      </p:sp>
      <p:sp>
        <p:nvSpPr>
          <p:cNvPr id="2" name="弧形箭號 (上彎) 1">
            <a:hlinkClick r:id="rId3" action="ppaction://hlinksldjump"/>
          </p:cNvPr>
          <p:cNvSpPr/>
          <p:nvPr/>
        </p:nvSpPr>
        <p:spPr>
          <a:xfrm>
            <a:off x="7432158" y="5667153"/>
            <a:ext cx="691116" cy="42530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Tree>
  </p:cSld>
  <p:clrMapOvr>
    <a:masterClrMapping/>
  </p:clrMapOvr>
</p:sld>
</file>

<file path=ppt/theme/theme1.xml><?xml version="1.0" encoding="utf-8"?>
<a:theme xmlns:a="http://schemas.openxmlformats.org/drawingml/2006/main" name="tdesignc">
  <a:themeElements>
    <a:clrScheme name="tdesignc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1858</Words>
  <Application>Microsoft Office PowerPoint</Application>
  <PresentationFormat>如螢幕大小 (4:3)</PresentationFormat>
  <Paragraphs>421</Paragraphs>
  <Slides>53</Slides>
  <Notes>49</Notes>
  <HiddenSlides>0</HiddenSlides>
  <MMClips>0</MMClips>
  <ScaleCrop>false</ScaleCrop>
  <HeadingPairs>
    <vt:vector size="4" baseType="variant">
      <vt:variant>
        <vt:lpstr>佈景主題</vt:lpstr>
      </vt:variant>
      <vt:variant>
        <vt:i4>4</vt:i4>
      </vt:variant>
      <vt:variant>
        <vt:lpstr>投影片標題</vt:lpstr>
      </vt:variant>
      <vt:variant>
        <vt:i4>53</vt:i4>
      </vt:variant>
    </vt:vector>
  </HeadingPairs>
  <TitlesOfParts>
    <vt:vector size="57" baseType="lpstr">
      <vt:lpstr>tdesignc</vt:lpstr>
      <vt:lpstr>1_匯合</vt:lpstr>
      <vt:lpstr>2_匯合</vt:lpstr>
      <vt:lpstr>匯合</vt:lpstr>
      <vt:lpstr>一一四學年度上學期 學校日</vt:lpstr>
      <vt:lpstr>防疫措施</vt:lpstr>
      <vt:lpstr>學校各單位宣導事項</vt:lpstr>
      <vt:lpstr>午餐/點心特色</vt:lpstr>
      <vt:lpstr>感謝！ 擔任本班家代</vt:lpstr>
      <vt:lpstr>班級經營計畫</vt:lpstr>
      <vt:lpstr>班級概況</vt:lpstr>
      <vt:lpstr>班導師  自我介紹</vt:lpstr>
      <vt:lpstr>班導師  自我介紹</vt:lpstr>
      <vt:lpstr>班級經營理念</vt:lpstr>
      <vt:lpstr>班級經營目標</vt:lpstr>
      <vt:lpstr>學習風氣的培養 </vt:lpstr>
      <vt:lpstr>班級常規的建立 </vt:lpstr>
      <vt:lpstr>請家長配合事項-1 </vt:lpstr>
      <vt:lpstr>請家長配合事項-2 </vt:lpstr>
      <vt:lpstr>家校合作期待</vt:lpstr>
      <vt:lpstr>本學期課程規劃說明-1</vt:lpstr>
      <vt:lpstr>本學期課程規劃說明-2</vt:lpstr>
      <vt:lpstr>教學課程之安排</vt:lpstr>
      <vt:lpstr>國語課程說明</vt:lpstr>
      <vt:lpstr>國語課程說明-1</vt:lpstr>
      <vt:lpstr>國語課程說明-2</vt:lpstr>
      <vt:lpstr>國語課程說明-3</vt:lpstr>
      <vt:lpstr>PowerPoint 簡報</vt:lpstr>
      <vt:lpstr>國語科作業及成績計算方式</vt:lpstr>
      <vt:lpstr>數學課程說明</vt:lpstr>
      <vt:lpstr>PowerPoint 簡報</vt:lpstr>
      <vt:lpstr>本學期數學重點單元</vt:lpstr>
      <vt:lpstr>數學科作業及成績計算方式 (數學作業、考試均使用鉛筆)</vt:lpstr>
      <vt:lpstr>數學課程說明</vt:lpstr>
      <vt:lpstr>定期評量時間及範圍</vt:lpstr>
      <vt:lpstr>挑  戰  自  我</vt:lpstr>
      <vt:lpstr>畢業成績 計算方式</vt:lpstr>
      <vt:lpstr>直升光中標準</vt:lpstr>
      <vt:lpstr>學校設有『榮譽制度』，小朋友在各處室得到的榮譽卡獎勵，每集滿二十張，可拿到教務處登記，並在週一早上學生朝會時間由校長公開頒發一張獎狀及家長會提供的圖書禮券200元。 自一年級開始，學校所發的任何榮譽卡，一定要都要好好保存，累積到畢業時，統計為班級中得到榮譽卡最多的小朋友，將在畢業典禮時頒發『最高榮譽獎』獎盃，是小學階段的最高的榮譽！ </vt:lpstr>
      <vt:lpstr>本學期重要活動</vt:lpstr>
      <vt:lpstr>本學期重要活動一覽表 -1</vt:lpstr>
      <vt:lpstr>本學期重要活動一覽表 -2</vt:lpstr>
      <vt:lpstr>本學期重要活動一覽表 -3</vt:lpstr>
      <vt:lpstr>本學期重要活動一覽表 -4</vt:lpstr>
      <vt:lpstr>本學期重要活動一覽表 -5</vt:lpstr>
      <vt:lpstr>本學期重要活動一覽表 -6</vt:lpstr>
      <vt:lpstr>本學期重要活動一覽表 -7</vt:lpstr>
      <vt:lpstr>本學期重要活動一覽表 -8</vt:lpstr>
      <vt:lpstr>本學期重要活動一覽表 -9</vt:lpstr>
      <vt:lpstr>本 學 期 班 費</vt:lpstr>
      <vt:lpstr>五年級公共服務活動</vt:lpstr>
      <vt:lpstr>科任老師課程說明</vt:lpstr>
      <vt:lpstr>提案討論</vt:lpstr>
      <vt:lpstr>謝謝您的光臨與指教  讓我們攜手 一起參與孩子的成長</vt:lpstr>
      <vt:lpstr>臺北市國英數檢測</vt:lpstr>
      <vt:lpstr> 檢測對象 </vt:lpstr>
      <vt:lpstr>作答方式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一一四學年度上學期 學校日</dc:title>
  <dc:creator>jacky</dc:creator>
  <cp:lastModifiedBy>nana</cp:lastModifiedBy>
  <cp:revision>17</cp:revision>
  <dcterms:created xsi:type="dcterms:W3CDTF">2008-08-29T12:48:00Z</dcterms:created>
  <dcterms:modified xsi:type="dcterms:W3CDTF">2025-09-06T04:18:42Z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05ADE8F883E6463B83696CCBCD7BF1FF_13</vt:lpwstr>
  </property>
  <property fmtid="{D5CDD505-2E9C-101B-9397-08002B2CF9AE}" pid="3" name="KSOProductBuildVer">
    <vt:lpwstr>3076-12.2.0.21931</vt:lpwstr>
  </property>
</Properties>
</file>