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937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8612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009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14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2295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133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1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77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712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585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9DC7-BFC4-4808-8DB8-1F914F1F7745}" type="datetimeFigureOut">
              <a:rPr lang="zh-TW" altLang="en-US" smtClean="0"/>
              <a:t>2026/8/28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57C3E-E885-48F9-B0DB-CCF2B8DB9D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02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三年級音樂課程簡報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授課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教師：朱英芬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642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課程目標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透過演唱與肢體活動，體驗不同的節奏。</a:t>
            </a: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欣賞直笛樂曲，引發學習直笛的動機。</a:t>
            </a: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透過樂曲中音樂符號的運用，認識音樂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基礎概念。</a:t>
            </a: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透過欣賞或歌詞意境，感受大自然千變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萬化的風貌。</a:t>
            </a: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善用演唱與肢體活動，將不同音樂作多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元的展現。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831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751577"/>
              </p:ext>
            </p:extLst>
          </p:nvPr>
        </p:nvGraphicFramePr>
        <p:xfrm>
          <a:off x="827583" y="980729"/>
          <a:ext cx="7632849" cy="48245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39583"/>
                <a:gridCol w="2546633"/>
                <a:gridCol w="2546633"/>
              </a:tblGrid>
              <a:tr h="80408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000" kern="100" dirty="0">
                          <a:effectLst/>
                        </a:rPr>
                        <a:t>評量方式與</a:t>
                      </a:r>
                      <a:r>
                        <a:rPr lang="zh-TW" sz="4000" kern="100" dirty="0" smtClean="0">
                          <a:effectLst/>
                        </a:rPr>
                        <a:t>內容</a:t>
                      </a:r>
                      <a:endParaRPr lang="zh-TW" sz="4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實作評量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0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</a:rPr>
                        <a:t>20</a:t>
                      </a:r>
                      <a:r>
                        <a:rPr lang="en-US" sz="2000" kern="100" dirty="0">
                          <a:effectLst/>
                        </a:rPr>
                        <a:t>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  </a:t>
                      </a:r>
                      <a:r>
                        <a:rPr lang="zh-TW" sz="2000" kern="100" dirty="0">
                          <a:effectLst/>
                        </a:rPr>
                        <a:t>課堂上的實際操練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作業平郎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0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</a:rPr>
                        <a:t>20</a:t>
                      </a:r>
                      <a:r>
                        <a:rPr lang="en-US" sz="2000" kern="100" dirty="0">
                          <a:effectLst/>
                        </a:rPr>
                        <a:t>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  </a:t>
                      </a:r>
                      <a:r>
                        <a:rPr lang="zh-TW" sz="2000" kern="100" dirty="0">
                          <a:effectLst/>
                        </a:rPr>
                        <a:t>樂理作業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分組合作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0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</a:rPr>
                        <a:t>20</a:t>
                      </a:r>
                      <a:r>
                        <a:rPr lang="en-US" sz="2000" kern="100" dirty="0">
                          <a:effectLst/>
                        </a:rPr>
                        <a:t>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  </a:t>
                      </a:r>
                      <a:r>
                        <a:rPr lang="zh-TW" sz="2000" kern="100" dirty="0">
                          <a:effectLst/>
                        </a:rPr>
                        <a:t>合作學習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生活實踐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0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</a:rPr>
                        <a:t>20</a:t>
                      </a:r>
                      <a:r>
                        <a:rPr lang="en-US" sz="2000" kern="100" dirty="0">
                          <a:effectLst/>
                        </a:rPr>
                        <a:t>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</a:rPr>
                        <a:t>所</a:t>
                      </a:r>
                      <a:r>
                        <a:rPr lang="zh-TW" sz="2000" kern="100" dirty="0">
                          <a:effectLst/>
                        </a:rPr>
                        <a:t>學應用與實踐於生活中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04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學習態度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0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</a:rPr>
                        <a:t>20</a:t>
                      </a:r>
                      <a:r>
                        <a:rPr lang="en-US" sz="2000" kern="100" dirty="0">
                          <a:effectLst/>
                        </a:rPr>
                        <a:t>%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專心聆聽、自律、負責任</a:t>
                      </a:r>
                      <a:endParaRPr lang="zh-TW" sz="20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 flipV="1">
            <a:off x="683568" y="2158007"/>
            <a:ext cx="648072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904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課程提醒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準備直笛（德製英製皆可），第七週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 開始授課。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上課物品一定要帶齊全。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寒暑假皆有直笛作業，課本不要回收。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考試前會預先告知導師寫在聯絡簿。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67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直笛口訣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手腕手指放輕鬆</a:t>
            </a: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指腹按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孔不漏風</a:t>
            </a: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口中輕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唸嘟嘟嘟 </a:t>
            </a: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聲音美妙又輕鬆 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       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0474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220</Words>
  <Application>Microsoft Office PowerPoint</Application>
  <PresentationFormat>如螢幕大小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三年級音樂課程簡報 授課教師：朱英芬</vt:lpstr>
      <vt:lpstr>課程目標</vt:lpstr>
      <vt:lpstr>PowerPoint 簡報</vt:lpstr>
      <vt:lpstr>課程提醒</vt:lpstr>
      <vt:lpstr>直笛口訣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三年級音樂課程簡報 授課教師：朱英芬</dc:title>
  <dc:creator>user</dc:creator>
  <cp:lastModifiedBy>user</cp:lastModifiedBy>
  <cp:revision>7</cp:revision>
  <dcterms:created xsi:type="dcterms:W3CDTF">2026-08-28T06:10:17Z</dcterms:created>
  <dcterms:modified xsi:type="dcterms:W3CDTF">2026-08-28T07:28:00Z</dcterms:modified>
</cp:coreProperties>
</file>