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41" r:id="rId3"/>
    <p:sldId id="442" r:id="rId4"/>
    <p:sldId id="443" r:id="rId5"/>
    <p:sldId id="444" r:id="rId6"/>
    <p:sldId id="445" r:id="rId7"/>
    <p:sldId id="446" r:id="rId8"/>
  </p:sldIdLst>
  <p:sldSz cx="9144000" cy="6858000" type="screen4x3"/>
  <p:notesSz cx="9872345" cy="6797675"/>
  <p:defaultTextStyle>
    <a:defPPr>
      <a:defRPr lang="en-US"/>
    </a:defPPr>
    <a:lvl1pPr marL="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6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7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130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695" algn="l" defTabSz="9137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6600"/>
    <a:srgbClr val="CC00FF"/>
    <a:srgbClr val="00FF00"/>
    <a:srgbClr val="66FF33"/>
    <a:srgbClr val="FF3399"/>
    <a:srgbClr val="FFCC99"/>
    <a:srgbClr val="FF9999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384" autoAdjust="0"/>
  </p:normalViewPr>
  <p:slideViewPr>
    <p:cSldViewPr>
      <p:cViewPr varScale="1">
        <p:scale>
          <a:sx n="110" d="100"/>
          <a:sy n="110" d="100"/>
        </p:scale>
        <p:origin x="1644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96"/>
    </p:cViewPr>
  </p:sorterViewPr>
  <p:notesViewPr>
    <p:cSldViewPr>
      <p:cViewPr varScale="1">
        <p:scale>
          <a:sx n="40" d="100"/>
          <a:sy n="40" d="100"/>
        </p:scale>
        <p:origin x="-1618" y="-91"/>
      </p:cViewPr>
      <p:guideLst>
        <p:guide orient="horz" pos="2141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/>
          <a:lstStyle>
            <a:lvl1pPr algn="r">
              <a:defRPr sz="1200"/>
            </a:lvl1pPr>
          </a:lstStyle>
          <a:p>
            <a:fld id="{D55A4AB6-CED0-4AF2-8C47-4EA8094384BE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 anchor="b"/>
          <a:lstStyle>
            <a:lvl1pPr algn="r">
              <a:defRPr sz="1200"/>
            </a:lvl1pPr>
          </a:lstStyle>
          <a:p>
            <a:fld id="{34F26024-6681-4013-A8CA-ECB72F2DF73A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/>
          <a:lstStyle>
            <a:lvl1pPr algn="r">
              <a:defRPr sz="1200"/>
            </a:lvl1pPr>
          </a:lstStyle>
          <a:p>
            <a:fld id="{BC125211-D56D-4DAE-9D1D-1978F3B428AD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9" tIns="45350" rIns="90699" bIns="4535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0699" tIns="45350" rIns="90699" bIns="45350" rtlCol="0"/>
          <a:lstStyle/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0699" tIns="45350" rIns="90699" bIns="45350" rtlCol="0" anchor="b"/>
          <a:lstStyle>
            <a:lvl1pPr algn="r">
              <a:defRPr sz="1200"/>
            </a:lvl1pPr>
          </a:lstStyle>
          <a:p>
            <a:fld id="{FDF957A5-27D7-42D1-A6F4-30C890F63798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 vert="horz" lIns="91418" tIns="45709" rIns="91418" bIns="45709" rtlCol="0" anchor="ctr">
            <a:normAutofit/>
          </a:bodyPr>
          <a:lstStyle>
            <a:lvl1pPr>
              <a:defRPr lang="zh-TW" altLang="en-US" b="1" dirty="0">
                <a:ln w="9525" cmpd="sng">
                  <a:noFill/>
                  <a:prstDash val="solid"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zh-TW" altLang="en-US" dirty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-370225"/>
            <a:ext cx="180020" cy="720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53162" y="6377851"/>
            <a:ext cx="236352" cy="5486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-65542" y="6240741"/>
            <a:ext cx="9287239" cy="13715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146342" y="-273469"/>
            <a:ext cx="180020" cy="72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pic>
        <p:nvPicPr>
          <p:cNvPr id="12" name="Picture 1" descr="描述: 天主愛小孩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66" y="4036020"/>
            <a:ext cx="1065065" cy="223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 descr="master04_image00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624"/>
            <a:ext cx="576064" cy="57354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頁尾版面配置區 4"/>
          <p:cNvSpPr txBox="1"/>
          <p:nvPr userDrawn="1"/>
        </p:nvSpPr>
        <p:spPr>
          <a:xfrm>
            <a:off x="1763688" y="44624"/>
            <a:ext cx="2232248" cy="580163"/>
          </a:xfrm>
          <a:prstGeom prst="rect">
            <a:avLst/>
          </a:prstGeom>
          <a:noFill/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ctr" defTabSz="913765" rtl="0" eaLnBrk="1" latinLnBrk="0" hangingPunct="1">
              <a:defRPr sz="1200" kern="120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7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9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1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69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天主教光仁國民小學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dist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TW" sz="900" b="0" cap="none" spc="0" dirty="0" err="1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Guangjen</a:t>
            </a:r>
            <a:r>
              <a:rPr kumimoji="0" lang="en-US" altLang="zh-TW" sz="900" b="0" cap="none" spc="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Catholic Elementary School</a:t>
            </a:r>
            <a:endParaRPr kumimoji="0" lang="en-US" altLang="zh-TW" sz="900" b="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showMasterSp="0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片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3145" name="Rectangle 73"/>
          <p:cNvSpPr>
            <a:spLocks noChangeArrowheads="1"/>
          </p:cNvSpPr>
          <p:nvPr/>
        </p:nvSpPr>
        <p:spPr bwMode="gray">
          <a:xfrm>
            <a:off x="1698625" y="3705225"/>
            <a:ext cx="742950" cy="7429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16" name="Rectangle 44" descr="3"/>
          <p:cNvSpPr>
            <a:spLocks noChangeArrowheads="1"/>
          </p:cNvSpPr>
          <p:nvPr/>
        </p:nvSpPr>
        <p:spPr bwMode="gray">
          <a:xfrm>
            <a:off x="2492375" y="4510089"/>
            <a:ext cx="742950" cy="74453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06" name="Rectangle 34" descr="5"/>
          <p:cNvSpPr>
            <a:spLocks noChangeArrowheads="1"/>
          </p:cNvSpPr>
          <p:nvPr/>
        </p:nvSpPr>
        <p:spPr bwMode="gray">
          <a:xfrm>
            <a:off x="915988" y="4510089"/>
            <a:ext cx="742950" cy="744537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gray">
          <a:xfrm>
            <a:off x="1703389" y="5314950"/>
            <a:ext cx="742950" cy="74295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26" name="Rectangle 54"/>
          <p:cNvSpPr>
            <a:spLocks noChangeArrowheads="1"/>
          </p:cNvSpPr>
          <p:nvPr/>
        </p:nvSpPr>
        <p:spPr bwMode="gray">
          <a:xfrm>
            <a:off x="128588" y="3705225"/>
            <a:ext cx="742950" cy="74295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28" name="Rectangle 56"/>
          <p:cNvSpPr>
            <a:spLocks noChangeArrowheads="1"/>
          </p:cNvSpPr>
          <p:nvPr/>
        </p:nvSpPr>
        <p:spPr bwMode="gray">
          <a:xfrm>
            <a:off x="2492375" y="3705225"/>
            <a:ext cx="742950" cy="74295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grpSp>
        <p:nvGrpSpPr>
          <p:cNvPr id="2" name="Group 7"/>
          <p:cNvGrpSpPr/>
          <p:nvPr/>
        </p:nvGrpSpPr>
        <p:grpSpPr bwMode="auto">
          <a:xfrm rot="10800000">
            <a:off x="6003925" y="1778001"/>
            <a:ext cx="2768600" cy="779463"/>
            <a:chOff x="1566" y="164"/>
            <a:chExt cx="1455" cy="425"/>
          </a:xfrm>
        </p:grpSpPr>
        <p:sp>
          <p:nvSpPr>
            <p:cNvPr id="3080" name="Freeform 8"/>
            <p:cNvSpPr/>
            <p:nvPr/>
          </p:nvSpPr>
          <p:spPr bwMode="gray">
            <a:xfrm>
              <a:off x="1892" y="468"/>
              <a:ext cx="39" cy="121"/>
            </a:xfrm>
            <a:custGeom>
              <a:avLst/>
              <a:gdLst>
                <a:gd name="T0" fmla="*/ 37 w 39"/>
                <a:gd name="T1" fmla="*/ 36 h 121"/>
                <a:gd name="T2" fmla="*/ 35 w 39"/>
                <a:gd name="T3" fmla="*/ 36 h 121"/>
                <a:gd name="T4" fmla="*/ 30 w 39"/>
                <a:gd name="T5" fmla="*/ 36 h 121"/>
                <a:gd name="T6" fmla="*/ 22 w 39"/>
                <a:gd name="T7" fmla="*/ 34 h 121"/>
                <a:gd name="T8" fmla="*/ 15 w 39"/>
                <a:gd name="T9" fmla="*/ 30 h 121"/>
                <a:gd name="T10" fmla="*/ 7 w 39"/>
                <a:gd name="T11" fmla="*/ 23 h 121"/>
                <a:gd name="T12" fmla="*/ 3 w 39"/>
                <a:gd name="T13" fmla="*/ 13 h 121"/>
                <a:gd name="T14" fmla="*/ 0 w 39"/>
                <a:gd name="T15" fmla="*/ 0 h 121"/>
                <a:gd name="T16" fmla="*/ 3 w 39"/>
                <a:gd name="T17" fmla="*/ 0 h 121"/>
                <a:gd name="T18" fmla="*/ 7 w 39"/>
                <a:gd name="T19" fmla="*/ 1 h 121"/>
                <a:gd name="T20" fmla="*/ 15 w 39"/>
                <a:gd name="T21" fmla="*/ 3 h 121"/>
                <a:gd name="T22" fmla="*/ 23 w 39"/>
                <a:gd name="T23" fmla="*/ 5 h 121"/>
                <a:gd name="T24" fmla="*/ 30 w 39"/>
                <a:gd name="T25" fmla="*/ 11 h 121"/>
                <a:gd name="T26" fmla="*/ 37 w 39"/>
                <a:gd name="T27" fmla="*/ 20 h 121"/>
                <a:gd name="T28" fmla="*/ 39 w 39"/>
                <a:gd name="T29" fmla="*/ 34 h 121"/>
                <a:gd name="T30" fmla="*/ 39 w 39"/>
                <a:gd name="T31" fmla="*/ 121 h 121"/>
                <a:gd name="T32" fmla="*/ 37 w 39"/>
                <a:gd name="T33" fmla="*/ 121 h 121"/>
                <a:gd name="T34" fmla="*/ 37 w 39"/>
                <a:gd name="T35" fmla="*/ 3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1" name="Freeform 9"/>
            <p:cNvSpPr/>
            <p:nvPr/>
          </p:nvSpPr>
          <p:spPr bwMode="gray">
            <a:xfrm>
              <a:off x="2271" y="450"/>
              <a:ext cx="45" cy="139"/>
            </a:xfrm>
            <a:custGeom>
              <a:avLst/>
              <a:gdLst>
                <a:gd name="T0" fmla="*/ 3 w 45"/>
                <a:gd name="T1" fmla="*/ 42 h 139"/>
                <a:gd name="T2" fmla="*/ 6 w 45"/>
                <a:gd name="T3" fmla="*/ 42 h 139"/>
                <a:gd name="T4" fmla="*/ 12 w 45"/>
                <a:gd name="T5" fmla="*/ 42 h 139"/>
                <a:gd name="T6" fmla="*/ 20 w 45"/>
                <a:gd name="T7" fmla="*/ 39 h 139"/>
                <a:gd name="T8" fmla="*/ 29 w 45"/>
                <a:gd name="T9" fmla="*/ 35 h 139"/>
                <a:gd name="T10" fmla="*/ 37 w 45"/>
                <a:gd name="T11" fmla="*/ 27 h 139"/>
                <a:gd name="T12" fmla="*/ 43 w 45"/>
                <a:gd name="T13" fmla="*/ 17 h 139"/>
                <a:gd name="T14" fmla="*/ 45 w 45"/>
                <a:gd name="T15" fmla="*/ 2 h 139"/>
                <a:gd name="T16" fmla="*/ 43 w 45"/>
                <a:gd name="T17" fmla="*/ 0 h 139"/>
                <a:gd name="T18" fmla="*/ 37 w 45"/>
                <a:gd name="T19" fmla="*/ 2 h 139"/>
                <a:gd name="T20" fmla="*/ 29 w 45"/>
                <a:gd name="T21" fmla="*/ 3 h 139"/>
                <a:gd name="T22" fmla="*/ 19 w 45"/>
                <a:gd name="T23" fmla="*/ 7 h 139"/>
                <a:gd name="T24" fmla="*/ 11 w 45"/>
                <a:gd name="T25" fmla="*/ 14 h 139"/>
                <a:gd name="T26" fmla="*/ 4 w 45"/>
                <a:gd name="T27" fmla="*/ 23 h 139"/>
                <a:gd name="T28" fmla="*/ 0 w 45"/>
                <a:gd name="T29" fmla="*/ 39 h 139"/>
                <a:gd name="T30" fmla="*/ 0 w 45"/>
                <a:gd name="T31" fmla="*/ 139 h 139"/>
                <a:gd name="T32" fmla="*/ 3 w 45"/>
                <a:gd name="T33" fmla="*/ 139 h 139"/>
                <a:gd name="T34" fmla="*/ 3 w 45"/>
                <a:gd name="T35" fmla="*/ 4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2" name="Freeform 10"/>
            <p:cNvSpPr/>
            <p:nvPr/>
          </p:nvSpPr>
          <p:spPr bwMode="gray">
            <a:xfrm>
              <a:off x="1765" y="378"/>
              <a:ext cx="146" cy="211"/>
            </a:xfrm>
            <a:custGeom>
              <a:avLst/>
              <a:gdLst>
                <a:gd name="T0" fmla="*/ 68 w 146"/>
                <a:gd name="T1" fmla="*/ 67 h 211"/>
                <a:gd name="T2" fmla="*/ 67 w 146"/>
                <a:gd name="T3" fmla="*/ 67 h 211"/>
                <a:gd name="T4" fmla="*/ 60 w 146"/>
                <a:gd name="T5" fmla="*/ 66 h 211"/>
                <a:gd name="T6" fmla="*/ 50 w 146"/>
                <a:gd name="T7" fmla="*/ 64 h 211"/>
                <a:gd name="T8" fmla="*/ 41 w 146"/>
                <a:gd name="T9" fmla="*/ 62 h 211"/>
                <a:gd name="T10" fmla="*/ 29 w 146"/>
                <a:gd name="T11" fmla="*/ 55 h 211"/>
                <a:gd name="T12" fmla="*/ 18 w 146"/>
                <a:gd name="T13" fmla="*/ 47 h 211"/>
                <a:gd name="T14" fmla="*/ 10 w 146"/>
                <a:gd name="T15" fmla="*/ 35 h 211"/>
                <a:gd name="T16" fmla="*/ 3 w 146"/>
                <a:gd name="T17" fmla="*/ 20 h 211"/>
                <a:gd name="T18" fmla="*/ 0 w 146"/>
                <a:gd name="T19" fmla="*/ 0 h 211"/>
                <a:gd name="T20" fmla="*/ 3 w 146"/>
                <a:gd name="T21" fmla="*/ 0 h 211"/>
                <a:gd name="T22" fmla="*/ 10 w 146"/>
                <a:gd name="T23" fmla="*/ 0 h 211"/>
                <a:gd name="T24" fmla="*/ 19 w 146"/>
                <a:gd name="T25" fmla="*/ 0 h 211"/>
                <a:gd name="T26" fmla="*/ 30 w 146"/>
                <a:gd name="T27" fmla="*/ 2 h 211"/>
                <a:gd name="T28" fmla="*/ 41 w 146"/>
                <a:gd name="T29" fmla="*/ 6 h 211"/>
                <a:gd name="T30" fmla="*/ 53 w 146"/>
                <a:gd name="T31" fmla="*/ 14 h 211"/>
                <a:gd name="T32" fmla="*/ 62 w 146"/>
                <a:gd name="T33" fmla="*/ 25 h 211"/>
                <a:gd name="T34" fmla="*/ 69 w 146"/>
                <a:gd name="T35" fmla="*/ 41 h 211"/>
                <a:gd name="T36" fmla="*/ 73 w 146"/>
                <a:gd name="T37" fmla="*/ 62 h 211"/>
                <a:gd name="T38" fmla="*/ 73 w 146"/>
                <a:gd name="T39" fmla="*/ 60 h 211"/>
                <a:gd name="T40" fmla="*/ 73 w 146"/>
                <a:gd name="T41" fmla="*/ 55 h 211"/>
                <a:gd name="T42" fmla="*/ 75 w 146"/>
                <a:gd name="T43" fmla="*/ 45 h 211"/>
                <a:gd name="T44" fmla="*/ 79 w 146"/>
                <a:gd name="T45" fmla="*/ 36 h 211"/>
                <a:gd name="T46" fmla="*/ 84 w 146"/>
                <a:gd name="T47" fmla="*/ 25 h 211"/>
                <a:gd name="T48" fmla="*/ 92 w 146"/>
                <a:gd name="T49" fmla="*/ 16 h 211"/>
                <a:gd name="T50" fmla="*/ 106 w 146"/>
                <a:gd name="T51" fmla="*/ 8 h 211"/>
                <a:gd name="T52" fmla="*/ 123 w 146"/>
                <a:gd name="T53" fmla="*/ 2 h 211"/>
                <a:gd name="T54" fmla="*/ 146 w 146"/>
                <a:gd name="T55" fmla="*/ 0 h 211"/>
                <a:gd name="T56" fmla="*/ 145 w 146"/>
                <a:gd name="T57" fmla="*/ 2 h 211"/>
                <a:gd name="T58" fmla="*/ 145 w 146"/>
                <a:gd name="T59" fmla="*/ 8 h 211"/>
                <a:gd name="T60" fmla="*/ 143 w 146"/>
                <a:gd name="T61" fmla="*/ 17 h 211"/>
                <a:gd name="T62" fmla="*/ 139 w 146"/>
                <a:gd name="T63" fmla="*/ 28 h 211"/>
                <a:gd name="T64" fmla="*/ 134 w 146"/>
                <a:gd name="T65" fmla="*/ 39 h 211"/>
                <a:gd name="T66" fmla="*/ 126 w 146"/>
                <a:gd name="T67" fmla="*/ 49 h 211"/>
                <a:gd name="T68" fmla="*/ 114 w 146"/>
                <a:gd name="T69" fmla="*/ 59 h 211"/>
                <a:gd name="T70" fmla="*/ 98 w 146"/>
                <a:gd name="T71" fmla="*/ 64 h 211"/>
                <a:gd name="T72" fmla="*/ 79 w 146"/>
                <a:gd name="T73" fmla="*/ 67 h 211"/>
                <a:gd name="T74" fmla="*/ 79 w 146"/>
                <a:gd name="T75" fmla="*/ 211 h 211"/>
                <a:gd name="T76" fmla="*/ 68 w 146"/>
                <a:gd name="T77" fmla="*/ 211 h 211"/>
                <a:gd name="T78" fmla="*/ 68 w 146"/>
                <a:gd name="T79" fmla="*/ 67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3" name="Freeform 11"/>
            <p:cNvSpPr/>
            <p:nvPr/>
          </p:nvSpPr>
          <p:spPr bwMode="gray">
            <a:xfrm>
              <a:off x="2792" y="378"/>
              <a:ext cx="144" cy="211"/>
            </a:xfrm>
            <a:custGeom>
              <a:avLst/>
              <a:gdLst>
                <a:gd name="T0" fmla="*/ 67 w 144"/>
                <a:gd name="T1" fmla="*/ 67 h 211"/>
                <a:gd name="T2" fmla="*/ 66 w 144"/>
                <a:gd name="T3" fmla="*/ 67 h 211"/>
                <a:gd name="T4" fmla="*/ 59 w 144"/>
                <a:gd name="T5" fmla="*/ 66 h 211"/>
                <a:gd name="T6" fmla="*/ 50 w 144"/>
                <a:gd name="T7" fmla="*/ 64 h 211"/>
                <a:gd name="T8" fmla="*/ 39 w 144"/>
                <a:gd name="T9" fmla="*/ 62 h 211"/>
                <a:gd name="T10" fmla="*/ 28 w 144"/>
                <a:gd name="T11" fmla="*/ 55 h 211"/>
                <a:gd name="T12" fmla="*/ 17 w 144"/>
                <a:gd name="T13" fmla="*/ 47 h 211"/>
                <a:gd name="T14" fmla="*/ 9 w 144"/>
                <a:gd name="T15" fmla="*/ 35 h 211"/>
                <a:gd name="T16" fmla="*/ 2 w 144"/>
                <a:gd name="T17" fmla="*/ 20 h 211"/>
                <a:gd name="T18" fmla="*/ 0 w 144"/>
                <a:gd name="T19" fmla="*/ 0 h 211"/>
                <a:gd name="T20" fmla="*/ 2 w 144"/>
                <a:gd name="T21" fmla="*/ 0 h 211"/>
                <a:gd name="T22" fmla="*/ 9 w 144"/>
                <a:gd name="T23" fmla="*/ 0 h 211"/>
                <a:gd name="T24" fmla="*/ 17 w 144"/>
                <a:gd name="T25" fmla="*/ 0 h 211"/>
                <a:gd name="T26" fmla="*/ 28 w 144"/>
                <a:gd name="T27" fmla="*/ 2 h 211"/>
                <a:gd name="T28" fmla="*/ 40 w 144"/>
                <a:gd name="T29" fmla="*/ 6 h 211"/>
                <a:gd name="T30" fmla="*/ 51 w 144"/>
                <a:gd name="T31" fmla="*/ 14 h 211"/>
                <a:gd name="T32" fmla="*/ 62 w 144"/>
                <a:gd name="T33" fmla="*/ 25 h 211"/>
                <a:gd name="T34" fmla="*/ 69 w 144"/>
                <a:gd name="T35" fmla="*/ 41 h 211"/>
                <a:gd name="T36" fmla="*/ 73 w 144"/>
                <a:gd name="T37" fmla="*/ 62 h 211"/>
                <a:gd name="T38" fmla="*/ 73 w 144"/>
                <a:gd name="T39" fmla="*/ 60 h 211"/>
                <a:gd name="T40" fmla="*/ 73 w 144"/>
                <a:gd name="T41" fmla="*/ 55 h 211"/>
                <a:gd name="T42" fmla="*/ 74 w 144"/>
                <a:gd name="T43" fmla="*/ 45 h 211"/>
                <a:gd name="T44" fmla="*/ 77 w 144"/>
                <a:gd name="T45" fmla="*/ 36 h 211"/>
                <a:gd name="T46" fmla="*/ 82 w 144"/>
                <a:gd name="T47" fmla="*/ 25 h 211"/>
                <a:gd name="T48" fmla="*/ 91 w 144"/>
                <a:gd name="T49" fmla="*/ 16 h 211"/>
                <a:gd name="T50" fmla="*/ 105 w 144"/>
                <a:gd name="T51" fmla="*/ 8 h 211"/>
                <a:gd name="T52" fmla="*/ 121 w 144"/>
                <a:gd name="T53" fmla="*/ 2 h 211"/>
                <a:gd name="T54" fmla="*/ 144 w 144"/>
                <a:gd name="T55" fmla="*/ 0 h 211"/>
                <a:gd name="T56" fmla="*/ 144 w 144"/>
                <a:gd name="T57" fmla="*/ 2 h 211"/>
                <a:gd name="T58" fmla="*/ 144 w 144"/>
                <a:gd name="T59" fmla="*/ 8 h 211"/>
                <a:gd name="T60" fmla="*/ 141 w 144"/>
                <a:gd name="T61" fmla="*/ 17 h 211"/>
                <a:gd name="T62" fmla="*/ 139 w 144"/>
                <a:gd name="T63" fmla="*/ 28 h 211"/>
                <a:gd name="T64" fmla="*/ 133 w 144"/>
                <a:gd name="T65" fmla="*/ 39 h 211"/>
                <a:gd name="T66" fmla="*/ 125 w 144"/>
                <a:gd name="T67" fmla="*/ 49 h 211"/>
                <a:gd name="T68" fmla="*/ 113 w 144"/>
                <a:gd name="T69" fmla="*/ 59 h 211"/>
                <a:gd name="T70" fmla="*/ 97 w 144"/>
                <a:gd name="T71" fmla="*/ 64 h 211"/>
                <a:gd name="T72" fmla="*/ 77 w 144"/>
                <a:gd name="T73" fmla="*/ 67 h 211"/>
                <a:gd name="T74" fmla="*/ 77 w 144"/>
                <a:gd name="T75" fmla="*/ 211 h 211"/>
                <a:gd name="T76" fmla="*/ 67 w 144"/>
                <a:gd name="T77" fmla="*/ 211 h 211"/>
                <a:gd name="T78" fmla="*/ 67 w 144"/>
                <a:gd name="T79" fmla="*/ 67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4" name="Freeform 12"/>
            <p:cNvSpPr/>
            <p:nvPr/>
          </p:nvSpPr>
          <p:spPr bwMode="gray">
            <a:xfrm>
              <a:off x="2631" y="457"/>
              <a:ext cx="89" cy="132"/>
            </a:xfrm>
            <a:custGeom>
              <a:avLst/>
              <a:gdLst>
                <a:gd name="T0" fmla="*/ 42 w 89"/>
                <a:gd name="T1" fmla="*/ 43 h 132"/>
                <a:gd name="T2" fmla="*/ 39 w 89"/>
                <a:gd name="T3" fmla="*/ 42 h 132"/>
                <a:gd name="T4" fmla="*/ 33 w 89"/>
                <a:gd name="T5" fmla="*/ 42 h 132"/>
                <a:gd name="T6" fmla="*/ 25 w 89"/>
                <a:gd name="T7" fmla="*/ 39 h 132"/>
                <a:gd name="T8" fmla="*/ 16 w 89"/>
                <a:gd name="T9" fmla="*/ 35 h 132"/>
                <a:gd name="T10" fmla="*/ 8 w 89"/>
                <a:gd name="T11" fmla="*/ 27 h 132"/>
                <a:gd name="T12" fmla="*/ 2 w 89"/>
                <a:gd name="T13" fmla="*/ 16 h 132"/>
                <a:gd name="T14" fmla="*/ 0 w 89"/>
                <a:gd name="T15" fmla="*/ 0 h 132"/>
                <a:gd name="T16" fmla="*/ 2 w 89"/>
                <a:gd name="T17" fmla="*/ 0 h 132"/>
                <a:gd name="T18" fmla="*/ 6 w 89"/>
                <a:gd name="T19" fmla="*/ 0 h 132"/>
                <a:gd name="T20" fmla="*/ 12 w 89"/>
                <a:gd name="T21" fmla="*/ 1 h 132"/>
                <a:gd name="T22" fmla="*/ 21 w 89"/>
                <a:gd name="T23" fmla="*/ 3 h 132"/>
                <a:gd name="T24" fmla="*/ 29 w 89"/>
                <a:gd name="T25" fmla="*/ 8 h 132"/>
                <a:gd name="T26" fmla="*/ 37 w 89"/>
                <a:gd name="T27" fmla="*/ 15 h 132"/>
                <a:gd name="T28" fmla="*/ 42 w 89"/>
                <a:gd name="T29" fmla="*/ 26 h 132"/>
                <a:gd name="T30" fmla="*/ 45 w 89"/>
                <a:gd name="T31" fmla="*/ 39 h 132"/>
                <a:gd name="T32" fmla="*/ 45 w 89"/>
                <a:gd name="T33" fmla="*/ 38 h 132"/>
                <a:gd name="T34" fmla="*/ 45 w 89"/>
                <a:gd name="T35" fmla="*/ 34 h 132"/>
                <a:gd name="T36" fmla="*/ 46 w 89"/>
                <a:gd name="T37" fmla="*/ 27 h 132"/>
                <a:gd name="T38" fmla="*/ 49 w 89"/>
                <a:gd name="T39" fmla="*/ 20 h 132"/>
                <a:gd name="T40" fmla="*/ 54 w 89"/>
                <a:gd name="T41" fmla="*/ 14 h 132"/>
                <a:gd name="T42" fmla="*/ 62 w 89"/>
                <a:gd name="T43" fmla="*/ 7 h 132"/>
                <a:gd name="T44" fmla="*/ 73 w 89"/>
                <a:gd name="T45" fmla="*/ 3 h 132"/>
                <a:gd name="T46" fmla="*/ 89 w 89"/>
                <a:gd name="T47" fmla="*/ 0 h 132"/>
                <a:gd name="T48" fmla="*/ 89 w 89"/>
                <a:gd name="T49" fmla="*/ 3 h 132"/>
                <a:gd name="T50" fmla="*/ 88 w 89"/>
                <a:gd name="T51" fmla="*/ 10 h 132"/>
                <a:gd name="T52" fmla="*/ 87 w 89"/>
                <a:gd name="T53" fmla="*/ 18 h 132"/>
                <a:gd name="T54" fmla="*/ 81 w 89"/>
                <a:gd name="T55" fmla="*/ 26 h 132"/>
                <a:gd name="T56" fmla="*/ 74 w 89"/>
                <a:gd name="T57" fmla="*/ 34 h 132"/>
                <a:gd name="T58" fmla="*/ 64 w 89"/>
                <a:gd name="T59" fmla="*/ 41 h 132"/>
                <a:gd name="T60" fmla="*/ 47 w 89"/>
                <a:gd name="T61" fmla="*/ 43 h 132"/>
                <a:gd name="T62" fmla="*/ 47 w 89"/>
                <a:gd name="T63" fmla="*/ 132 h 132"/>
                <a:gd name="T64" fmla="*/ 42 w 89"/>
                <a:gd name="T65" fmla="*/ 132 h 132"/>
                <a:gd name="T66" fmla="*/ 42 w 89"/>
                <a:gd name="T67" fmla="*/ 43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5" name="Freeform 13"/>
            <p:cNvSpPr/>
            <p:nvPr/>
          </p:nvSpPr>
          <p:spPr bwMode="gray">
            <a:xfrm>
              <a:off x="2430" y="403"/>
              <a:ext cx="88" cy="186"/>
            </a:xfrm>
            <a:custGeom>
              <a:avLst/>
              <a:gdLst>
                <a:gd name="T0" fmla="*/ 43 w 88"/>
                <a:gd name="T1" fmla="*/ 43 h 186"/>
                <a:gd name="T2" fmla="*/ 41 w 88"/>
                <a:gd name="T3" fmla="*/ 43 h 186"/>
                <a:gd name="T4" fmla="*/ 35 w 88"/>
                <a:gd name="T5" fmla="*/ 43 h 186"/>
                <a:gd name="T6" fmla="*/ 27 w 88"/>
                <a:gd name="T7" fmla="*/ 41 h 186"/>
                <a:gd name="T8" fmla="*/ 18 w 88"/>
                <a:gd name="T9" fmla="*/ 35 h 186"/>
                <a:gd name="T10" fmla="*/ 8 w 88"/>
                <a:gd name="T11" fmla="*/ 28 h 186"/>
                <a:gd name="T12" fmla="*/ 3 w 88"/>
                <a:gd name="T13" fmla="*/ 16 h 186"/>
                <a:gd name="T14" fmla="*/ 0 w 88"/>
                <a:gd name="T15" fmla="*/ 0 h 186"/>
                <a:gd name="T16" fmla="*/ 3 w 88"/>
                <a:gd name="T17" fmla="*/ 0 h 186"/>
                <a:gd name="T18" fmla="*/ 8 w 88"/>
                <a:gd name="T19" fmla="*/ 0 h 186"/>
                <a:gd name="T20" fmla="*/ 17 w 88"/>
                <a:gd name="T21" fmla="*/ 1 h 186"/>
                <a:gd name="T22" fmla="*/ 26 w 88"/>
                <a:gd name="T23" fmla="*/ 6 h 186"/>
                <a:gd name="T24" fmla="*/ 35 w 88"/>
                <a:gd name="T25" fmla="*/ 12 h 186"/>
                <a:gd name="T26" fmla="*/ 42 w 88"/>
                <a:gd name="T27" fmla="*/ 24 h 186"/>
                <a:gd name="T28" fmla="*/ 48 w 88"/>
                <a:gd name="T29" fmla="*/ 41 h 186"/>
                <a:gd name="T30" fmla="*/ 48 w 88"/>
                <a:gd name="T31" fmla="*/ 90 h 186"/>
                <a:gd name="T32" fmla="*/ 48 w 88"/>
                <a:gd name="T33" fmla="*/ 88 h 186"/>
                <a:gd name="T34" fmla="*/ 48 w 88"/>
                <a:gd name="T35" fmla="*/ 82 h 186"/>
                <a:gd name="T36" fmla="*/ 50 w 88"/>
                <a:gd name="T37" fmla="*/ 74 h 186"/>
                <a:gd name="T38" fmla="*/ 54 w 88"/>
                <a:gd name="T39" fmla="*/ 66 h 186"/>
                <a:gd name="T40" fmla="*/ 61 w 88"/>
                <a:gd name="T41" fmla="*/ 58 h 186"/>
                <a:gd name="T42" fmla="*/ 72 w 88"/>
                <a:gd name="T43" fmla="*/ 53 h 186"/>
                <a:gd name="T44" fmla="*/ 87 w 88"/>
                <a:gd name="T45" fmla="*/ 50 h 186"/>
                <a:gd name="T46" fmla="*/ 88 w 88"/>
                <a:gd name="T47" fmla="*/ 51 h 186"/>
                <a:gd name="T48" fmla="*/ 88 w 88"/>
                <a:gd name="T49" fmla="*/ 57 h 186"/>
                <a:gd name="T50" fmla="*/ 87 w 88"/>
                <a:gd name="T51" fmla="*/ 64 h 186"/>
                <a:gd name="T52" fmla="*/ 84 w 88"/>
                <a:gd name="T53" fmla="*/ 72 h 186"/>
                <a:gd name="T54" fmla="*/ 80 w 88"/>
                <a:gd name="T55" fmla="*/ 80 h 186"/>
                <a:gd name="T56" fmla="*/ 73 w 88"/>
                <a:gd name="T57" fmla="*/ 86 h 186"/>
                <a:gd name="T58" fmla="*/ 62 w 88"/>
                <a:gd name="T59" fmla="*/ 92 h 186"/>
                <a:gd name="T60" fmla="*/ 48 w 88"/>
                <a:gd name="T61" fmla="*/ 93 h 186"/>
                <a:gd name="T62" fmla="*/ 48 w 88"/>
                <a:gd name="T63" fmla="*/ 186 h 186"/>
                <a:gd name="T64" fmla="*/ 43 w 88"/>
                <a:gd name="T65" fmla="*/ 186 h 186"/>
                <a:gd name="T66" fmla="*/ 43 w 88"/>
                <a:gd name="T67" fmla="*/ 143 h 186"/>
                <a:gd name="T68" fmla="*/ 42 w 88"/>
                <a:gd name="T69" fmla="*/ 143 h 186"/>
                <a:gd name="T70" fmla="*/ 37 w 88"/>
                <a:gd name="T71" fmla="*/ 142 h 186"/>
                <a:gd name="T72" fmla="*/ 29 w 88"/>
                <a:gd name="T73" fmla="*/ 140 h 186"/>
                <a:gd name="T74" fmla="*/ 22 w 88"/>
                <a:gd name="T75" fmla="*/ 136 h 186"/>
                <a:gd name="T76" fmla="*/ 14 w 88"/>
                <a:gd name="T77" fmla="*/ 130 h 186"/>
                <a:gd name="T78" fmla="*/ 8 w 88"/>
                <a:gd name="T79" fmla="*/ 120 h 186"/>
                <a:gd name="T80" fmla="*/ 7 w 88"/>
                <a:gd name="T81" fmla="*/ 105 h 186"/>
                <a:gd name="T82" fmla="*/ 8 w 88"/>
                <a:gd name="T83" fmla="*/ 105 h 186"/>
                <a:gd name="T84" fmla="*/ 12 w 88"/>
                <a:gd name="T85" fmla="*/ 107 h 186"/>
                <a:gd name="T86" fmla="*/ 19 w 88"/>
                <a:gd name="T87" fmla="*/ 108 h 186"/>
                <a:gd name="T88" fmla="*/ 26 w 88"/>
                <a:gd name="T89" fmla="*/ 111 h 186"/>
                <a:gd name="T90" fmla="*/ 34 w 88"/>
                <a:gd name="T91" fmla="*/ 117 h 186"/>
                <a:gd name="T92" fmla="*/ 39 w 88"/>
                <a:gd name="T93" fmla="*/ 127 h 186"/>
                <a:gd name="T94" fmla="*/ 43 w 88"/>
                <a:gd name="T95" fmla="*/ 140 h 186"/>
                <a:gd name="T96" fmla="*/ 43 w 88"/>
                <a:gd name="T97" fmla="*/ 4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6" name="Freeform 14"/>
            <p:cNvSpPr/>
            <p:nvPr/>
          </p:nvSpPr>
          <p:spPr bwMode="gray">
            <a:xfrm>
              <a:off x="1914" y="233"/>
              <a:ext cx="166" cy="356"/>
            </a:xfrm>
            <a:custGeom>
              <a:avLst/>
              <a:gdLst>
                <a:gd name="T0" fmla="*/ 85 w 166"/>
                <a:gd name="T1" fmla="*/ 84 h 356"/>
                <a:gd name="T2" fmla="*/ 101 w 166"/>
                <a:gd name="T3" fmla="*/ 81 h 356"/>
                <a:gd name="T4" fmla="*/ 124 w 166"/>
                <a:gd name="T5" fmla="*/ 73 h 356"/>
                <a:gd name="T6" fmla="*/ 148 w 166"/>
                <a:gd name="T7" fmla="*/ 56 h 356"/>
                <a:gd name="T8" fmla="*/ 163 w 166"/>
                <a:gd name="T9" fmla="*/ 23 h 356"/>
                <a:gd name="T10" fmla="*/ 163 w 166"/>
                <a:gd name="T11" fmla="*/ 0 h 356"/>
                <a:gd name="T12" fmla="*/ 148 w 166"/>
                <a:gd name="T13" fmla="*/ 0 h 356"/>
                <a:gd name="T14" fmla="*/ 125 w 166"/>
                <a:gd name="T15" fmla="*/ 6 h 356"/>
                <a:gd name="T16" fmla="*/ 101 w 166"/>
                <a:gd name="T17" fmla="*/ 22 h 356"/>
                <a:gd name="T18" fmla="*/ 82 w 166"/>
                <a:gd name="T19" fmla="*/ 54 h 356"/>
                <a:gd name="T20" fmla="*/ 77 w 166"/>
                <a:gd name="T21" fmla="*/ 173 h 356"/>
                <a:gd name="T22" fmla="*/ 77 w 166"/>
                <a:gd name="T23" fmla="*/ 165 h 356"/>
                <a:gd name="T24" fmla="*/ 71 w 166"/>
                <a:gd name="T25" fmla="*/ 146 h 356"/>
                <a:gd name="T26" fmla="*/ 60 w 166"/>
                <a:gd name="T27" fmla="*/ 123 h 356"/>
                <a:gd name="T28" fmla="*/ 38 w 166"/>
                <a:gd name="T29" fmla="*/ 104 h 356"/>
                <a:gd name="T30" fmla="*/ 0 w 166"/>
                <a:gd name="T31" fmla="*/ 96 h 356"/>
                <a:gd name="T32" fmla="*/ 0 w 166"/>
                <a:gd name="T33" fmla="*/ 103 h 356"/>
                <a:gd name="T34" fmla="*/ 0 w 166"/>
                <a:gd name="T35" fmla="*/ 120 h 356"/>
                <a:gd name="T36" fmla="*/ 8 w 166"/>
                <a:gd name="T37" fmla="*/ 143 h 356"/>
                <a:gd name="T38" fmla="*/ 24 w 166"/>
                <a:gd name="T39" fmla="*/ 163 h 356"/>
                <a:gd name="T40" fmla="*/ 55 w 166"/>
                <a:gd name="T41" fmla="*/ 177 h 356"/>
                <a:gd name="T42" fmla="*/ 77 w 166"/>
                <a:gd name="T43" fmla="*/ 356 h 356"/>
                <a:gd name="T44" fmla="*/ 82 w 166"/>
                <a:gd name="T45" fmla="*/ 274 h 356"/>
                <a:gd name="T46" fmla="*/ 91 w 166"/>
                <a:gd name="T47" fmla="*/ 273 h 356"/>
                <a:gd name="T48" fmla="*/ 112 w 166"/>
                <a:gd name="T49" fmla="*/ 267 h 356"/>
                <a:gd name="T50" fmla="*/ 135 w 166"/>
                <a:gd name="T51" fmla="*/ 252 h 356"/>
                <a:gd name="T52" fmla="*/ 151 w 166"/>
                <a:gd name="T53" fmla="*/ 224 h 356"/>
                <a:gd name="T54" fmla="*/ 152 w 166"/>
                <a:gd name="T55" fmla="*/ 203 h 356"/>
                <a:gd name="T56" fmla="*/ 137 w 166"/>
                <a:gd name="T57" fmla="*/ 204 h 356"/>
                <a:gd name="T58" fmla="*/ 117 w 166"/>
                <a:gd name="T59" fmla="*/ 211 h 356"/>
                <a:gd name="T60" fmla="*/ 97 w 166"/>
                <a:gd name="T61" fmla="*/ 231 h 356"/>
                <a:gd name="T62" fmla="*/ 82 w 166"/>
                <a:gd name="T63" fmla="*/ 267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7" name="Freeform 15"/>
            <p:cNvSpPr/>
            <p:nvPr/>
          </p:nvSpPr>
          <p:spPr bwMode="gray">
            <a:xfrm>
              <a:off x="2514" y="379"/>
              <a:ext cx="92" cy="210"/>
            </a:xfrm>
            <a:custGeom>
              <a:avLst/>
              <a:gdLst>
                <a:gd name="T0" fmla="*/ 43 w 92"/>
                <a:gd name="T1" fmla="*/ 162 h 210"/>
                <a:gd name="T2" fmla="*/ 36 w 92"/>
                <a:gd name="T3" fmla="*/ 160 h 210"/>
                <a:gd name="T4" fmla="*/ 23 w 92"/>
                <a:gd name="T5" fmla="*/ 155 h 210"/>
                <a:gd name="T6" fmla="*/ 12 w 92"/>
                <a:gd name="T7" fmla="*/ 141 h 210"/>
                <a:gd name="T8" fmla="*/ 12 w 92"/>
                <a:gd name="T9" fmla="*/ 129 h 210"/>
                <a:gd name="T10" fmla="*/ 23 w 92"/>
                <a:gd name="T11" fmla="*/ 132 h 210"/>
                <a:gd name="T12" fmla="*/ 38 w 92"/>
                <a:gd name="T13" fmla="*/ 145 h 210"/>
                <a:gd name="T14" fmla="*/ 43 w 92"/>
                <a:gd name="T15" fmla="*/ 108 h 210"/>
                <a:gd name="T16" fmla="*/ 35 w 92"/>
                <a:gd name="T17" fmla="*/ 106 h 210"/>
                <a:gd name="T18" fmla="*/ 20 w 92"/>
                <a:gd name="T19" fmla="*/ 101 h 210"/>
                <a:gd name="T20" fmla="*/ 7 w 92"/>
                <a:gd name="T21" fmla="*/ 83 h 210"/>
                <a:gd name="T22" fmla="*/ 7 w 92"/>
                <a:gd name="T23" fmla="*/ 70 h 210"/>
                <a:gd name="T24" fmla="*/ 17 w 92"/>
                <a:gd name="T25" fmla="*/ 71 h 210"/>
                <a:gd name="T26" fmla="*/ 31 w 92"/>
                <a:gd name="T27" fmla="*/ 81 h 210"/>
                <a:gd name="T28" fmla="*/ 43 w 92"/>
                <a:gd name="T29" fmla="*/ 105 h 210"/>
                <a:gd name="T30" fmla="*/ 40 w 92"/>
                <a:gd name="T31" fmla="*/ 43 h 210"/>
                <a:gd name="T32" fmla="*/ 26 w 92"/>
                <a:gd name="T33" fmla="*/ 39 h 210"/>
                <a:gd name="T34" fmla="*/ 8 w 92"/>
                <a:gd name="T35" fmla="*/ 27 h 210"/>
                <a:gd name="T36" fmla="*/ 0 w 92"/>
                <a:gd name="T37" fmla="*/ 0 h 210"/>
                <a:gd name="T38" fmla="*/ 7 w 92"/>
                <a:gd name="T39" fmla="*/ 0 h 210"/>
                <a:gd name="T40" fmla="*/ 23 w 92"/>
                <a:gd name="T41" fmla="*/ 5 h 210"/>
                <a:gd name="T42" fmla="*/ 39 w 92"/>
                <a:gd name="T43" fmla="*/ 23 h 210"/>
                <a:gd name="T44" fmla="*/ 46 w 92"/>
                <a:gd name="T45" fmla="*/ 38 h 210"/>
                <a:gd name="T46" fmla="*/ 51 w 92"/>
                <a:gd name="T47" fmla="*/ 24 h 210"/>
                <a:gd name="T48" fmla="*/ 66 w 92"/>
                <a:gd name="T49" fmla="*/ 8 h 210"/>
                <a:gd name="T50" fmla="*/ 92 w 92"/>
                <a:gd name="T51" fmla="*/ 0 h 210"/>
                <a:gd name="T52" fmla="*/ 90 w 92"/>
                <a:gd name="T53" fmla="*/ 8 h 210"/>
                <a:gd name="T54" fmla="*/ 82 w 92"/>
                <a:gd name="T55" fmla="*/ 25 h 210"/>
                <a:gd name="T56" fmla="*/ 63 w 92"/>
                <a:gd name="T57" fmla="*/ 40 h 210"/>
                <a:gd name="T58" fmla="*/ 49 w 92"/>
                <a:gd name="T59" fmla="*/ 124 h 210"/>
                <a:gd name="T60" fmla="*/ 50 w 92"/>
                <a:gd name="T61" fmla="*/ 116 h 210"/>
                <a:gd name="T62" fmla="*/ 59 w 92"/>
                <a:gd name="T63" fmla="*/ 100 h 210"/>
                <a:gd name="T64" fmla="*/ 81 w 92"/>
                <a:gd name="T65" fmla="*/ 92 h 210"/>
                <a:gd name="T66" fmla="*/ 80 w 92"/>
                <a:gd name="T67" fmla="*/ 98 h 210"/>
                <a:gd name="T68" fmla="*/ 73 w 92"/>
                <a:gd name="T69" fmla="*/ 114 h 210"/>
                <a:gd name="T70" fmla="*/ 59 w 92"/>
                <a:gd name="T71" fmla="*/ 127 h 210"/>
                <a:gd name="T72" fmla="*/ 49 w 92"/>
                <a:gd name="T73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8" name="Freeform 16"/>
            <p:cNvSpPr/>
            <p:nvPr/>
          </p:nvSpPr>
          <p:spPr bwMode="gray">
            <a:xfrm>
              <a:off x="1566" y="297"/>
              <a:ext cx="128" cy="292"/>
            </a:xfrm>
            <a:custGeom>
              <a:avLst/>
              <a:gdLst>
                <a:gd name="T0" fmla="*/ 61 w 128"/>
                <a:gd name="T1" fmla="*/ 225 h 292"/>
                <a:gd name="T2" fmla="*/ 54 w 128"/>
                <a:gd name="T3" fmla="*/ 225 h 292"/>
                <a:gd name="T4" fmla="*/ 38 w 128"/>
                <a:gd name="T5" fmla="*/ 219 h 292"/>
                <a:gd name="T6" fmla="*/ 23 w 128"/>
                <a:gd name="T7" fmla="*/ 206 h 292"/>
                <a:gd name="T8" fmla="*/ 15 w 128"/>
                <a:gd name="T9" fmla="*/ 180 h 292"/>
                <a:gd name="T10" fmla="*/ 23 w 128"/>
                <a:gd name="T11" fmla="*/ 180 h 292"/>
                <a:gd name="T12" fmla="*/ 38 w 128"/>
                <a:gd name="T13" fmla="*/ 186 h 292"/>
                <a:gd name="T14" fmla="*/ 54 w 128"/>
                <a:gd name="T15" fmla="*/ 205 h 292"/>
                <a:gd name="T16" fmla="*/ 61 w 128"/>
                <a:gd name="T17" fmla="*/ 151 h 292"/>
                <a:gd name="T18" fmla="*/ 52 w 128"/>
                <a:gd name="T19" fmla="*/ 149 h 292"/>
                <a:gd name="T20" fmla="*/ 34 w 128"/>
                <a:gd name="T21" fmla="*/ 144 h 292"/>
                <a:gd name="T22" fmla="*/ 16 w 128"/>
                <a:gd name="T23" fmla="*/ 128 h 292"/>
                <a:gd name="T24" fmla="*/ 8 w 128"/>
                <a:gd name="T25" fmla="*/ 98 h 292"/>
                <a:gd name="T26" fmla="*/ 15 w 128"/>
                <a:gd name="T27" fmla="*/ 97 h 292"/>
                <a:gd name="T28" fmla="*/ 29 w 128"/>
                <a:gd name="T29" fmla="*/ 101 h 292"/>
                <a:gd name="T30" fmla="*/ 47 w 128"/>
                <a:gd name="T31" fmla="*/ 116 h 292"/>
                <a:gd name="T32" fmla="*/ 61 w 128"/>
                <a:gd name="T33" fmla="*/ 147 h 292"/>
                <a:gd name="T34" fmla="*/ 58 w 128"/>
                <a:gd name="T35" fmla="*/ 60 h 292"/>
                <a:gd name="T36" fmla="*/ 44 w 128"/>
                <a:gd name="T37" fmla="*/ 58 h 292"/>
                <a:gd name="T38" fmla="*/ 25 w 128"/>
                <a:gd name="T39" fmla="*/ 50 h 292"/>
                <a:gd name="T40" fmla="*/ 8 w 128"/>
                <a:gd name="T41" fmla="*/ 32 h 292"/>
                <a:gd name="T42" fmla="*/ 0 w 128"/>
                <a:gd name="T43" fmla="*/ 0 h 292"/>
                <a:gd name="T44" fmla="*/ 8 w 128"/>
                <a:gd name="T45" fmla="*/ 0 h 292"/>
                <a:gd name="T46" fmla="*/ 27 w 128"/>
                <a:gd name="T47" fmla="*/ 5 h 292"/>
                <a:gd name="T48" fmla="*/ 48 w 128"/>
                <a:gd name="T49" fmla="*/ 21 h 292"/>
                <a:gd name="T50" fmla="*/ 65 w 128"/>
                <a:gd name="T51" fmla="*/ 56 h 292"/>
                <a:gd name="T52" fmla="*/ 66 w 128"/>
                <a:gd name="T53" fmla="*/ 48 h 292"/>
                <a:gd name="T54" fmla="*/ 77 w 128"/>
                <a:gd name="T55" fmla="*/ 28 h 292"/>
                <a:gd name="T56" fmla="*/ 96 w 128"/>
                <a:gd name="T57" fmla="*/ 9 h 292"/>
                <a:gd name="T58" fmla="*/ 128 w 128"/>
                <a:gd name="T59" fmla="*/ 0 h 292"/>
                <a:gd name="T60" fmla="*/ 127 w 128"/>
                <a:gd name="T61" fmla="*/ 9 h 292"/>
                <a:gd name="T62" fmla="*/ 119 w 128"/>
                <a:gd name="T63" fmla="*/ 31 h 292"/>
                <a:gd name="T64" fmla="*/ 101 w 128"/>
                <a:gd name="T65" fmla="*/ 51 h 292"/>
                <a:gd name="T66" fmla="*/ 67 w 128"/>
                <a:gd name="T67" fmla="*/ 60 h 292"/>
                <a:gd name="T68" fmla="*/ 69 w 128"/>
                <a:gd name="T69" fmla="*/ 170 h 292"/>
                <a:gd name="T70" fmla="*/ 73 w 128"/>
                <a:gd name="T71" fmla="*/ 155 h 292"/>
                <a:gd name="T72" fmla="*/ 86 w 128"/>
                <a:gd name="T73" fmla="*/ 136 h 292"/>
                <a:gd name="T74" fmla="*/ 113 w 128"/>
                <a:gd name="T75" fmla="*/ 128 h 292"/>
                <a:gd name="T76" fmla="*/ 112 w 128"/>
                <a:gd name="T77" fmla="*/ 136 h 292"/>
                <a:gd name="T78" fmla="*/ 105 w 128"/>
                <a:gd name="T79" fmla="*/ 153 h 292"/>
                <a:gd name="T80" fmla="*/ 92 w 128"/>
                <a:gd name="T81" fmla="*/ 172 h 292"/>
                <a:gd name="T82" fmla="*/ 67 w 128"/>
                <a:gd name="T83" fmla="*/ 180 h 292"/>
                <a:gd name="T84" fmla="*/ 61 w 128"/>
                <a:gd name="T85" fmla="*/ 292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89" name="Freeform 17"/>
            <p:cNvSpPr/>
            <p:nvPr/>
          </p:nvSpPr>
          <p:spPr bwMode="gray">
            <a:xfrm>
              <a:off x="2596" y="332"/>
              <a:ext cx="68" cy="257"/>
            </a:xfrm>
            <a:custGeom>
              <a:avLst/>
              <a:gdLst>
                <a:gd name="T0" fmla="*/ 31 w 68"/>
                <a:gd name="T1" fmla="*/ 164 h 257"/>
                <a:gd name="T2" fmla="*/ 23 w 68"/>
                <a:gd name="T3" fmla="*/ 163 h 257"/>
                <a:gd name="T4" fmla="*/ 8 w 68"/>
                <a:gd name="T5" fmla="*/ 155 h 257"/>
                <a:gd name="T6" fmla="*/ 0 w 68"/>
                <a:gd name="T7" fmla="*/ 132 h 257"/>
                <a:gd name="T8" fmla="*/ 7 w 68"/>
                <a:gd name="T9" fmla="*/ 132 h 257"/>
                <a:gd name="T10" fmla="*/ 22 w 68"/>
                <a:gd name="T11" fmla="*/ 139 h 257"/>
                <a:gd name="T12" fmla="*/ 31 w 68"/>
                <a:gd name="T13" fmla="*/ 160 h 257"/>
                <a:gd name="T14" fmla="*/ 29 w 68"/>
                <a:gd name="T15" fmla="*/ 101 h 257"/>
                <a:gd name="T16" fmla="*/ 16 w 68"/>
                <a:gd name="T17" fmla="*/ 97 h 257"/>
                <a:gd name="T18" fmla="*/ 3 w 68"/>
                <a:gd name="T19" fmla="*/ 83 h 257"/>
                <a:gd name="T20" fmla="*/ 3 w 68"/>
                <a:gd name="T21" fmla="*/ 70 h 257"/>
                <a:gd name="T22" fmla="*/ 15 w 68"/>
                <a:gd name="T23" fmla="*/ 74 h 257"/>
                <a:gd name="T24" fmla="*/ 27 w 68"/>
                <a:gd name="T25" fmla="*/ 86 h 257"/>
                <a:gd name="T26" fmla="*/ 31 w 68"/>
                <a:gd name="T27" fmla="*/ 31 h 257"/>
                <a:gd name="T28" fmla="*/ 33 w 68"/>
                <a:gd name="T29" fmla="*/ 23 h 257"/>
                <a:gd name="T30" fmla="*/ 41 w 68"/>
                <a:gd name="T31" fmla="*/ 8 h 257"/>
                <a:gd name="T32" fmla="*/ 62 w 68"/>
                <a:gd name="T33" fmla="*/ 0 h 257"/>
                <a:gd name="T34" fmla="*/ 61 w 68"/>
                <a:gd name="T35" fmla="*/ 8 h 257"/>
                <a:gd name="T36" fmla="*/ 53 w 68"/>
                <a:gd name="T37" fmla="*/ 23 h 257"/>
                <a:gd name="T38" fmla="*/ 35 w 68"/>
                <a:gd name="T39" fmla="*/ 31 h 257"/>
                <a:gd name="T40" fmla="*/ 35 w 68"/>
                <a:gd name="T41" fmla="*/ 75 h 257"/>
                <a:gd name="T42" fmla="*/ 39 w 68"/>
                <a:gd name="T43" fmla="*/ 62 h 257"/>
                <a:gd name="T44" fmla="*/ 54 w 68"/>
                <a:gd name="T45" fmla="*/ 48 h 257"/>
                <a:gd name="T46" fmla="*/ 68 w 68"/>
                <a:gd name="T47" fmla="*/ 48 h 257"/>
                <a:gd name="T48" fmla="*/ 66 w 68"/>
                <a:gd name="T49" fmla="*/ 59 h 257"/>
                <a:gd name="T50" fmla="*/ 58 w 68"/>
                <a:gd name="T51" fmla="*/ 72 h 257"/>
                <a:gd name="T52" fmla="*/ 35 w 68"/>
                <a:gd name="T53" fmla="*/ 82 h 257"/>
                <a:gd name="T54" fmla="*/ 35 w 68"/>
                <a:gd name="T55" fmla="*/ 143 h 257"/>
                <a:gd name="T56" fmla="*/ 38 w 68"/>
                <a:gd name="T57" fmla="*/ 132 h 257"/>
                <a:gd name="T58" fmla="*/ 49 w 68"/>
                <a:gd name="T59" fmla="*/ 122 h 257"/>
                <a:gd name="T60" fmla="*/ 60 w 68"/>
                <a:gd name="T61" fmla="*/ 122 h 257"/>
                <a:gd name="T62" fmla="*/ 58 w 68"/>
                <a:gd name="T63" fmla="*/ 133 h 257"/>
                <a:gd name="T64" fmla="*/ 47 w 68"/>
                <a:gd name="T65" fmla="*/ 144 h 257"/>
                <a:gd name="T66" fmla="*/ 35 w 68"/>
                <a:gd name="T67" fmla="*/ 2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0" name="Freeform 18"/>
            <p:cNvSpPr/>
            <p:nvPr/>
          </p:nvSpPr>
          <p:spPr bwMode="gray">
            <a:xfrm>
              <a:off x="1672" y="164"/>
              <a:ext cx="111" cy="425"/>
            </a:xfrm>
            <a:custGeom>
              <a:avLst/>
              <a:gdLst>
                <a:gd name="T0" fmla="*/ 52 w 111"/>
                <a:gd name="T1" fmla="*/ 272 h 425"/>
                <a:gd name="T2" fmla="*/ 44 w 111"/>
                <a:gd name="T3" fmla="*/ 270 h 425"/>
                <a:gd name="T4" fmla="*/ 26 w 111"/>
                <a:gd name="T5" fmla="*/ 265 h 425"/>
                <a:gd name="T6" fmla="*/ 8 w 111"/>
                <a:gd name="T7" fmla="*/ 249 h 425"/>
                <a:gd name="T8" fmla="*/ 0 w 111"/>
                <a:gd name="T9" fmla="*/ 219 h 425"/>
                <a:gd name="T10" fmla="*/ 8 w 111"/>
                <a:gd name="T11" fmla="*/ 219 h 425"/>
                <a:gd name="T12" fmla="*/ 25 w 111"/>
                <a:gd name="T13" fmla="*/ 223 h 425"/>
                <a:gd name="T14" fmla="*/ 41 w 111"/>
                <a:gd name="T15" fmla="*/ 235 h 425"/>
                <a:gd name="T16" fmla="*/ 52 w 111"/>
                <a:gd name="T17" fmla="*/ 265 h 425"/>
                <a:gd name="T18" fmla="*/ 50 w 111"/>
                <a:gd name="T19" fmla="*/ 168 h 425"/>
                <a:gd name="T20" fmla="*/ 35 w 111"/>
                <a:gd name="T21" fmla="*/ 165 h 425"/>
                <a:gd name="T22" fmla="*/ 17 w 111"/>
                <a:gd name="T23" fmla="*/ 156 h 425"/>
                <a:gd name="T24" fmla="*/ 3 w 111"/>
                <a:gd name="T25" fmla="*/ 134 h 425"/>
                <a:gd name="T26" fmla="*/ 3 w 111"/>
                <a:gd name="T27" fmla="*/ 116 h 425"/>
                <a:gd name="T28" fmla="*/ 19 w 111"/>
                <a:gd name="T29" fmla="*/ 120 h 425"/>
                <a:gd name="T30" fmla="*/ 39 w 111"/>
                <a:gd name="T31" fmla="*/ 133 h 425"/>
                <a:gd name="T32" fmla="*/ 52 w 111"/>
                <a:gd name="T33" fmla="*/ 161 h 425"/>
                <a:gd name="T34" fmla="*/ 53 w 111"/>
                <a:gd name="T35" fmla="*/ 50 h 425"/>
                <a:gd name="T36" fmla="*/ 54 w 111"/>
                <a:gd name="T37" fmla="*/ 36 h 425"/>
                <a:gd name="T38" fmla="*/ 65 w 111"/>
                <a:gd name="T39" fmla="*/ 17 h 425"/>
                <a:gd name="T40" fmla="*/ 87 w 111"/>
                <a:gd name="T41" fmla="*/ 3 h 425"/>
                <a:gd name="T42" fmla="*/ 103 w 111"/>
                <a:gd name="T43" fmla="*/ 3 h 425"/>
                <a:gd name="T44" fmla="*/ 99 w 111"/>
                <a:gd name="T45" fmla="*/ 21 h 425"/>
                <a:gd name="T46" fmla="*/ 84 w 111"/>
                <a:gd name="T47" fmla="*/ 42 h 425"/>
                <a:gd name="T48" fmla="*/ 58 w 111"/>
                <a:gd name="T49" fmla="*/ 52 h 425"/>
                <a:gd name="T50" fmla="*/ 58 w 111"/>
                <a:gd name="T51" fmla="*/ 127 h 425"/>
                <a:gd name="T52" fmla="*/ 61 w 111"/>
                <a:gd name="T53" fmla="*/ 112 h 425"/>
                <a:gd name="T54" fmla="*/ 72 w 111"/>
                <a:gd name="T55" fmla="*/ 94 h 425"/>
                <a:gd name="T56" fmla="*/ 93 w 111"/>
                <a:gd name="T57" fmla="*/ 80 h 425"/>
                <a:gd name="T58" fmla="*/ 111 w 111"/>
                <a:gd name="T59" fmla="*/ 80 h 425"/>
                <a:gd name="T60" fmla="*/ 111 w 111"/>
                <a:gd name="T61" fmla="*/ 91 h 425"/>
                <a:gd name="T62" fmla="*/ 107 w 111"/>
                <a:gd name="T63" fmla="*/ 108 h 425"/>
                <a:gd name="T64" fmla="*/ 91 w 111"/>
                <a:gd name="T65" fmla="*/ 126 h 425"/>
                <a:gd name="T66" fmla="*/ 58 w 111"/>
                <a:gd name="T67" fmla="*/ 135 h 425"/>
                <a:gd name="T68" fmla="*/ 58 w 111"/>
                <a:gd name="T69" fmla="*/ 236 h 425"/>
                <a:gd name="T70" fmla="*/ 61 w 111"/>
                <a:gd name="T71" fmla="*/ 223 h 425"/>
                <a:gd name="T72" fmla="*/ 73 w 111"/>
                <a:gd name="T73" fmla="*/ 208 h 425"/>
                <a:gd name="T74" fmla="*/ 97 w 111"/>
                <a:gd name="T75" fmla="*/ 200 h 425"/>
                <a:gd name="T76" fmla="*/ 99 w 111"/>
                <a:gd name="T77" fmla="*/ 207 h 425"/>
                <a:gd name="T78" fmla="*/ 97 w 111"/>
                <a:gd name="T79" fmla="*/ 220 h 425"/>
                <a:gd name="T80" fmla="*/ 87 w 111"/>
                <a:gd name="T81" fmla="*/ 235 h 425"/>
                <a:gd name="T82" fmla="*/ 58 w 111"/>
                <a:gd name="T83" fmla="*/ 245 h 425"/>
                <a:gd name="T84" fmla="*/ 52 w 111"/>
                <a:gd name="T85" fmla="*/ 425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1" name="Freeform 19"/>
            <p:cNvSpPr/>
            <p:nvPr/>
          </p:nvSpPr>
          <p:spPr bwMode="gray">
            <a:xfrm>
              <a:off x="2065" y="361"/>
              <a:ext cx="100" cy="228"/>
            </a:xfrm>
            <a:custGeom>
              <a:avLst/>
              <a:gdLst>
                <a:gd name="T0" fmla="*/ 52 w 100"/>
                <a:gd name="T1" fmla="*/ 176 h 228"/>
                <a:gd name="T2" fmla="*/ 59 w 100"/>
                <a:gd name="T3" fmla="*/ 176 h 228"/>
                <a:gd name="T4" fmla="*/ 74 w 100"/>
                <a:gd name="T5" fmla="*/ 169 h 228"/>
                <a:gd name="T6" fmla="*/ 86 w 100"/>
                <a:gd name="T7" fmla="*/ 154 h 228"/>
                <a:gd name="T8" fmla="*/ 86 w 100"/>
                <a:gd name="T9" fmla="*/ 141 h 228"/>
                <a:gd name="T10" fmla="*/ 74 w 100"/>
                <a:gd name="T11" fmla="*/ 143 h 228"/>
                <a:gd name="T12" fmla="*/ 58 w 100"/>
                <a:gd name="T13" fmla="*/ 158 h 228"/>
                <a:gd name="T14" fmla="*/ 52 w 100"/>
                <a:gd name="T15" fmla="*/ 118 h 228"/>
                <a:gd name="T16" fmla="*/ 61 w 100"/>
                <a:gd name="T17" fmla="*/ 116 h 228"/>
                <a:gd name="T18" fmla="*/ 78 w 100"/>
                <a:gd name="T19" fmla="*/ 110 h 228"/>
                <a:gd name="T20" fmla="*/ 92 w 100"/>
                <a:gd name="T21" fmla="*/ 92 h 228"/>
                <a:gd name="T22" fmla="*/ 92 w 100"/>
                <a:gd name="T23" fmla="*/ 77 h 228"/>
                <a:gd name="T24" fmla="*/ 81 w 100"/>
                <a:gd name="T25" fmla="*/ 79 h 228"/>
                <a:gd name="T26" fmla="*/ 65 w 100"/>
                <a:gd name="T27" fmla="*/ 88 h 228"/>
                <a:gd name="T28" fmla="*/ 52 w 100"/>
                <a:gd name="T29" fmla="*/ 115 h 228"/>
                <a:gd name="T30" fmla="*/ 55 w 100"/>
                <a:gd name="T31" fmla="*/ 48 h 228"/>
                <a:gd name="T32" fmla="*/ 67 w 100"/>
                <a:gd name="T33" fmla="*/ 45 h 228"/>
                <a:gd name="T34" fmla="*/ 85 w 100"/>
                <a:gd name="T35" fmla="*/ 37 h 228"/>
                <a:gd name="T36" fmla="*/ 97 w 100"/>
                <a:gd name="T37" fmla="*/ 17 h 228"/>
                <a:gd name="T38" fmla="*/ 97 w 100"/>
                <a:gd name="T39" fmla="*/ 0 h 228"/>
                <a:gd name="T40" fmla="*/ 83 w 100"/>
                <a:gd name="T41" fmla="*/ 3 h 228"/>
                <a:gd name="T42" fmla="*/ 65 w 100"/>
                <a:gd name="T43" fmla="*/ 14 h 228"/>
                <a:gd name="T44" fmla="*/ 50 w 100"/>
                <a:gd name="T45" fmla="*/ 45 h 228"/>
                <a:gd name="T46" fmla="*/ 47 w 100"/>
                <a:gd name="T47" fmla="*/ 35 h 228"/>
                <a:gd name="T48" fmla="*/ 38 w 100"/>
                <a:gd name="T49" fmla="*/ 18 h 228"/>
                <a:gd name="T50" fmla="*/ 16 w 100"/>
                <a:gd name="T51" fmla="*/ 3 h 228"/>
                <a:gd name="T52" fmla="*/ 1 w 100"/>
                <a:gd name="T53" fmla="*/ 3 h 228"/>
                <a:gd name="T54" fmla="*/ 5 w 100"/>
                <a:gd name="T55" fmla="*/ 19 h 228"/>
                <a:gd name="T56" fmla="*/ 19 w 100"/>
                <a:gd name="T57" fmla="*/ 38 h 228"/>
                <a:gd name="T58" fmla="*/ 47 w 100"/>
                <a:gd name="T59" fmla="*/ 48 h 228"/>
                <a:gd name="T60" fmla="*/ 47 w 100"/>
                <a:gd name="T61" fmla="*/ 132 h 228"/>
                <a:gd name="T62" fmla="*/ 42 w 100"/>
                <a:gd name="T63" fmla="*/ 118 h 228"/>
                <a:gd name="T64" fmla="*/ 25 w 100"/>
                <a:gd name="T65" fmla="*/ 103 h 228"/>
                <a:gd name="T66" fmla="*/ 12 w 100"/>
                <a:gd name="T67" fmla="*/ 103 h 228"/>
                <a:gd name="T68" fmla="*/ 16 w 100"/>
                <a:gd name="T69" fmla="*/ 116 h 228"/>
                <a:gd name="T70" fmla="*/ 25 w 100"/>
                <a:gd name="T71" fmla="*/ 132 h 228"/>
                <a:gd name="T72" fmla="*/ 47 w 100"/>
                <a:gd name="T73" fmla="*/ 141 h 228"/>
                <a:gd name="T74" fmla="*/ 52 w 100"/>
                <a:gd name="T7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2" name="Freeform 20"/>
            <p:cNvSpPr/>
            <p:nvPr/>
          </p:nvSpPr>
          <p:spPr bwMode="gray">
            <a:xfrm>
              <a:off x="2921" y="361"/>
              <a:ext cx="100" cy="228"/>
            </a:xfrm>
            <a:custGeom>
              <a:avLst/>
              <a:gdLst>
                <a:gd name="T0" fmla="*/ 53 w 100"/>
                <a:gd name="T1" fmla="*/ 176 h 228"/>
                <a:gd name="T2" fmla="*/ 60 w 100"/>
                <a:gd name="T3" fmla="*/ 176 h 228"/>
                <a:gd name="T4" fmla="*/ 74 w 100"/>
                <a:gd name="T5" fmla="*/ 169 h 228"/>
                <a:gd name="T6" fmla="*/ 87 w 100"/>
                <a:gd name="T7" fmla="*/ 154 h 228"/>
                <a:gd name="T8" fmla="*/ 87 w 100"/>
                <a:gd name="T9" fmla="*/ 141 h 228"/>
                <a:gd name="T10" fmla="*/ 74 w 100"/>
                <a:gd name="T11" fmla="*/ 143 h 228"/>
                <a:gd name="T12" fmla="*/ 60 w 100"/>
                <a:gd name="T13" fmla="*/ 158 h 228"/>
                <a:gd name="T14" fmla="*/ 53 w 100"/>
                <a:gd name="T15" fmla="*/ 118 h 228"/>
                <a:gd name="T16" fmla="*/ 61 w 100"/>
                <a:gd name="T17" fmla="*/ 116 h 228"/>
                <a:gd name="T18" fmla="*/ 78 w 100"/>
                <a:gd name="T19" fmla="*/ 110 h 228"/>
                <a:gd name="T20" fmla="*/ 92 w 100"/>
                <a:gd name="T21" fmla="*/ 92 h 228"/>
                <a:gd name="T22" fmla="*/ 92 w 100"/>
                <a:gd name="T23" fmla="*/ 77 h 228"/>
                <a:gd name="T24" fmla="*/ 81 w 100"/>
                <a:gd name="T25" fmla="*/ 79 h 228"/>
                <a:gd name="T26" fmla="*/ 65 w 100"/>
                <a:gd name="T27" fmla="*/ 88 h 228"/>
                <a:gd name="T28" fmla="*/ 53 w 100"/>
                <a:gd name="T29" fmla="*/ 115 h 228"/>
                <a:gd name="T30" fmla="*/ 56 w 100"/>
                <a:gd name="T31" fmla="*/ 48 h 228"/>
                <a:gd name="T32" fmla="*/ 68 w 100"/>
                <a:gd name="T33" fmla="*/ 45 h 228"/>
                <a:gd name="T34" fmla="*/ 85 w 100"/>
                <a:gd name="T35" fmla="*/ 37 h 228"/>
                <a:gd name="T36" fmla="*/ 97 w 100"/>
                <a:gd name="T37" fmla="*/ 17 h 228"/>
                <a:gd name="T38" fmla="*/ 97 w 100"/>
                <a:gd name="T39" fmla="*/ 0 h 228"/>
                <a:gd name="T40" fmla="*/ 84 w 100"/>
                <a:gd name="T41" fmla="*/ 3 h 228"/>
                <a:gd name="T42" fmla="*/ 65 w 100"/>
                <a:gd name="T43" fmla="*/ 14 h 228"/>
                <a:gd name="T44" fmla="*/ 50 w 100"/>
                <a:gd name="T45" fmla="*/ 45 h 228"/>
                <a:gd name="T46" fmla="*/ 47 w 100"/>
                <a:gd name="T47" fmla="*/ 35 h 228"/>
                <a:gd name="T48" fmla="*/ 38 w 100"/>
                <a:gd name="T49" fmla="*/ 18 h 228"/>
                <a:gd name="T50" fmla="*/ 16 w 100"/>
                <a:gd name="T51" fmla="*/ 3 h 228"/>
                <a:gd name="T52" fmla="*/ 2 w 100"/>
                <a:gd name="T53" fmla="*/ 3 h 228"/>
                <a:gd name="T54" fmla="*/ 6 w 100"/>
                <a:gd name="T55" fmla="*/ 19 h 228"/>
                <a:gd name="T56" fmla="*/ 19 w 100"/>
                <a:gd name="T57" fmla="*/ 38 h 228"/>
                <a:gd name="T58" fmla="*/ 47 w 100"/>
                <a:gd name="T59" fmla="*/ 48 h 228"/>
                <a:gd name="T60" fmla="*/ 47 w 100"/>
                <a:gd name="T61" fmla="*/ 132 h 228"/>
                <a:gd name="T62" fmla="*/ 42 w 100"/>
                <a:gd name="T63" fmla="*/ 118 h 228"/>
                <a:gd name="T64" fmla="*/ 26 w 100"/>
                <a:gd name="T65" fmla="*/ 103 h 228"/>
                <a:gd name="T66" fmla="*/ 12 w 100"/>
                <a:gd name="T67" fmla="*/ 103 h 228"/>
                <a:gd name="T68" fmla="*/ 16 w 100"/>
                <a:gd name="T69" fmla="*/ 116 h 228"/>
                <a:gd name="T70" fmla="*/ 26 w 100"/>
                <a:gd name="T71" fmla="*/ 132 h 228"/>
                <a:gd name="T72" fmla="*/ 47 w 100"/>
                <a:gd name="T73" fmla="*/ 141 h 228"/>
                <a:gd name="T74" fmla="*/ 53 w 100"/>
                <a:gd name="T75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3" name="Freeform 21"/>
            <p:cNvSpPr/>
            <p:nvPr/>
          </p:nvSpPr>
          <p:spPr bwMode="gray">
            <a:xfrm>
              <a:off x="2273" y="187"/>
              <a:ext cx="175" cy="402"/>
            </a:xfrm>
            <a:custGeom>
              <a:avLst/>
              <a:gdLst>
                <a:gd name="T0" fmla="*/ 93 w 175"/>
                <a:gd name="T1" fmla="*/ 309 h 402"/>
                <a:gd name="T2" fmla="*/ 101 w 175"/>
                <a:gd name="T3" fmla="*/ 309 h 402"/>
                <a:gd name="T4" fmla="*/ 118 w 175"/>
                <a:gd name="T5" fmla="*/ 304 h 402"/>
                <a:gd name="T6" fmla="*/ 138 w 175"/>
                <a:gd name="T7" fmla="*/ 292 h 402"/>
                <a:gd name="T8" fmla="*/ 152 w 175"/>
                <a:gd name="T9" fmla="*/ 266 h 402"/>
                <a:gd name="T10" fmla="*/ 152 w 175"/>
                <a:gd name="T11" fmla="*/ 247 h 402"/>
                <a:gd name="T12" fmla="*/ 138 w 175"/>
                <a:gd name="T13" fmla="*/ 250 h 402"/>
                <a:gd name="T14" fmla="*/ 120 w 175"/>
                <a:gd name="T15" fmla="*/ 259 h 402"/>
                <a:gd name="T16" fmla="*/ 99 w 175"/>
                <a:gd name="T17" fmla="*/ 285 h 402"/>
                <a:gd name="T18" fmla="*/ 93 w 175"/>
                <a:gd name="T19" fmla="*/ 207 h 402"/>
                <a:gd name="T20" fmla="*/ 102 w 175"/>
                <a:gd name="T21" fmla="*/ 205 h 402"/>
                <a:gd name="T22" fmla="*/ 122 w 175"/>
                <a:gd name="T23" fmla="*/ 200 h 402"/>
                <a:gd name="T24" fmla="*/ 147 w 175"/>
                <a:gd name="T25" fmla="*/ 185 h 402"/>
                <a:gd name="T26" fmla="*/ 163 w 175"/>
                <a:gd name="T27" fmla="*/ 155 h 402"/>
                <a:gd name="T28" fmla="*/ 163 w 175"/>
                <a:gd name="T29" fmla="*/ 134 h 402"/>
                <a:gd name="T30" fmla="*/ 149 w 175"/>
                <a:gd name="T31" fmla="*/ 135 h 402"/>
                <a:gd name="T32" fmla="*/ 129 w 175"/>
                <a:gd name="T33" fmla="*/ 142 h 402"/>
                <a:gd name="T34" fmla="*/ 107 w 175"/>
                <a:gd name="T35" fmla="*/ 162 h 402"/>
                <a:gd name="T36" fmla="*/ 93 w 175"/>
                <a:gd name="T37" fmla="*/ 201 h 402"/>
                <a:gd name="T38" fmla="*/ 95 w 175"/>
                <a:gd name="T39" fmla="*/ 83 h 402"/>
                <a:gd name="T40" fmla="*/ 110 w 175"/>
                <a:gd name="T41" fmla="*/ 81 h 402"/>
                <a:gd name="T42" fmla="*/ 134 w 175"/>
                <a:gd name="T43" fmla="*/ 73 h 402"/>
                <a:gd name="T44" fmla="*/ 157 w 175"/>
                <a:gd name="T45" fmla="*/ 54 h 402"/>
                <a:gd name="T46" fmla="*/ 174 w 175"/>
                <a:gd name="T47" fmla="*/ 23 h 402"/>
                <a:gd name="T48" fmla="*/ 174 w 175"/>
                <a:gd name="T49" fmla="*/ 0 h 402"/>
                <a:gd name="T50" fmla="*/ 157 w 175"/>
                <a:gd name="T51" fmla="*/ 2 h 402"/>
                <a:gd name="T52" fmla="*/ 133 w 175"/>
                <a:gd name="T53" fmla="*/ 10 h 402"/>
                <a:gd name="T54" fmla="*/ 107 w 175"/>
                <a:gd name="T55" fmla="*/ 33 h 402"/>
                <a:gd name="T56" fmla="*/ 87 w 175"/>
                <a:gd name="T57" fmla="*/ 77 h 402"/>
                <a:gd name="T58" fmla="*/ 85 w 175"/>
                <a:gd name="T59" fmla="*/ 68 h 402"/>
                <a:gd name="T60" fmla="*/ 75 w 175"/>
                <a:gd name="T61" fmla="*/ 46 h 402"/>
                <a:gd name="T62" fmla="*/ 55 w 175"/>
                <a:gd name="T63" fmla="*/ 21 h 402"/>
                <a:gd name="T64" fmla="*/ 22 w 175"/>
                <a:gd name="T65" fmla="*/ 3 h 402"/>
                <a:gd name="T66" fmla="*/ 1 w 175"/>
                <a:gd name="T67" fmla="*/ 3 h 402"/>
                <a:gd name="T68" fmla="*/ 4 w 175"/>
                <a:gd name="T69" fmla="*/ 18 h 402"/>
                <a:gd name="T70" fmla="*/ 12 w 175"/>
                <a:gd name="T71" fmla="*/ 42 h 402"/>
                <a:gd name="T72" fmla="*/ 31 w 175"/>
                <a:gd name="T73" fmla="*/ 65 h 402"/>
                <a:gd name="T74" fmla="*/ 62 w 175"/>
                <a:gd name="T75" fmla="*/ 81 h 402"/>
                <a:gd name="T76" fmla="*/ 82 w 175"/>
                <a:gd name="T77" fmla="*/ 238 h 402"/>
                <a:gd name="T78" fmla="*/ 80 w 175"/>
                <a:gd name="T79" fmla="*/ 228 h 402"/>
                <a:gd name="T80" fmla="*/ 72 w 175"/>
                <a:gd name="T81" fmla="*/ 207 h 402"/>
                <a:gd name="T82" fmla="*/ 55 w 175"/>
                <a:gd name="T83" fmla="*/ 185 h 402"/>
                <a:gd name="T84" fmla="*/ 21 w 175"/>
                <a:gd name="T85" fmla="*/ 176 h 402"/>
                <a:gd name="T86" fmla="*/ 22 w 175"/>
                <a:gd name="T87" fmla="*/ 185 h 402"/>
                <a:gd name="T88" fmla="*/ 28 w 175"/>
                <a:gd name="T89" fmla="*/ 205 h 402"/>
                <a:gd name="T90" fmla="*/ 41 w 175"/>
                <a:gd name="T91" fmla="*/ 230 h 402"/>
                <a:gd name="T92" fmla="*/ 66 w 175"/>
                <a:gd name="T93" fmla="*/ 246 h 402"/>
                <a:gd name="T94" fmla="*/ 82 w 175"/>
                <a:gd name="T95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4" name="Freeform 22"/>
            <p:cNvSpPr/>
            <p:nvPr/>
          </p:nvSpPr>
          <p:spPr bwMode="gray">
            <a:xfrm>
              <a:off x="2161" y="216"/>
              <a:ext cx="97" cy="373"/>
            </a:xfrm>
            <a:custGeom>
              <a:avLst/>
              <a:gdLst>
                <a:gd name="T0" fmla="*/ 52 w 97"/>
                <a:gd name="T1" fmla="*/ 237 h 373"/>
                <a:gd name="T2" fmla="*/ 59 w 97"/>
                <a:gd name="T3" fmla="*/ 237 h 373"/>
                <a:gd name="T4" fmla="*/ 74 w 97"/>
                <a:gd name="T5" fmla="*/ 232 h 373"/>
                <a:gd name="T6" fmla="*/ 90 w 97"/>
                <a:gd name="T7" fmla="*/ 218 h 373"/>
                <a:gd name="T8" fmla="*/ 97 w 97"/>
                <a:gd name="T9" fmla="*/ 193 h 373"/>
                <a:gd name="T10" fmla="*/ 89 w 97"/>
                <a:gd name="T11" fmla="*/ 193 h 373"/>
                <a:gd name="T12" fmla="*/ 71 w 97"/>
                <a:gd name="T13" fmla="*/ 197 h 373"/>
                <a:gd name="T14" fmla="*/ 56 w 97"/>
                <a:gd name="T15" fmla="*/ 215 h 373"/>
                <a:gd name="T16" fmla="*/ 52 w 97"/>
                <a:gd name="T17" fmla="*/ 147 h 373"/>
                <a:gd name="T18" fmla="*/ 59 w 97"/>
                <a:gd name="T19" fmla="*/ 147 h 373"/>
                <a:gd name="T20" fmla="*/ 74 w 97"/>
                <a:gd name="T21" fmla="*/ 141 h 373"/>
                <a:gd name="T22" fmla="*/ 90 w 97"/>
                <a:gd name="T23" fmla="*/ 128 h 373"/>
                <a:gd name="T24" fmla="*/ 97 w 97"/>
                <a:gd name="T25" fmla="*/ 102 h 373"/>
                <a:gd name="T26" fmla="*/ 89 w 97"/>
                <a:gd name="T27" fmla="*/ 102 h 373"/>
                <a:gd name="T28" fmla="*/ 71 w 97"/>
                <a:gd name="T29" fmla="*/ 109 h 373"/>
                <a:gd name="T30" fmla="*/ 56 w 97"/>
                <a:gd name="T31" fmla="*/ 126 h 373"/>
                <a:gd name="T32" fmla="*/ 52 w 97"/>
                <a:gd name="T33" fmla="*/ 46 h 373"/>
                <a:gd name="T34" fmla="*/ 51 w 97"/>
                <a:gd name="T35" fmla="*/ 37 h 373"/>
                <a:gd name="T36" fmla="*/ 45 w 97"/>
                <a:gd name="T37" fmla="*/ 23 h 373"/>
                <a:gd name="T38" fmla="*/ 32 w 97"/>
                <a:gd name="T39" fmla="*/ 6 h 373"/>
                <a:gd name="T40" fmla="*/ 6 w 97"/>
                <a:gd name="T41" fmla="*/ 0 h 373"/>
                <a:gd name="T42" fmla="*/ 8 w 97"/>
                <a:gd name="T43" fmla="*/ 9 h 373"/>
                <a:gd name="T44" fmla="*/ 16 w 97"/>
                <a:gd name="T45" fmla="*/ 27 h 373"/>
                <a:gd name="T46" fmla="*/ 33 w 97"/>
                <a:gd name="T47" fmla="*/ 43 h 373"/>
                <a:gd name="T48" fmla="*/ 45 w 97"/>
                <a:gd name="T49" fmla="*/ 113 h 373"/>
                <a:gd name="T50" fmla="*/ 45 w 97"/>
                <a:gd name="T51" fmla="*/ 106 h 373"/>
                <a:gd name="T52" fmla="*/ 40 w 97"/>
                <a:gd name="T53" fmla="*/ 90 h 373"/>
                <a:gd name="T54" fmla="*/ 27 w 97"/>
                <a:gd name="T55" fmla="*/ 75 h 373"/>
                <a:gd name="T56" fmla="*/ 1 w 97"/>
                <a:gd name="T57" fmla="*/ 67 h 373"/>
                <a:gd name="T58" fmla="*/ 0 w 97"/>
                <a:gd name="T59" fmla="*/ 75 h 373"/>
                <a:gd name="T60" fmla="*/ 2 w 97"/>
                <a:gd name="T61" fmla="*/ 91 h 373"/>
                <a:gd name="T62" fmla="*/ 14 w 97"/>
                <a:gd name="T63" fmla="*/ 109 h 373"/>
                <a:gd name="T64" fmla="*/ 45 w 97"/>
                <a:gd name="T65" fmla="*/ 118 h 373"/>
                <a:gd name="T66" fmla="*/ 45 w 97"/>
                <a:gd name="T67" fmla="*/ 207 h 373"/>
                <a:gd name="T68" fmla="*/ 43 w 97"/>
                <a:gd name="T69" fmla="*/ 195 h 373"/>
                <a:gd name="T70" fmla="*/ 33 w 97"/>
                <a:gd name="T71" fmla="*/ 182 h 373"/>
                <a:gd name="T72" fmla="*/ 12 w 97"/>
                <a:gd name="T73" fmla="*/ 175 h 373"/>
                <a:gd name="T74" fmla="*/ 10 w 97"/>
                <a:gd name="T75" fmla="*/ 182 h 373"/>
                <a:gd name="T76" fmla="*/ 13 w 97"/>
                <a:gd name="T77" fmla="*/ 197 h 373"/>
                <a:gd name="T78" fmla="*/ 29 w 97"/>
                <a:gd name="T79" fmla="*/ 211 h 373"/>
                <a:gd name="T80" fmla="*/ 45 w 97"/>
                <a:gd name="T81" fmla="*/ 373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95" name="Freeform 23"/>
            <p:cNvSpPr/>
            <p:nvPr/>
          </p:nvSpPr>
          <p:spPr bwMode="gray">
            <a:xfrm>
              <a:off x="2708" y="216"/>
              <a:ext cx="97" cy="373"/>
            </a:xfrm>
            <a:custGeom>
              <a:avLst/>
              <a:gdLst>
                <a:gd name="T0" fmla="*/ 51 w 97"/>
                <a:gd name="T1" fmla="*/ 237 h 373"/>
                <a:gd name="T2" fmla="*/ 60 w 97"/>
                <a:gd name="T3" fmla="*/ 237 h 373"/>
                <a:gd name="T4" fmla="*/ 74 w 97"/>
                <a:gd name="T5" fmla="*/ 232 h 373"/>
                <a:gd name="T6" fmla="*/ 91 w 97"/>
                <a:gd name="T7" fmla="*/ 218 h 373"/>
                <a:gd name="T8" fmla="*/ 97 w 97"/>
                <a:gd name="T9" fmla="*/ 193 h 373"/>
                <a:gd name="T10" fmla="*/ 89 w 97"/>
                <a:gd name="T11" fmla="*/ 193 h 373"/>
                <a:gd name="T12" fmla="*/ 72 w 97"/>
                <a:gd name="T13" fmla="*/ 197 h 373"/>
                <a:gd name="T14" fmla="*/ 55 w 97"/>
                <a:gd name="T15" fmla="*/ 215 h 373"/>
                <a:gd name="T16" fmla="*/ 51 w 97"/>
                <a:gd name="T17" fmla="*/ 147 h 373"/>
                <a:gd name="T18" fmla="*/ 60 w 97"/>
                <a:gd name="T19" fmla="*/ 147 h 373"/>
                <a:gd name="T20" fmla="*/ 74 w 97"/>
                <a:gd name="T21" fmla="*/ 141 h 373"/>
                <a:gd name="T22" fmla="*/ 91 w 97"/>
                <a:gd name="T23" fmla="*/ 128 h 373"/>
                <a:gd name="T24" fmla="*/ 97 w 97"/>
                <a:gd name="T25" fmla="*/ 102 h 373"/>
                <a:gd name="T26" fmla="*/ 89 w 97"/>
                <a:gd name="T27" fmla="*/ 102 h 373"/>
                <a:gd name="T28" fmla="*/ 72 w 97"/>
                <a:gd name="T29" fmla="*/ 109 h 373"/>
                <a:gd name="T30" fmla="*/ 55 w 97"/>
                <a:gd name="T31" fmla="*/ 126 h 373"/>
                <a:gd name="T32" fmla="*/ 51 w 97"/>
                <a:gd name="T33" fmla="*/ 46 h 373"/>
                <a:gd name="T34" fmla="*/ 51 w 97"/>
                <a:gd name="T35" fmla="*/ 37 h 373"/>
                <a:gd name="T36" fmla="*/ 46 w 97"/>
                <a:gd name="T37" fmla="*/ 23 h 373"/>
                <a:gd name="T38" fmla="*/ 33 w 97"/>
                <a:gd name="T39" fmla="*/ 6 h 373"/>
                <a:gd name="T40" fmla="*/ 7 w 97"/>
                <a:gd name="T41" fmla="*/ 0 h 373"/>
                <a:gd name="T42" fmla="*/ 8 w 97"/>
                <a:gd name="T43" fmla="*/ 9 h 373"/>
                <a:gd name="T44" fmla="*/ 16 w 97"/>
                <a:gd name="T45" fmla="*/ 27 h 373"/>
                <a:gd name="T46" fmla="*/ 34 w 97"/>
                <a:gd name="T47" fmla="*/ 43 h 373"/>
                <a:gd name="T48" fmla="*/ 46 w 97"/>
                <a:gd name="T49" fmla="*/ 113 h 373"/>
                <a:gd name="T50" fmla="*/ 46 w 97"/>
                <a:gd name="T51" fmla="*/ 106 h 373"/>
                <a:gd name="T52" fmla="*/ 41 w 97"/>
                <a:gd name="T53" fmla="*/ 90 h 373"/>
                <a:gd name="T54" fmla="*/ 27 w 97"/>
                <a:gd name="T55" fmla="*/ 75 h 373"/>
                <a:gd name="T56" fmla="*/ 0 w 97"/>
                <a:gd name="T57" fmla="*/ 67 h 373"/>
                <a:gd name="T58" fmla="*/ 0 w 97"/>
                <a:gd name="T59" fmla="*/ 75 h 373"/>
                <a:gd name="T60" fmla="*/ 3 w 97"/>
                <a:gd name="T61" fmla="*/ 91 h 373"/>
                <a:gd name="T62" fmla="*/ 15 w 97"/>
                <a:gd name="T63" fmla="*/ 109 h 373"/>
                <a:gd name="T64" fmla="*/ 46 w 97"/>
                <a:gd name="T65" fmla="*/ 118 h 373"/>
                <a:gd name="T66" fmla="*/ 46 w 97"/>
                <a:gd name="T67" fmla="*/ 207 h 373"/>
                <a:gd name="T68" fmla="*/ 43 w 97"/>
                <a:gd name="T69" fmla="*/ 195 h 373"/>
                <a:gd name="T70" fmla="*/ 34 w 97"/>
                <a:gd name="T71" fmla="*/ 182 h 373"/>
                <a:gd name="T72" fmla="*/ 12 w 97"/>
                <a:gd name="T73" fmla="*/ 175 h 373"/>
                <a:gd name="T74" fmla="*/ 11 w 97"/>
                <a:gd name="T75" fmla="*/ 182 h 373"/>
                <a:gd name="T76" fmla="*/ 14 w 97"/>
                <a:gd name="T77" fmla="*/ 197 h 373"/>
                <a:gd name="T78" fmla="*/ 30 w 97"/>
                <a:gd name="T79" fmla="*/ 211 h 373"/>
                <a:gd name="T80" fmla="*/ 46 w 97"/>
                <a:gd name="T81" fmla="*/ 373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3110" name="Rectangle 38" descr="1"/>
          <p:cNvSpPr>
            <a:spLocks noChangeArrowheads="1"/>
          </p:cNvSpPr>
          <p:nvPr/>
        </p:nvSpPr>
        <p:spPr bwMode="gray">
          <a:xfrm>
            <a:off x="4067176" y="4497388"/>
            <a:ext cx="741363" cy="742950"/>
          </a:xfrm>
          <a:prstGeom prst="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12" name="Rectangle 40" descr="7"/>
          <p:cNvSpPr>
            <a:spLocks noChangeArrowheads="1"/>
          </p:cNvSpPr>
          <p:nvPr/>
        </p:nvSpPr>
        <p:spPr bwMode="gray">
          <a:xfrm>
            <a:off x="3275013" y="5314950"/>
            <a:ext cx="742950" cy="742950"/>
          </a:xfrm>
          <a:prstGeom prst="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14" name="Rectangle 42"/>
          <p:cNvSpPr>
            <a:spLocks noChangeArrowheads="1"/>
          </p:cNvSpPr>
          <p:nvPr/>
        </p:nvSpPr>
        <p:spPr bwMode="gray">
          <a:xfrm>
            <a:off x="3282951" y="4510089"/>
            <a:ext cx="741363" cy="744537"/>
          </a:xfrm>
          <a:prstGeom prst="rect">
            <a:avLst/>
          </a:prstGeom>
          <a:solidFill>
            <a:srgbClr val="D7D7D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09" name="Rectangle 37" descr="6"/>
          <p:cNvSpPr>
            <a:spLocks noChangeArrowheads="1"/>
          </p:cNvSpPr>
          <p:nvPr/>
        </p:nvSpPr>
        <p:spPr bwMode="gray">
          <a:xfrm>
            <a:off x="1703389" y="5314950"/>
            <a:ext cx="742950" cy="742950"/>
          </a:xfrm>
          <a:prstGeom prst="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21" name="Rectangle 49"/>
          <p:cNvSpPr>
            <a:spLocks noChangeArrowheads="1"/>
          </p:cNvSpPr>
          <p:nvPr/>
        </p:nvSpPr>
        <p:spPr bwMode="gray">
          <a:xfrm>
            <a:off x="1703389" y="4511675"/>
            <a:ext cx="742950" cy="74295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22" name="Rectangle 50"/>
          <p:cNvSpPr>
            <a:spLocks noChangeArrowheads="1"/>
          </p:cNvSpPr>
          <p:nvPr/>
        </p:nvSpPr>
        <p:spPr bwMode="gray">
          <a:xfrm>
            <a:off x="128588" y="4511675"/>
            <a:ext cx="741362" cy="74295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24" name="Rectangle 52"/>
          <p:cNvSpPr>
            <a:spLocks noChangeArrowheads="1"/>
          </p:cNvSpPr>
          <p:nvPr/>
        </p:nvSpPr>
        <p:spPr bwMode="gray">
          <a:xfrm>
            <a:off x="2492375" y="5314950"/>
            <a:ext cx="742950" cy="7429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  <p:sp>
        <p:nvSpPr>
          <p:cNvPr id="3142" name="Rectangle 70" descr="2"/>
          <p:cNvSpPr>
            <a:spLocks noChangeArrowheads="1"/>
          </p:cNvSpPr>
          <p:nvPr/>
        </p:nvSpPr>
        <p:spPr bwMode="gray">
          <a:xfrm>
            <a:off x="1701801" y="3705225"/>
            <a:ext cx="744538" cy="742950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 anchor="ctr"/>
          <a:lstStyle/>
          <a:p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6" grpId="0" animBg="1"/>
      <p:bldP spid="3128" grpId="0" animBg="1"/>
      <p:bldP spid="3109" grpId="0" animBg="1"/>
      <p:bldP spid="3121" grpId="0" animBg="1"/>
      <p:bldP spid="3142" grpId="0" animBg="1"/>
    </p:bld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 rot="16200000">
            <a:off x="436892" y="1447250"/>
            <a:ext cx="216023" cy="1155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696" y="549666"/>
            <a:ext cx="6851104" cy="647086"/>
          </a:xfrm>
        </p:spPr>
        <p:txBody>
          <a:bodyPr/>
          <a:lstStyle>
            <a:lvl1pPr algn="ctr">
              <a:defRPr b="1" cap="none" spc="0">
                <a:ln w="9525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7" y="1519858"/>
            <a:ext cx="7273521" cy="452596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1502296" y="6356352"/>
            <a:ext cx="1269504" cy="365125"/>
          </a:xfrm>
        </p:spPr>
        <p:txBody>
          <a:bodyPr/>
          <a:lstStyle/>
          <a:p>
            <a:fld id="{61FD9D02-426E-46C9-9EE9-0DE1EF8B2838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  <p:sp>
        <p:nvSpPr>
          <p:cNvPr id="16" name="矩形 15"/>
          <p:cNvSpPr/>
          <p:nvPr userDrawn="1"/>
        </p:nvSpPr>
        <p:spPr>
          <a:xfrm rot="16200000">
            <a:off x="422679" y="4255562"/>
            <a:ext cx="216023" cy="1155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 userDrawn="1"/>
        </p:nvSpPr>
        <p:spPr>
          <a:xfrm rot="16200000">
            <a:off x="437281" y="4746881"/>
            <a:ext cx="216023" cy="1155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pic>
        <p:nvPicPr>
          <p:cNvPr id="14" name="Picture 7" descr="master04_image00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624"/>
            <a:ext cx="576064" cy="57354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/>
          <p:cNvSpPr/>
          <p:nvPr userDrawn="1"/>
        </p:nvSpPr>
        <p:spPr>
          <a:xfrm rot="16200000">
            <a:off x="199565" y="1101910"/>
            <a:ext cx="690677" cy="1155187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 userDrawn="1"/>
        </p:nvSpPr>
        <p:spPr>
          <a:xfrm rot="16200000">
            <a:off x="251488" y="4557908"/>
            <a:ext cx="468000" cy="1044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-100498" y="1225923"/>
            <a:ext cx="9287239" cy="180000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68000">
                <a:srgbClr val="0070C0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 rot="16200000">
            <a:off x="-332230" y="5728204"/>
            <a:ext cx="1596914" cy="1005478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69524" y="-170600"/>
            <a:ext cx="180000" cy="7200000"/>
          </a:xfrm>
          <a:prstGeom prst="rect">
            <a:avLst/>
          </a:prstGeom>
          <a:gradFill flip="none" rotWithShape="1">
            <a:gsLst>
              <a:gs pos="41000">
                <a:srgbClr val="C00000"/>
              </a:gs>
              <a:gs pos="100000">
                <a:schemeClr val="accent6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21" name="頁尾版面配置區 4"/>
          <p:cNvSpPr txBox="1"/>
          <p:nvPr userDrawn="1"/>
        </p:nvSpPr>
        <p:spPr>
          <a:xfrm>
            <a:off x="1763688" y="44624"/>
            <a:ext cx="2232248" cy="580163"/>
          </a:xfrm>
          <a:prstGeom prst="rect">
            <a:avLst/>
          </a:prstGeom>
          <a:noFill/>
        </p:spPr>
        <p:txBody>
          <a:bodyPr vert="horz" lIns="91418" tIns="45709" rIns="91418" bIns="45709" rtlCol="0" anchor="ctr"/>
          <a:lstStyle>
            <a:defPPr>
              <a:defRPr lang="en-US"/>
            </a:defPPr>
            <a:lvl1pPr marL="0" algn="ctr" defTabSz="913765" rtl="0" eaLnBrk="1" latinLnBrk="0" hangingPunct="1">
              <a:defRPr sz="1200" kern="120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7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9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1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69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天主教光仁國民小學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dist" defTabSz="9137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TW" sz="900" b="0" cap="none" spc="0" dirty="0" err="1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Guangjen</a:t>
            </a:r>
            <a:r>
              <a:rPr kumimoji="0" lang="en-US" altLang="zh-TW" sz="900" b="0" cap="none" spc="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Catholic Elementary School</a:t>
            </a:r>
            <a:endParaRPr kumimoji="0" lang="en-US" altLang="zh-TW" sz="900" b="0" cap="none" spc="0" dirty="0">
              <a:ln w="12700">
                <a:noFill/>
                <a:prstDash val="solid"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vert="horz" lIns="91418" tIns="45709" rIns="91418" bIns="45709" rtlCol="0" anchor="ctr">
            <a:normAutofit/>
          </a:bodyPr>
          <a:lstStyle>
            <a:lvl1pPr algn="l">
              <a:defRPr lang="zh-TW" altLang="en-US">
                <a:ln w="12700" cmpd="sng">
                  <a:solidFill>
                    <a:srgbClr val="002060"/>
                  </a:solidFill>
                  <a:prstDash val="solid"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-370225"/>
            <a:ext cx="180020" cy="720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-53162" y="6377851"/>
            <a:ext cx="236352" cy="5486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65542" y="6240741"/>
            <a:ext cx="9287239" cy="13715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146342" y="-273469"/>
            <a:ext cx="180020" cy="72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764704"/>
            <a:ext cx="3115021" cy="3948899"/>
          </a:xfrm>
          <a:prstGeom prst="rect">
            <a:avLst/>
          </a:prstGeom>
        </p:spPr>
      </p:pic>
      <p:pic>
        <p:nvPicPr>
          <p:cNvPr id="12" name="Picture 7" descr="master04_image00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0" y="260353"/>
            <a:ext cx="946572" cy="942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18" tIns="45709" rIns="91418" bIns="45709" rtlCol="0" anchor="ctr">
            <a:normAutofit/>
          </a:bodyPr>
          <a:lstStyle>
            <a:lvl1pPr>
              <a:defRPr lang="zh-TW" altLang="en-US">
                <a:ln w="12700" cmpd="sng">
                  <a:solidFill>
                    <a:srgbClr val="002060"/>
                  </a:solidFill>
                  <a:prstDash val="solid"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18" tIns="45709" rIns="91418" bIns="45709" rtlCol="0" anchor="ctr">
            <a:normAutofit/>
          </a:bodyPr>
          <a:lstStyle>
            <a:lvl1pPr>
              <a:defRPr lang="zh-TW" altLang="en-US">
                <a:ln w="12700" cmpd="sng">
                  <a:solidFill>
                    <a:srgbClr val="002060"/>
                  </a:solidFill>
                  <a:prstDash val="solid"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18" tIns="45709" rIns="91418" bIns="45709" rtlCol="0" anchor="ctr">
            <a:normAutofit/>
          </a:bodyPr>
          <a:lstStyle>
            <a:lvl1pPr>
              <a:defRPr lang="zh-TW" altLang="en-US">
                <a:ln w="12700" cmpd="sng">
                  <a:solidFill>
                    <a:srgbClr val="002060"/>
                  </a:solidFill>
                  <a:prstDash val="solid"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 lvl="0"/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健康 卓越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0965" indent="0">
              <a:buNone/>
              <a:defRPr sz="900"/>
            </a:lvl4pPr>
            <a:lvl5pPr marL="1828165" indent="0">
              <a:buNone/>
              <a:defRPr sz="900"/>
            </a:lvl5pPr>
            <a:lvl6pPr marL="2285365" indent="0">
              <a:buNone/>
              <a:defRPr sz="900"/>
            </a:lvl6pPr>
            <a:lvl7pPr marL="2742565" indent="0">
              <a:buNone/>
              <a:defRPr sz="900"/>
            </a:lvl7pPr>
            <a:lvl8pPr marL="3199765" indent="0">
              <a:buNone/>
              <a:defRPr sz="900"/>
            </a:lvl8pPr>
            <a:lvl9pPr marL="3656965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2565" indent="0">
              <a:buNone/>
              <a:defRPr sz="2000"/>
            </a:lvl7pPr>
            <a:lvl8pPr marL="3199765" indent="0">
              <a:buNone/>
              <a:defRPr sz="2000"/>
            </a:lvl8pPr>
            <a:lvl9pPr marL="3656965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0965" indent="0">
              <a:buNone/>
              <a:defRPr sz="900"/>
            </a:lvl4pPr>
            <a:lvl5pPr marL="1828165" indent="0">
              <a:buNone/>
              <a:defRPr sz="900"/>
            </a:lvl5pPr>
            <a:lvl6pPr marL="2285365" indent="0">
              <a:buNone/>
              <a:defRPr sz="900"/>
            </a:lvl6pPr>
            <a:lvl7pPr marL="2742565" indent="0">
              <a:buNone/>
              <a:defRPr sz="900"/>
            </a:lvl7pPr>
            <a:lvl8pPr marL="3199765" indent="0">
              <a:buNone/>
              <a:defRPr sz="900"/>
            </a:lvl8pPr>
            <a:lvl9pPr marL="3656965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天主教光仁小學 健康 快樂 創新 卓越</a:t>
            </a: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53162" y="6377851"/>
            <a:ext cx="236352" cy="5486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8" tIns="45709" rIns="91418" bIns="45709" rtlCol="0" anchor="ctr">
            <a:normAutofit/>
          </a:bodyPr>
          <a:lstStyle/>
          <a:p>
            <a:pPr lvl="0"/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18" tIns="45709" rIns="91418" bIns="45709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  <a:endParaRPr lang="zh-TW" altLang="en-US" dirty="0"/>
          </a:p>
          <a:p>
            <a:pPr lvl="1"/>
            <a:r>
              <a:rPr lang="zh-TW" altLang="en-US" dirty="0"/>
              <a:t>第二層</a:t>
            </a:r>
            <a:endParaRPr lang="zh-TW" altLang="en-US" dirty="0"/>
          </a:p>
          <a:p>
            <a:pPr lvl="2"/>
            <a:r>
              <a:rPr lang="zh-TW" altLang="en-US" dirty="0"/>
              <a:t>第三層</a:t>
            </a:r>
            <a:endParaRPr lang="zh-TW" altLang="en-US" dirty="0"/>
          </a:p>
          <a:p>
            <a:pPr lvl="3"/>
            <a:r>
              <a:rPr lang="zh-TW" altLang="en-US" dirty="0"/>
              <a:t>第四層</a:t>
            </a:r>
            <a:endParaRPr lang="zh-TW" altLang="en-US" dirty="0"/>
          </a:p>
          <a:p>
            <a:pPr lvl="4"/>
            <a:r>
              <a:rPr lang="zh-TW" altLang="en-US" dirty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110F-3F4E-48D9-B8AA-5D0E825AFDBA}" type="datetime1">
              <a:rPr lang="en-US" smtClean="0"/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lvl1pPr algn="ctr">
              <a:defRPr sz="1200">
                <a:solidFill>
                  <a:srgbClr val="7030A0"/>
                </a:solidFill>
                <a:latin typeface="華康儷楷書" panose="03000509000000000000" pitchFamily="65" charset="-120"/>
                <a:ea typeface="華康儷楷書" panose="03000509000000000000" pitchFamily="65" charset="-120"/>
              </a:defRPr>
            </a:lvl1pPr>
          </a:lstStyle>
          <a:p>
            <a:r>
              <a:rPr lang="zh-TW" altLang="en-US" dirty="0"/>
              <a:t>天主教光仁小學 健康 快樂 創新 卓越</a:t>
            </a:r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18" tIns="45709" rIns="91418" bIns="4570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</a:fld>
            <a:endParaRPr lang="en-US"/>
          </a:p>
        </p:txBody>
      </p:sp>
      <p:sp>
        <p:nvSpPr>
          <p:cNvPr id="7" name="矩形 6"/>
          <p:cNvSpPr/>
          <p:nvPr/>
        </p:nvSpPr>
        <p:spPr>
          <a:xfrm>
            <a:off x="0" y="-370225"/>
            <a:ext cx="236352" cy="661096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-65542" y="6240741"/>
            <a:ext cx="9287239" cy="13715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146342" y="-273469"/>
            <a:ext cx="180020" cy="72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spcCol="0" rtlCol="0" anchor="ctr"/>
          <a:lstStyle/>
          <a:p>
            <a:pPr algn="ctr"/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  <p:hf sldNum="0" hdr="0" ftr="0" dt="0"/>
  <p:txStyles>
    <p:titleStyle>
      <a:lvl1pPr algn="ctr" defTabSz="913765" rtl="0" eaLnBrk="1" latinLnBrk="0" hangingPunct="1">
        <a:spcBef>
          <a:spcPct val="0"/>
        </a:spcBef>
        <a:buNone/>
        <a:defRPr lang="zh-TW" altLang="en-US" sz="4400" b="0" kern="1200" cap="none" spc="0">
          <a:ln w="12700" cmpd="sng">
            <a:solidFill>
              <a:srgbClr val="002060"/>
            </a:solidFill>
            <a:prstDash val="solid"/>
          </a:ln>
          <a:solidFill>
            <a:schemeClr val="bg1"/>
          </a:solidFill>
          <a:effectLst>
            <a:glow rad="63500">
              <a:schemeClr val="accent1">
                <a:satMod val="175000"/>
                <a:alpha val="40000"/>
              </a:schemeClr>
            </a:glow>
            <a:outerShdw blurRad="63500" dir="3600000" algn="tl" rotWithShape="0">
              <a:srgbClr val="000000">
                <a:alpha val="70000"/>
              </a:srgbClr>
            </a:outerShdw>
          </a:effectLst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342900" indent="-3429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742950" indent="-285750" algn="l" defTabSz="9137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5995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67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39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37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1988840"/>
            <a:ext cx="7273521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體育領域學校日</a:t>
            </a:r>
            <a:br>
              <a:rPr lang="en-US" altLang="zh-TW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三年級報告事項</a:t>
            </a:r>
            <a:br>
              <a:rPr lang="en-US" altLang="zh-TW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en-US" altLang="zh-TW" sz="48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r>
              <a:rPr lang="en-US" altLang="zh-TW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8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歐正暐</a:t>
            </a:r>
            <a:endParaRPr lang="zh-TW" altLang="en-US" sz="48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851104" cy="647086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rgbClr val="0070C0"/>
                </a:solidFill>
              </a:rPr>
              <a:t>體育課注意事項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484784"/>
            <a:ext cx="795637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可配戴口罩。</a:t>
            </a:r>
            <a:endParaRPr lang="en-US" altLang="zh-TW" sz="40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課前洗手，課後洗手。</a:t>
            </a:r>
            <a:endParaRPr lang="en-US" altLang="zh-TW" sz="40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可攜帶太陽眼鏡、水壺</a:t>
            </a:r>
            <a:r>
              <a:rPr lang="zh-TW" altLang="en-US" sz="40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、手帕或小毛巾。</a:t>
            </a:r>
            <a:endParaRPr lang="zh-TW" altLang="en-US" sz="4000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課程內容</a:t>
            </a:r>
            <a:endParaRPr lang="zh-TW" altLang="en-US" sz="3200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412776"/>
            <a:ext cx="7956376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1.</a:t>
            </a:r>
            <a:r>
              <a:rPr lang="zh-TW" altLang="en-US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授課項目 </a:t>
            </a:r>
            <a:r>
              <a:rPr lang="en-US" altLang="zh-TW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:</a:t>
            </a:r>
            <a:endParaRPr lang="en-US" altLang="zh-TW" sz="4000" b="1" dirty="0">
              <a:ln w="9525" cmpd="sng">
                <a:noFill/>
                <a:prstDash val="solid"/>
              </a:ln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0" indent="0">
              <a:buNone/>
            </a:pPr>
            <a:r>
              <a:rPr lang="zh-TW" altLang="en-US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基礎體能訓練、</a:t>
            </a:r>
            <a:r>
              <a:rPr lang="zh-TW" altLang="en-US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攀岩</a:t>
            </a:r>
            <a:r>
              <a:rPr lang="zh-TW" altLang="en-US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4000" b="1" dirty="0">
                <a:ln w="9525" cmpd="sng">
                  <a:noFill/>
                  <a:prstDash val="solid"/>
                </a:ln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田徑、墊上運動、扯鈴、籃球</a:t>
            </a:r>
            <a:endParaRPr lang="zh-TW" altLang="en-US" sz="4000" dirty="0"/>
          </a:p>
          <a:p>
            <a:pPr marL="0" indent="0">
              <a:buNone/>
            </a:pPr>
            <a:endParaRPr lang="en-US" altLang="zh-TW" sz="4000" b="1" dirty="0">
              <a:ln w="9525" cmpd="sng">
                <a:noFill/>
                <a:prstDash val="solid"/>
              </a:ln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三年級能力指標</a:t>
            </a:r>
            <a:endParaRPr lang="zh-TW" altLang="en-US" sz="3200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484784"/>
            <a:ext cx="7273521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kern="100" dirty="0">
                <a:solidFill>
                  <a:srgbClr val="00B05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表現聯合性的基本運動能力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kern="100" dirty="0">
                <a:solidFill>
                  <a:srgbClr val="00B05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表現操作運動器材的能力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養成規律運動習慣，保持良好體適</a:t>
            </a:r>
            <a:endParaRPr lang="en-US" altLang="zh-TW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能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評量方式</a:t>
            </a:r>
            <a:endParaRPr lang="zh-TW" altLang="en-US" sz="3200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實作評量 </a:t>
            </a: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50% 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平時測驗操作 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口頭發表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%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課堂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分組討論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生活實踐 </a:t>
            </a: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10% </a:t>
            </a:r>
            <a:r>
              <a:rPr lang="zh-TW" altLang="en-US" sz="24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日常所學應用與實踐於生活中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學習態度 </a:t>
            </a: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30% 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學習態度之表現</a:t>
            </a:r>
            <a:endParaRPr lang="zh-TW" altLang="en-US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上課注意事項</a:t>
            </a:r>
            <a:endParaRPr lang="zh-TW" altLang="en-US" sz="3200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484784"/>
            <a:ext cx="7273521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上課前、中、後身體不適要告知老師。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身體特殊疾病，請先告知。</a:t>
            </a:r>
            <a:endParaRPr lang="en-US" altLang="zh-TW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學生或家長特殊需求，也請先告知。</a:t>
            </a:r>
            <a:endParaRPr lang="zh-TW" altLang="en-US" b="1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en-US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健康的身體，快樂的生活</a:t>
            </a:r>
            <a:endParaRPr lang="zh-TW" altLang="en-US" sz="4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</p:transition>
    </mc:Choice>
    <mc:Fallback>
      <p:transition spd="med" advTm="4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kj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E010AA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</Words>
  <Application>WPS Presentation</Application>
  <PresentationFormat>如螢幕大小 (4:3)</PresentationFormat>
  <Paragraphs>40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新細明體</vt:lpstr>
      <vt:lpstr>Wingdings</vt:lpstr>
      <vt:lpstr>華康儷楷書</vt:lpstr>
      <vt:lpstr>微軟正黑體</vt:lpstr>
      <vt:lpstr>標楷體</vt:lpstr>
      <vt:lpstr>Times New Roman</vt:lpstr>
      <vt:lpstr>Calibri</vt:lpstr>
      <vt:lpstr>Microsoft YaHei</vt:lpstr>
      <vt:lpstr>SimSun</vt:lpstr>
      <vt:lpstr>Arial Unicode MS</vt:lpstr>
      <vt:lpstr>新細明體</vt:lpstr>
      <vt:lpstr>kjes</vt:lpstr>
      <vt:lpstr>114學年度</vt:lpstr>
      <vt:lpstr>體育課注意事項</vt:lpstr>
      <vt:lpstr>課程內容</vt:lpstr>
      <vt:lpstr>三年級能力指標</vt:lpstr>
      <vt:lpstr>評量方式</vt:lpstr>
      <vt:lpstr>上課注意事項</vt:lpstr>
    </vt:vector>
  </TitlesOfParts>
  <Company>台北市天主教私立光仁小學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桑慧安</dc:creator>
  <cp:lastModifiedBy>kjes</cp:lastModifiedBy>
  <cp:revision>347</cp:revision>
  <cp:lastPrinted>2021-08-31T00:30:00Z</cp:lastPrinted>
  <dcterms:created xsi:type="dcterms:W3CDTF">2015-09-04T07:07:00Z</dcterms:created>
  <dcterms:modified xsi:type="dcterms:W3CDTF">2026-09-03T06:18:08Z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1028-10.8.0.6003</vt:lpwstr>
  </property>
</Properties>
</file>