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6" d="100"/>
          <a:sy n="116" d="100"/>
        </p:scale>
        <p:origin x="-1494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3A29BC-9A92-4B5B-AB9B-52D8A6484223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6B680108-793C-4EFD-9B16-A26813B5D949}">
      <dgm:prSet phldrT="[文字]" custT="1"/>
      <dgm:spPr>
        <a:xfrm>
          <a:off x="4418126" y="1276"/>
          <a:ext cx="1249658" cy="1249658"/>
        </a:xfrm>
        <a:prstGeom prst="ellipse">
          <a:avLst/>
        </a:prstGeom>
        <a:solidFill>
          <a:srgbClr val="CCFEB0"/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zh-TW" altLang="en-US" sz="1600" dirty="0">
              <a:solidFill>
                <a:srgbClr val="353535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健康</a:t>
          </a:r>
          <a:endParaRPr lang="en-US" altLang="zh-TW" sz="1600" dirty="0">
            <a:solidFill>
              <a:srgbClr val="353535"/>
            </a:solidFill>
            <a:latin typeface="標楷體" panose="03000509000000000000" pitchFamily="65" charset="-120"/>
            <a:ea typeface="標楷體" panose="03000509000000000000" pitchFamily="65" charset="-120"/>
            <a:cs typeface="+mn-cs"/>
          </a:endParaRPr>
        </a:p>
        <a:p>
          <a:r>
            <a:rPr lang="zh-TW" altLang="en-US" sz="1600" dirty="0">
              <a:solidFill>
                <a:srgbClr val="353535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身體</a:t>
          </a:r>
        </a:p>
      </dgm:t>
    </dgm:pt>
    <dgm:pt modelId="{F4A42A78-E7A7-4E68-9AEE-1866A0B7319F}" type="parTrans" cxnId="{2DB0F4FD-42A6-4B6E-8BD7-CC61E3CE84C7}">
      <dgm:prSet/>
      <dgm:spPr/>
      <dgm:t>
        <a:bodyPr/>
        <a:lstStyle/>
        <a:p>
          <a:endParaRPr lang="zh-TW" altLang="en-US"/>
        </a:p>
      </dgm:t>
    </dgm:pt>
    <dgm:pt modelId="{AC30E1D2-1566-4192-99D2-CAF7003E4FA9}" type="sibTrans" cxnId="{2DB0F4FD-42A6-4B6E-8BD7-CC61E3CE84C7}">
      <dgm:prSet/>
      <dgm:spPr>
        <a:xfrm rot="2160000">
          <a:off x="5628137" y="960834"/>
          <a:ext cx="331566" cy="421759"/>
        </a:xfrm>
        <a:prstGeom prst="rightArrow">
          <a:avLst>
            <a:gd name="adj1" fmla="val 60000"/>
            <a:gd name="adj2" fmla="val 50000"/>
          </a:avLst>
        </a:prstGeom>
        <a:solidFill>
          <a:srgbClr val="35353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zh-TW" altLang="en-US">
            <a:solidFill>
              <a:sysClr val="window" lastClr="FFFFFF"/>
            </a:solidFill>
            <a:latin typeface="Century Gothic" panose="020B0502020202020204"/>
            <a:ea typeface="微軟正黑體"/>
            <a:cs typeface="+mn-cs"/>
          </a:endParaRPr>
        </a:p>
      </dgm:t>
    </dgm:pt>
    <dgm:pt modelId="{263B8A4E-5475-4FB3-993E-646CD7D75AF6}">
      <dgm:prSet phldrT="[文字]" custT="1"/>
      <dgm:spPr>
        <a:xfrm>
          <a:off x="5935240" y="1103524"/>
          <a:ext cx="1249658" cy="1249658"/>
        </a:xfrm>
        <a:prstGeom prst="ellipse">
          <a:avLst/>
        </a:prstGeom>
        <a:solidFill>
          <a:srgbClr val="99FF99"/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zh-TW" altLang="en-US" sz="1400" dirty="0">
              <a:solidFill>
                <a:srgbClr val="353535">
                  <a:lumMod val="7500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良善</a:t>
          </a:r>
          <a:endParaRPr lang="en-US" altLang="zh-TW" sz="1400" dirty="0">
            <a:solidFill>
              <a:srgbClr val="353535">
                <a:lumMod val="75000"/>
              </a:srgbClr>
            </a:solidFill>
            <a:latin typeface="標楷體" panose="03000509000000000000" pitchFamily="65" charset="-120"/>
            <a:ea typeface="標楷體" panose="03000509000000000000" pitchFamily="65" charset="-120"/>
            <a:cs typeface="+mn-cs"/>
          </a:endParaRPr>
        </a:p>
        <a:p>
          <a:r>
            <a:rPr lang="zh-TW" altLang="en-US" sz="1400" dirty="0">
              <a:solidFill>
                <a:srgbClr val="353535">
                  <a:lumMod val="7500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心靈</a:t>
          </a:r>
        </a:p>
      </dgm:t>
    </dgm:pt>
    <dgm:pt modelId="{F3D72A7B-4555-47C2-A003-C8B4BF9205EB}" type="parTrans" cxnId="{2FC84F31-1D01-4C19-A08E-9B03924D57F4}">
      <dgm:prSet/>
      <dgm:spPr/>
      <dgm:t>
        <a:bodyPr/>
        <a:lstStyle/>
        <a:p>
          <a:endParaRPr lang="zh-TW" altLang="en-US"/>
        </a:p>
      </dgm:t>
    </dgm:pt>
    <dgm:pt modelId="{0B742612-FB30-4C4B-A89D-67A0B20C13CE}" type="sibTrans" cxnId="{2FC84F31-1D01-4C19-A08E-9B03924D57F4}">
      <dgm:prSet/>
      <dgm:spPr>
        <a:xfrm rot="6480000">
          <a:off x="6107443" y="2400286"/>
          <a:ext cx="331566" cy="421759"/>
        </a:xfrm>
        <a:prstGeom prst="rightArrow">
          <a:avLst>
            <a:gd name="adj1" fmla="val 60000"/>
            <a:gd name="adj2" fmla="val 50000"/>
          </a:avLst>
        </a:prstGeom>
        <a:solidFill>
          <a:srgbClr val="35353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zh-TW" altLang="en-US">
            <a:solidFill>
              <a:sysClr val="window" lastClr="FFFFFF"/>
            </a:solidFill>
            <a:latin typeface="Century Gothic" panose="020B0502020202020204"/>
            <a:ea typeface="微軟正黑體"/>
            <a:cs typeface="+mn-cs"/>
          </a:endParaRPr>
        </a:p>
      </dgm:t>
    </dgm:pt>
    <dgm:pt modelId="{2F842B0F-F181-4C52-922A-0BA6806BB1E0}">
      <dgm:prSet phldrT="[文字]" custT="1"/>
      <dgm:spPr>
        <a:xfrm>
          <a:off x="5355754" y="2886998"/>
          <a:ext cx="1249658" cy="1249658"/>
        </a:xfrm>
        <a:prstGeom prst="ellipse">
          <a:avLst/>
        </a:prstGeom>
        <a:solidFill>
          <a:srgbClr val="66FF66"/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zh-TW" altLang="en-US" sz="1600" dirty="0">
              <a:solidFill>
                <a:sysClr val="windowText" lastClr="00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上進</a:t>
          </a:r>
          <a:endParaRPr lang="en-US" altLang="zh-TW" sz="1600" dirty="0">
            <a:solidFill>
              <a:sysClr val="windowText" lastClr="000000"/>
            </a:solidFill>
            <a:latin typeface="標楷體" panose="03000509000000000000" pitchFamily="65" charset="-120"/>
            <a:ea typeface="標楷體" panose="03000509000000000000" pitchFamily="65" charset="-120"/>
            <a:cs typeface="+mn-cs"/>
          </a:endParaRPr>
        </a:p>
        <a:p>
          <a:r>
            <a:rPr lang="zh-TW" altLang="en-US" sz="1600" dirty="0">
              <a:solidFill>
                <a:sysClr val="windowText" lastClr="00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動機</a:t>
          </a:r>
        </a:p>
      </dgm:t>
    </dgm:pt>
    <dgm:pt modelId="{123375F7-B673-43C8-956E-825031D8D51B}" type="parTrans" cxnId="{F9CCE3ED-F5D0-4A0F-952A-265DAD832D25}">
      <dgm:prSet/>
      <dgm:spPr/>
      <dgm:t>
        <a:bodyPr/>
        <a:lstStyle/>
        <a:p>
          <a:endParaRPr lang="zh-TW" altLang="en-US"/>
        </a:p>
      </dgm:t>
    </dgm:pt>
    <dgm:pt modelId="{B2B2B12E-5518-4993-A13F-465A035FE151}" type="sibTrans" cxnId="{F9CCE3ED-F5D0-4A0F-952A-265DAD832D25}">
      <dgm:prSet/>
      <dgm:spPr>
        <a:xfrm rot="10800000">
          <a:off x="4886556" y="3300948"/>
          <a:ext cx="331566" cy="421759"/>
        </a:xfrm>
        <a:prstGeom prst="rightArrow">
          <a:avLst>
            <a:gd name="adj1" fmla="val 60000"/>
            <a:gd name="adj2" fmla="val 50000"/>
          </a:avLst>
        </a:prstGeom>
        <a:solidFill>
          <a:srgbClr val="35353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zh-TW" altLang="en-US">
            <a:solidFill>
              <a:sysClr val="window" lastClr="FFFFFF"/>
            </a:solidFill>
            <a:latin typeface="Century Gothic" panose="020B0502020202020204"/>
            <a:ea typeface="微軟正黑體"/>
            <a:cs typeface="+mn-cs"/>
          </a:endParaRPr>
        </a:p>
      </dgm:t>
    </dgm:pt>
    <dgm:pt modelId="{0B42D88C-1CCF-4ADE-815C-6AB992666249}">
      <dgm:prSet phldrT="[文字]" custT="1"/>
      <dgm:spPr>
        <a:xfrm>
          <a:off x="3480498" y="2886998"/>
          <a:ext cx="1249658" cy="1249658"/>
        </a:xfrm>
        <a:prstGeom prst="ellipse">
          <a:avLst/>
        </a:prstGeom>
        <a:solidFill>
          <a:srgbClr val="33CC33"/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zh-TW" altLang="en-US" sz="1600" dirty="0">
              <a:solidFill>
                <a:sysClr val="window" lastClr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精進</a:t>
          </a:r>
          <a:endParaRPr lang="en-US" altLang="zh-TW" sz="1600" dirty="0">
            <a:solidFill>
              <a:sysClr val="window" lastClr="FFFFFF"/>
            </a:solidFill>
            <a:latin typeface="標楷體" panose="03000509000000000000" pitchFamily="65" charset="-120"/>
            <a:ea typeface="標楷體" panose="03000509000000000000" pitchFamily="65" charset="-120"/>
            <a:cs typeface="+mn-cs"/>
          </a:endParaRPr>
        </a:p>
        <a:p>
          <a:r>
            <a:rPr lang="zh-TW" altLang="en-US" sz="1600" dirty="0">
              <a:solidFill>
                <a:sysClr val="window" lastClr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腦力</a:t>
          </a:r>
        </a:p>
      </dgm:t>
    </dgm:pt>
    <dgm:pt modelId="{8E3E9C26-5E32-490B-A491-25BAE46D8719}" type="parTrans" cxnId="{43CC8335-46E5-4175-AEBD-A1D889F71DC6}">
      <dgm:prSet/>
      <dgm:spPr/>
      <dgm:t>
        <a:bodyPr/>
        <a:lstStyle/>
        <a:p>
          <a:endParaRPr lang="zh-TW" altLang="en-US"/>
        </a:p>
      </dgm:t>
    </dgm:pt>
    <dgm:pt modelId="{27719687-AAB1-4755-B157-193F2C36FFE0}" type="sibTrans" cxnId="{43CC8335-46E5-4175-AEBD-A1D889F71DC6}">
      <dgm:prSet/>
      <dgm:spPr>
        <a:xfrm rot="15120000">
          <a:off x="3652701" y="2418135"/>
          <a:ext cx="331566" cy="421759"/>
        </a:xfrm>
        <a:prstGeom prst="rightArrow">
          <a:avLst>
            <a:gd name="adj1" fmla="val 60000"/>
            <a:gd name="adj2" fmla="val 50000"/>
          </a:avLst>
        </a:prstGeom>
        <a:solidFill>
          <a:srgbClr val="35353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zh-TW" altLang="en-US">
            <a:solidFill>
              <a:sysClr val="window" lastClr="FFFFFF"/>
            </a:solidFill>
            <a:latin typeface="Century Gothic" panose="020B0502020202020204"/>
            <a:ea typeface="微軟正黑體"/>
            <a:cs typeface="+mn-cs"/>
          </a:endParaRPr>
        </a:p>
      </dgm:t>
    </dgm:pt>
    <dgm:pt modelId="{F9DD86F5-FF79-4650-AF8F-3318833B339C}">
      <dgm:prSet phldrT="[文字]" custT="1"/>
      <dgm:spPr>
        <a:xfrm>
          <a:off x="2901013" y="1103524"/>
          <a:ext cx="1249658" cy="1249658"/>
        </a:xfrm>
        <a:prstGeom prst="ellipse">
          <a:avLst/>
        </a:prstGeom>
        <a:solidFill>
          <a:srgbClr val="008000"/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zh-TW" altLang="en-US" sz="1600" dirty="0">
              <a:solidFill>
                <a:sysClr val="window" lastClr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永續</a:t>
          </a:r>
          <a:endParaRPr lang="en-US" altLang="zh-TW" sz="1600" dirty="0">
            <a:solidFill>
              <a:sysClr val="window" lastClr="FFFFFF"/>
            </a:solidFill>
            <a:latin typeface="標楷體" panose="03000509000000000000" pitchFamily="65" charset="-120"/>
            <a:ea typeface="標楷體" panose="03000509000000000000" pitchFamily="65" charset="-120"/>
            <a:cs typeface="+mn-cs"/>
          </a:endParaRPr>
        </a:p>
        <a:p>
          <a:r>
            <a:rPr lang="zh-TW" altLang="en-US" sz="1600" dirty="0">
              <a:solidFill>
                <a:sysClr val="window" lastClr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學習</a:t>
          </a:r>
        </a:p>
      </dgm:t>
    </dgm:pt>
    <dgm:pt modelId="{28A31181-3854-4072-8638-344485EC269D}" type="parTrans" cxnId="{F330C28E-EE53-4FC8-A52A-7AB8EB1B9C7A}">
      <dgm:prSet/>
      <dgm:spPr/>
      <dgm:t>
        <a:bodyPr/>
        <a:lstStyle/>
        <a:p>
          <a:endParaRPr lang="zh-TW" altLang="en-US"/>
        </a:p>
      </dgm:t>
    </dgm:pt>
    <dgm:pt modelId="{B12A686C-8F7B-4B1F-BD27-F2FCF6A51A82}" type="sibTrans" cxnId="{F330C28E-EE53-4FC8-A52A-7AB8EB1B9C7A}">
      <dgm:prSet/>
      <dgm:spPr>
        <a:xfrm rot="19440000">
          <a:off x="4111024" y="971865"/>
          <a:ext cx="331566" cy="421759"/>
        </a:xfrm>
        <a:prstGeom prst="rightArrow">
          <a:avLst>
            <a:gd name="adj1" fmla="val 60000"/>
            <a:gd name="adj2" fmla="val 50000"/>
          </a:avLst>
        </a:prstGeom>
        <a:solidFill>
          <a:srgbClr val="35353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zh-TW" altLang="en-US">
            <a:solidFill>
              <a:sysClr val="window" lastClr="FFFFFF"/>
            </a:solidFill>
            <a:latin typeface="Century Gothic" panose="020B0502020202020204"/>
            <a:ea typeface="微軟正黑體"/>
            <a:cs typeface="+mn-cs"/>
          </a:endParaRPr>
        </a:p>
      </dgm:t>
    </dgm:pt>
    <dgm:pt modelId="{2003A376-5717-4CA4-87F8-61E38B0F9F23}" type="pres">
      <dgm:prSet presAssocID="{F23A29BC-9A92-4B5B-AB9B-52D8A648422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30E25877-8DA6-471C-A3B2-2EC0816D0570}" type="pres">
      <dgm:prSet presAssocID="{6B680108-793C-4EFD-9B16-A26813B5D94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F7FEA98-9DCC-4B07-A3C2-BB6DD2C058BF}" type="pres">
      <dgm:prSet presAssocID="{AC30E1D2-1566-4192-99D2-CAF7003E4FA9}" presName="sibTrans" presStyleLbl="sibTrans2D1" presStyleIdx="0" presStyleCnt="5"/>
      <dgm:spPr/>
      <dgm:t>
        <a:bodyPr/>
        <a:lstStyle/>
        <a:p>
          <a:endParaRPr lang="zh-TW" altLang="en-US"/>
        </a:p>
      </dgm:t>
    </dgm:pt>
    <dgm:pt modelId="{CA31EFA5-010A-4914-BA95-E3BB655C07EF}" type="pres">
      <dgm:prSet presAssocID="{AC30E1D2-1566-4192-99D2-CAF7003E4FA9}" presName="connectorText" presStyleLbl="sibTrans2D1" presStyleIdx="0" presStyleCnt="5"/>
      <dgm:spPr/>
      <dgm:t>
        <a:bodyPr/>
        <a:lstStyle/>
        <a:p>
          <a:endParaRPr lang="zh-TW" altLang="en-US"/>
        </a:p>
      </dgm:t>
    </dgm:pt>
    <dgm:pt modelId="{5144A933-B00E-45F4-9D80-67DE189D5DBA}" type="pres">
      <dgm:prSet presAssocID="{263B8A4E-5475-4FB3-993E-646CD7D75AF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1D2C8AD-0C49-4EF1-A8F2-5722DAB00FF4}" type="pres">
      <dgm:prSet presAssocID="{0B742612-FB30-4C4B-A89D-67A0B20C13CE}" presName="sibTrans" presStyleLbl="sibTrans2D1" presStyleIdx="1" presStyleCnt="5"/>
      <dgm:spPr/>
      <dgm:t>
        <a:bodyPr/>
        <a:lstStyle/>
        <a:p>
          <a:endParaRPr lang="zh-TW" altLang="en-US"/>
        </a:p>
      </dgm:t>
    </dgm:pt>
    <dgm:pt modelId="{7772A27B-E041-4E61-8E57-221E0E519FE7}" type="pres">
      <dgm:prSet presAssocID="{0B742612-FB30-4C4B-A89D-67A0B20C13CE}" presName="connectorText" presStyleLbl="sibTrans2D1" presStyleIdx="1" presStyleCnt="5"/>
      <dgm:spPr/>
      <dgm:t>
        <a:bodyPr/>
        <a:lstStyle/>
        <a:p>
          <a:endParaRPr lang="zh-TW" altLang="en-US"/>
        </a:p>
      </dgm:t>
    </dgm:pt>
    <dgm:pt modelId="{7C282F97-E1A9-4996-BC46-B4658B72CB8B}" type="pres">
      <dgm:prSet presAssocID="{2F842B0F-F181-4C52-922A-0BA6806BB1E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BB4A3F7-D32D-44D0-96D9-0DB822D3FDD7}" type="pres">
      <dgm:prSet presAssocID="{B2B2B12E-5518-4993-A13F-465A035FE151}" presName="sibTrans" presStyleLbl="sibTrans2D1" presStyleIdx="2" presStyleCnt="5"/>
      <dgm:spPr/>
      <dgm:t>
        <a:bodyPr/>
        <a:lstStyle/>
        <a:p>
          <a:endParaRPr lang="zh-TW" altLang="en-US"/>
        </a:p>
      </dgm:t>
    </dgm:pt>
    <dgm:pt modelId="{4BC745BC-664E-490D-A45B-ED1D1C51C537}" type="pres">
      <dgm:prSet presAssocID="{B2B2B12E-5518-4993-A13F-465A035FE151}" presName="connectorText" presStyleLbl="sibTrans2D1" presStyleIdx="2" presStyleCnt="5"/>
      <dgm:spPr/>
      <dgm:t>
        <a:bodyPr/>
        <a:lstStyle/>
        <a:p>
          <a:endParaRPr lang="zh-TW" altLang="en-US"/>
        </a:p>
      </dgm:t>
    </dgm:pt>
    <dgm:pt modelId="{04CC9D56-9318-466D-B2BA-F7C0783C32CA}" type="pres">
      <dgm:prSet presAssocID="{0B42D88C-1CCF-4ADE-815C-6AB99266624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9CA463C-0851-4BD7-A7DB-A6D2AC6A83E9}" type="pres">
      <dgm:prSet presAssocID="{27719687-AAB1-4755-B157-193F2C36FFE0}" presName="sibTrans" presStyleLbl="sibTrans2D1" presStyleIdx="3" presStyleCnt="5"/>
      <dgm:spPr/>
      <dgm:t>
        <a:bodyPr/>
        <a:lstStyle/>
        <a:p>
          <a:endParaRPr lang="zh-TW" altLang="en-US"/>
        </a:p>
      </dgm:t>
    </dgm:pt>
    <dgm:pt modelId="{10A87A33-E93E-4891-AB0B-AD56BFCC8FD7}" type="pres">
      <dgm:prSet presAssocID="{27719687-AAB1-4755-B157-193F2C36FFE0}" presName="connectorText" presStyleLbl="sibTrans2D1" presStyleIdx="3" presStyleCnt="5"/>
      <dgm:spPr/>
      <dgm:t>
        <a:bodyPr/>
        <a:lstStyle/>
        <a:p>
          <a:endParaRPr lang="zh-TW" altLang="en-US"/>
        </a:p>
      </dgm:t>
    </dgm:pt>
    <dgm:pt modelId="{209B6F4D-88EA-42FD-AABD-610862745E34}" type="pres">
      <dgm:prSet presAssocID="{F9DD86F5-FF79-4650-AF8F-3318833B339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598D14B-F7A5-4AB5-BFA2-586F17231600}" type="pres">
      <dgm:prSet presAssocID="{B12A686C-8F7B-4B1F-BD27-F2FCF6A51A82}" presName="sibTrans" presStyleLbl="sibTrans2D1" presStyleIdx="4" presStyleCnt="5"/>
      <dgm:spPr/>
      <dgm:t>
        <a:bodyPr/>
        <a:lstStyle/>
        <a:p>
          <a:endParaRPr lang="zh-TW" altLang="en-US"/>
        </a:p>
      </dgm:t>
    </dgm:pt>
    <dgm:pt modelId="{5124C8C0-A644-496F-ACB1-B8395D0F9BBC}" type="pres">
      <dgm:prSet presAssocID="{B12A686C-8F7B-4B1F-BD27-F2FCF6A51A82}" presName="connectorText" presStyleLbl="sibTrans2D1" presStyleIdx="4" presStyleCnt="5"/>
      <dgm:spPr/>
      <dgm:t>
        <a:bodyPr/>
        <a:lstStyle/>
        <a:p>
          <a:endParaRPr lang="zh-TW" altLang="en-US"/>
        </a:p>
      </dgm:t>
    </dgm:pt>
  </dgm:ptLst>
  <dgm:cxnLst>
    <dgm:cxn modelId="{20CD603D-71E0-4512-A401-ECB93C5D4DA5}" type="presOf" srcId="{B12A686C-8F7B-4B1F-BD27-F2FCF6A51A82}" destId="{5124C8C0-A644-496F-ACB1-B8395D0F9BBC}" srcOrd="1" destOrd="0" presId="urn:microsoft.com/office/officeart/2005/8/layout/cycle2"/>
    <dgm:cxn modelId="{1F062A0D-5C3B-4D61-B6A1-DEE7FC56AF44}" type="presOf" srcId="{27719687-AAB1-4755-B157-193F2C36FFE0}" destId="{10A87A33-E93E-4891-AB0B-AD56BFCC8FD7}" srcOrd="1" destOrd="0" presId="urn:microsoft.com/office/officeart/2005/8/layout/cycle2"/>
    <dgm:cxn modelId="{6C231E3C-D537-47C4-97B0-0725B45256A7}" type="presOf" srcId="{6B680108-793C-4EFD-9B16-A26813B5D949}" destId="{30E25877-8DA6-471C-A3B2-2EC0816D0570}" srcOrd="0" destOrd="0" presId="urn:microsoft.com/office/officeart/2005/8/layout/cycle2"/>
    <dgm:cxn modelId="{CF2DDC7A-2253-47C2-8B81-BE028A11AE4D}" type="presOf" srcId="{AC30E1D2-1566-4192-99D2-CAF7003E4FA9}" destId="{7F7FEA98-9DCC-4B07-A3C2-BB6DD2C058BF}" srcOrd="0" destOrd="0" presId="urn:microsoft.com/office/officeart/2005/8/layout/cycle2"/>
    <dgm:cxn modelId="{2FC84F31-1D01-4C19-A08E-9B03924D57F4}" srcId="{F23A29BC-9A92-4B5B-AB9B-52D8A6484223}" destId="{263B8A4E-5475-4FB3-993E-646CD7D75AF6}" srcOrd="1" destOrd="0" parTransId="{F3D72A7B-4555-47C2-A003-C8B4BF9205EB}" sibTransId="{0B742612-FB30-4C4B-A89D-67A0B20C13CE}"/>
    <dgm:cxn modelId="{A01B1C7E-3856-4B2E-864B-BDFEEB4D3B20}" type="presOf" srcId="{263B8A4E-5475-4FB3-993E-646CD7D75AF6}" destId="{5144A933-B00E-45F4-9D80-67DE189D5DBA}" srcOrd="0" destOrd="0" presId="urn:microsoft.com/office/officeart/2005/8/layout/cycle2"/>
    <dgm:cxn modelId="{1E9381B8-90BB-435D-9A21-2792FF556C8E}" type="presOf" srcId="{B2B2B12E-5518-4993-A13F-465A035FE151}" destId="{4BC745BC-664E-490D-A45B-ED1D1C51C537}" srcOrd="1" destOrd="0" presId="urn:microsoft.com/office/officeart/2005/8/layout/cycle2"/>
    <dgm:cxn modelId="{013AADE4-4D4C-4E27-A03A-9DE37F004383}" type="presOf" srcId="{0B742612-FB30-4C4B-A89D-67A0B20C13CE}" destId="{71D2C8AD-0C49-4EF1-A8F2-5722DAB00FF4}" srcOrd="0" destOrd="0" presId="urn:microsoft.com/office/officeart/2005/8/layout/cycle2"/>
    <dgm:cxn modelId="{F72F7494-1BA2-4E85-85B0-CB3C6C99870B}" type="presOf" srcId="{B2B2B12E-5518-4993-A13F-465A035FE151}" destId="{BBB4A3F7-D32D-44D0-96D9-0DB822D3FDD7}" srcOrd="0" destOrd="0" presId="urn:microsoft.com/office/officeart/2005/8/layout/cycle2"/>
    <dgm:cxn modelId="{4D8E08AC-194D-4A1E-8CA9-6123417EA273}" type="presOf" srcId="{F23A29BC-9A92-4B5B-AB9B-52D8A6484223}" destId="{2003A376-5717-4CA4-87F8-61E38B0F9F23}" srcOrd="0" destOrd="0" presId="urn:microsoft.com/office/officeart/2005/8/layout/cycle2"/>
    <dgm:cxn modelId="{823F80CF-F81A-4914-85E3-712C68193C47}" type="presOf" srcId="{2F842B0F-F181-4C52-922A-0BA6806BB1E0}" destId="{7C282F97-E1A9-4996-BC46-B4658B72CB8B}" srcOrd="0" destOrd="0" presId="urn:microsoft.com/office/officeart/2005/8/layout/cycle2"/>
    <dgm:cxn modelId="{F330C28E-EE53-4FC8-A52A-7AB8EB1B9C7A}" srcId="{F23A29BC-9A92-4B5B-AB9B-52D8A6484223}" destId="{F9DD86F5-FF79-4650-AF8F-3318833B339C}" srcOrd="4" destOrd="0" parTransId="{28A31181-3854-4072-8638-344485EC269D}" sibTransId="{B12A686C-8F7B-4B1F-BD27-F2FCF6A51A82}"/>
    <dgm:cxn modelId="{2DB0F4FD-42A6-4B6E-8BD7-CC61E3CE84C7}" srcId="{F23A29BC-9A92-4B5B-AB9B-52D8A6484223}" destId="{6B680108-793C-4EFD-9B16-A26813B5D949}" srcOrd="0" destOrd="0" parTransId="{F4A42A78-E7A7-4E68-9AEE-1866A0B7319F}" sibTransId="{AC30E1D2-1566-4192-99D2-CAF7003E4FA9}"/>
    <dgm:cxn modelId="{3C988522-8F16-4BB2-8700-02CEFCBCA3B2}" type="presOf" srcId="{B12A686C-8F7B-4B1F-BD27-F2FCF6A51A82}" destId="{9598D14B-F7A5-4AB5-BFA2-586F17231600}" srcOrd="0" destOrd="0" presId="urn:microsoft.com/office/officeart/2005/8/layout/cycle2"/>
    <dgm:cxn modelId="{CBF2475D-D518-4B0F-9F39-2B186A29DCC8}" type="presOf" srcId="{F9DD86F5-FF79-4650-AF8F-3318833B339C}" destId="{209B6F4D-88EA-42FD-AABD-610862745E34}" srcOrd="0" destOrd="0" presId="urn:microsoft.com/office/officeart/2005/8/layout/cycle2"/>
    <dgm:cxn modelId="{F9CCE3ED-F5D0-4A0F-952A-265DAD832D25}" srcId="{F23A29BC-9A92-4B5B-AB9B-52D8A6484223}" destId="{2F842B0F-F181-4C52-922A-0BA6806BB1E0}" srcOrd="2" destOrd="0" parTransId="{123375F7-B673-43C8-956E-825031D8D51B}" sibTransId="{B2B2B12E-5518-4993-A13F-465A035FE151}"/>
    <dgm:cxn modelId="{43CC8335-46E5-4175-AEBD-A1D889F71DC6}" srcId="{F23A29BC-9A92-4B5B-AB9B-52D8A6484223}" destId="{0B42D88C-1CCF-4ADE-815C-6AB992666249}" srcOrd="3" destOrd="0" parTransId="{8E3E9C26-5E32-490B-A491-25BAE46D8719}" sibTransId="{27719687-AAB1-4755-B157-193F2C36FFE0}"/>
    <dgm:cxn modelId="{4BA452DE-5AA9-4BD0-B450-751CA402A98F}" type="presOf" srcId="{0B42D88C-1CCF-4ADE-815C-6AB992666249}" destId="{04CC9D56-9318-466D-B2BA-F7C0783C32CA}" srcOrd="0" destOrd="0" presId="urn:microsoft.com/office/officeart/2005/8/layout/cycle2"/>
    <dgm:cxn modelId="{6C73B9FC-AE3A-4BBB-824B-DCDE0ECA3D59}" type="presOf" srcId="{AC30E1D2-1566-4192-99D2-CAF7003E4FA9}" destId="{CA31EFA5-010A-4914-BA95-E3BB655C07EF}" srcOrd="1" destOrd="0" presId="urn:microsoft.com/office/officeart/2005/8/layout/cycle2"/>
    <dgm:cxn modelId="{B5170822-1013-4643-B27C-2425F4616E32}" type="presOf" srcId="{27719687-AAB1-4755-B157-193F2C36FFE0}" destId="{69CA463C-0851-4BD7-A7DB-A6D2AC6A83E9}" srcOrd="0" destOrd="0" presId="urn:microsoft.com/office/officeart/2005/8/layout/cycle2"/>
    <dgm:cxn modelId="{7D834101-3A5F-4D0F-8B8A-99121F244FB8}" type="presOf" srcId="{0B742612-FB30-4C4B-A89D-67A0B20C13CE}" destId="{7772A27B-E041-4E61-8E57-221E0E519FE7}" srcOrd="1" destOrd="0" presId="urn:microsoft.com/office/officeart/2005/8/layout/cycle2"/>
    <dgm:cxn modelId="{4197BCD2-7F23-4075-B6FA-48F376AAB79A}" type="presParOf" srcId="{2003A376-5717-4CA4-87F8-61E38B0F9F23}" destId="{30E25877-8DA6-471C-A3B2-2EC0816D0570}" srcOrd="0" destOrd="0" presId="urn:microsoft.com/office/officeart/2005/8/layout/cycle2"/>
    <dgm:cxn modelId="{3C2F24FB-03F6-4EDF-B76F-E683F0EBC6E6}" type="presParOf" srcId="{2003A376-5717-4CA4-87F8-61E38B0F9F23}" destId="{7F7FEA98-9DCC-4B07-A3C2-BB6DD2C058BF}" srcOrd="1" destOrd="0" presId="urn:microsoft.com/office/officeart/2005/8/layout/cycle2"/>
    <dgm:cxn modelId="{983CC5A8-3B42-4B9C-B9AE-2B45C48B70E7}" type="presParOf" srcId="{7F7FEA98-9DCC-4B07-A3C2-BB6DD2C058BF}" destId="{CA31EFA5-010A-4914-BA95-E3BB655C07EF}" srcOrd="0" destOrd="0" presId="urn:microsoft.com/office/officeart/2005/8/layout/cycle2"/>
    <dgm:cxn modelId="{35D37493-8FFD-4FB9-BA1A-000C62434117}" type="presParOf" srcId="{2003A376-5717-4CA4-87F8-61E38B0F9F23}" destId="{5144A933-B00E-45F4-9D80-67DE189D5DBA}" srcOrd="2" destOrd="0" presId="urn:microsoft.com/office/officeart/2005/8/layout/cycle2"/>
    <dgm:cxn modelId="{EEBE288D-5F5E-4A9A-B28E-3C60777E10FF}" type="presParOf" srcId="{2003A376-5717-4CA4-87F8-61E38B0F9F23}" destId="{71D2C8AD-0C49-4EF1-A8F2-5722DAB00FF4}" srcOrd="3" destOrd="0" presId="urn:microsoft.com/office/officeart/2005/8/layout/cycle2"/>
    <dgm:cxn modelId="{A60096FA-F44E-4B35-93C7-5130F66EB958}" type="presParOf" srcId="{71D2C8AD-0C49-4EF1-A8F2-5722DAB00FF4}" destId="{7772A27B-E041-4E61-8E57-221E0E519FE7}" srcOrd="0" destOrd="0" presId="urn:microsoft.com/office/officeart/2005/8/layout/cycle2"/>
    <dgm:cxn modelId="{569CE3ED-3617-4B3A-8498-62A873FB8E00}" type="presParOf" srcId="{2003A376-5717-4CA4-87F8-61E38B0F9F23}" destId="{7C282F97-E1A9-4996-BC46-B4658B72CB8B}" srcOrd="4" destOrd="0" presId="urn:microsoft.com/office/officeart/2005/8/layout/cycle2"/>
    <dgm:cxn modelId="{51B20553-1DC0-4B1C-A54C-E809B542FACB}" type="presParOf" srcId="{2003A376-5717-4CA4-87F8-61E38B0F9F23}" destId="{BBB4A3F7-D32D-44D0-96D9-0DB822D3FDD7}" srcOrd="5" destOrd="0" presId="urn:microsoft.com/office/officeart/2005/8/layout/cycle2"/>
    <dgm:cxn modelId="{C0327535-4950-4499-9A32-69BAF47334E8}" type="presParOf" srcId="{BBB4A3F7-D32D-44D0-96D9-0DB822D3FDD7}" destId="{4BC745BC-664E-490D-A45B-ED1D1C51C537}" srcOrd="0" destOrd="0" presId="urn:microsoft.com/office/officeart/2005/8/layout/cycle2"/>
    <dgm:cxn modelId="{29BD24E0-97DF-4FCC-8F9B-6EEEE5DD8133}" type="presParOf" srcId="{2003A376-5717-4CA4-87F8-61E38B0F9F23}" destId="{04CC9D56-9318-466D-B2BA-F7C0783C32CA}" srcOrd="6" destOrd="0" presId="urn:microsoft.com/office/officeart/2005/8/layout/cycle2"/>
    <dgm:cxn modelId="{8E65BD37-4695-4F09-90AA-CFCE6AA4BB31}" type="presParOf" srcId="{2003A376-5717-4CA4-87F8-61E38B0F9F23}" destId="{69CA463C-0851-4BD7-A7DB-A6D2AC6A83E9}" srcOrd="7" destOrd="0" presId="urn:microsoft.com/office/officeart/2005/8/layout/cycle2"/>
    <dgm:cxn modelId="{0D9C248C-03F2-44BF-B318-D4D23E69B860}" type="presParOf" srcId="{69CA463C-0851-4BD7-A7DB-A6D2AC6A83E9}" destId="{10A87A33-E93E-4891-AB0B-AD56BFCC8FD7}" srcOrd="0" destOrd="0" presId="urn:microsoft.com/office/officeart/2005/8/layout/cycle2"/>
    <dgm:cxn modelId="{91ABB3FE-C937-4680-9C16-3BCF14913552}" type="presParOf" srcId="{2003A376-5717-4CA4-87F8-61E38B0F9F23}" destId="{209B6F4D-88EA-42FD-AABD-610862745E34}" srcOrd="8" destOrd="0" presId="urn:microsoft.com/office/officeart/2005/8/layout/cycle2"/>
    <dgm:cxn modelId="{E85137AC-83DD-4A6E-8D52-30A6196297BF}" type="presParOf" srcId="{2003A376-5717-4CA4-87F8-61E38B0F9F23}" destId="{9598D14B-F7A5-4AB5-BFA2-586F17231600}" srcOrd="9" destOrd="0" presId="urn:microsoft.com/office/officeart/2005/8/layout/cycle2"/>
    <dgm:cxn modelId="{AD2CFA61-7FCA-4EE2-BBBF-EAC6D32F5B48}" type="presParOf" srcId="{9598D14B-F7A5-4AB5-BFA2-586F17231600}" destId="{5124C8C0-A644-496F-ACB1-B8395D0F9BBC}" srcOrd="0" destOrd="0" presId="urn:microsoft.com/office/officeart/2005/8/layout/cycle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5A7D022-35B8-464D-94BE-95C32C29C68A}" type="datetimeFigureOut">
              <a:rPr lang="zh-TW" altLang="en-US" smtClean="0"/>
              <a:t>2023/9/1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矩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接點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接點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橢圓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橢圓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橢圓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2AA5F71-7566-4DC8-9A03-42F138145A5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5A7D022-35B8-464D-94BE-95C32C29C68A}" type="datetimeFigureOut">
              <a:rPr lang="zh-TW" altLang="en-US" smtClean="0"/>
              <a:t>2023/9/1</a:t>
            </a:fld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2AA5F71-7566-4DC8-9A03-42F138145A5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5A7D022-35B8-464D-94BE-95C32C29C68A}" type="datetimeFigureOut">
              <a:rPr lang="zh-TW" altLang="en-US" smtClean="0"/>
              <a:t>2023/9/1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接點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接點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橢圓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橢圓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接點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2AA5F71-7566-4DC8-9A03-42F138145A5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7D022-35B8-464D-94BE-95C32C29C68A}" type="datetimeFigureOut">
              <a:rPr lang="zh-TW" altLang="en-US" smtClean="0"/>
              <a:t>2023/9/1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A5F71-7566-4DC8-9A03-42F138145A5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7D022-35B8-464D-94BE-95C32C29C68A}" type="datetimeFigureOut">
              <a:rPr lang="zh-TW" altLang="en-US" smtClean="0"/>
              <a:t>2023/9/1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A5F71-7566-4DC8-9A03-42F138145A5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5A7D022-35B8-464D-94BE-95C32C29C68A}" type="datetimeFigureOut">
              <a:rPr lang="zh-TW" altLang="en-US" smtClean="0"/>
              <a:t>2023/9/1</a:t>
            </a:fld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2AA5F71-7566-4DC8-9A03-42F138145A5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7D022-35B8-464D-94BE-95C32C29C68A}" type="datetimeFigureOut">
              <a:rPr lang="zh-TW" altLang="en-US" smtClean="0"/>
              <a:t>2023/9/1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A5F71-7566-4DC8-9A03-42F138145A5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內容版面配置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5A7D022-35B8-464D-94BE-95C32C29C68A}" type="datetimeFigureOut">
              <a:rPr lang="zh-TW" altLang="en-US" smtClean="0"/>
              <a:t>2023/9/1</a:t>
            </a:fld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2AA5F71-7566-4DC8-9A03-42F138145A5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3" name="頁尾版面配置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接點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5A7D022-35B8-464D-94BE-95C32C29C68A}" type="datetimeFigureOut">
              <a:rPr lang="zh-TW" altLang="en-US" smtClean="0"/>
              <a:t>2023/9/1</a:t>
            </a:fld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2AA5F71-7566-4DC8-9A03-42F138145A5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7D022-35B8-464D-94BE-95C32C29C68A}" type="datetimeFigureOut">
              <a:rPr lang="zh-TW" altLang="en-US" smtClean="0"/>
              <a:t>2023/9/1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A5F71-7566-4DC8-9A03-42F138145A5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7D022-35B8-464D-94BE-95C32C29C68A}" type="datetimeFigureOut">
              <a:rPr lang="zh-TW" altLang="en-US" smtClean="0"/>
              <a:t>2023/9/1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A5F71-7566-4DC8-9A03-42F138145A5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5A7D022-35B8-464D-94BE-95C32C29C68A}" type="datetimeFigureOut">
              <a:rPr lang="zh-TW" altLang="en-US" smtClean="0"/>
              <a:t>2023/9/1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2AA5F71-7566-4DC8-9A03-42F138145A5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411760" y="620688"/>
            <a:ext cx="6172200" cy="880864"/>
          </a:xfrm>
        </p:spPr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歡迎您來到光仁小學</a:t>
            </a:r>
            <a:endParaRPr lang="zh-TW" altLang="en-US" sz="40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067944" y="5517232"/>
            <a:ext cx="4246240" cy="441902"/>
          </a:xfrm>
        </p:spPr>
        <p:txBody>
          <a:bodyPr>
            <a:noAutofit/>
          </a:bodyPr>
          <a:lstStyle/>
          <a:p>
            <a:r>
              <a:rPr lang="zh-TW" altLang="en-US" sz="2400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報告人：梁坤明</a:t>
            </a:r>
            <a:endParaRPr lang="zh-TW" altLang="en-US" sz="24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484784"/>
            <a:ext cx="2895600" cy="386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4690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923702"/>
          </a:xfrm>
        </p:spPr>
        <p:txBody>
          <a:bodyPr/>
          <a:lstStyle/>
          <a:p>
            <a:r>
              <a:rPr lang="zh-TW" altLang="zh-TW" sz="3200" b="1" dirty="0">
                <a:solidFill>
                  <a:srgbClr val="0070C0"/>
                </a:solidFill>
                <a:ea typeface="標楷體"/>
                <a:cs typeface="Times New Roman"/>
              </a:rPr>
              <a:t>學校近期活動回顧</a:t>
            </a:r>
            <a:endParaRPr lang="zh-TW" altLang="en-US" b="1" dirty="0">
              <a:solidFill>
                <a:srgbClr val="0070C0"/>
              </a:solidFill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"/>
          </p:nvPr>
        </p:nvSpPr>
        <p:spPr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en-US" altLang="zh-TW" dirty="0" smtClean="0"/>
              <a:t>ESL Summer Camp</a:t>
            </a:r>
            <a:endParaRPr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3"/>
          </p:nvPr>
        </p:nvSpPr>
        <p:spPr>
          <a:xfrm>
            <a:off x="4355976" y="1556792"/>
            <a:ext cx="3657600" cy="658368"/>
          </a:xfrm>
        </p:spPr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女籃出賽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26" name="Picture 2" descr="C:\Users\user\Desktop\kjes\photo\ESL營隊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67990"/>
            <a:ext cx="3657600" cy="267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kjes\photo\女籃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3002280"/>
            <a:ext cx="3657600" cy="260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6069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543800" cy="939378"/>
          </a:xfrm>
        </p:spPr>
        <p:txBody>
          <a:bodyPr/>
          <a:lstStyle/>
          <a:p>
            <a:r>
              <a:rPr lang="zh-TW" altLang="zh-TW" sz="3200" b="1" dirty="0">
                <a:solidFill>
                  <a:srgbClr val="0070C0"/>
                </a:solidFill>
                <a:ea typeface="標楷體"/>
                <a:cs typeface="Times New Roman"/>
              </a:rPr>
              <a:t>學校近期活動回顧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鳴金收兵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運球過人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050" name="Picture 2" descr="C:\Users\user\Desktop\kjes\photo\鳴金收兵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65687"/>
            <a:ext cx="3657600" cy="307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kjes\photo\運球過人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2709717"/>
            <a:ext cx="3657600" cy="319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784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995710"/>
          </a:xfrm>
        </p:spPr>
        <p:txBody>
          <a:bodyPr/>
          <a:lstStyle/>
          <a:p>
            <a:r>
              <a:rPr lang="zh-TW" altLang="zh-TW" sz="3200" b="1" dirty="0">
                <a:solidFill>
                  <a:srgbClr val="0070C0"/>
                </a:solidFill>
                <a:ea typeface="標楷體"/>
                <a:cs typeface="Times New Roman"/>
              </a:rPr>
              <a:t>學校近期活動回顧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籃足同</a:t>
            </a:r>
            <a:r>
              <a:rPr lang="zh-TW" altLang="en-US" sz="28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框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新生祈福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074" name="Picture 2" descr="C:\Users\user\Desktop\kjes\photo\男籃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93" y="2362200"/>
            <a:ext cx="3063014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kjes\photo\新生祝福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2838379"/>
            <a:ext cx="3657600" cy="293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106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923702"/>
          </a:xfrm>
        </p:spPr>
        <p:txBody>
          <a:bodyPr/>
          <a:lstStyle/>
          <a:p>
            <a:r>
              <a:rPr lang="zh-TW" altLang="zh-TW" sz="3200" b="1" dirty="0">
                <a:solidFill>
                  <a:srgbClr val="0070C0"/>
                </a:solidFill>
                <a:ea typeface="標楷體"/>
                <a:cs typeface="Times New Roman"/>
              </a:rPr>
              <a:t>學校近期活動回顧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"/>
          </p:nvPr>
        </p:nvSpPr>
        <p:spPr>
          <a:xfrm>
            <a:off x="467544" y="1556792"/>
            <a:ext cx="3657600" cy="658368"/>
          </a:xfrm>
        </p:spPr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彩色跑道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新穎主場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098" name="Picture 2" descr="C:\Users\user\Desktop\kjes\photo\彩色跑道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09" y="2362200"/>
            <a:ext cx="3060382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kjes\photo\新主場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2890903"/>
            <a:ext cx="3657600" cy="282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565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923702"/>
          </a:xfrm>
        </p:spPr>
        <p:txBody>
          <a:bodyPr/>
          <a:lstStyle/>
          <a:p>
            <a:r>
              <a:rPr lang="zh-TW" altLang="zh-TW" sz="3200" b="1" dirty="0">
                <a:solidFill>
                  <a:srgbClr val="0070C0"/>
                </a:solidFill>
                <a:ea typeface="標楷體"/>
                <a:cs typeface="Times New Roman"/>
              </a:rPr>
              <a:t>學校近期活動回顧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新生歡喜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營養豐盛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122" name="Picture 2" descr="C:\Users\user\Desktop\kjes\photo\新生拜師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59417"/>
            <a:ext cx="3657600" cy="269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kjes\photo\豐營午餐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32" y="2362200"/>
            <a:ext cx="2220685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2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923702"/>
          </a:xfrm>
        </p:spPr>
        <p:txBody>
          <a:bodyPr/>
          <a:lstStyle/>
          <a:p>
            <a:r>
              <a:rPr lang="zh-TW" altLang="en-US" b="1" dirty="0" smtClean="0">
                <a:solidFill>
                  <a:schemeClr val="accent5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開學上課了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雙語說來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認真專注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146" name="Picture 2" descr="C:\Users\user\Desktop\kjes\photo\ESL課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24944"/>
            <a:ext cx="3657600" cy="280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內容版面配置區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264" y="2924943"/>
            <a:ext cx="3628111" cy="2835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827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923702"/>
          </a:xfrm>
        </p:spPr>
        <p:txBody>
          <a:bodyPr/>
          <a:lstStyle/>
          <a:p>
            <a:r>
              <a:rPr lang="zh-TW" altLang="en-US" b="1" dirty="0">
                <a:solidFill>
                  <a:srgbClr val="AEBAD5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開學上課了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認真上課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資訊運用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7170" name="Picture 2" descr="C:\Users\user\Desktop\kjes\photo\高年級課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47539"/>
            <a:ext cx="3657600" cy="331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ser\Desktop\kjes\photo\平板上課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945" y="2362200"/>
            <a:ext cx="296166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27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851694"/>
          </a:xfrm>
        </p:spPr>
        <p:txBody>
          <a:bodyPr/>
          <a:lstStyle/>
          <a:p>
            <a:r>
              <a:rPr lang="zh-TW" altLang="en-US" b="1" dirty="0">
                <a:solidFill>
                  <a:srgbClr val="AEBAD5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開學上課了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長高長壯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主題書香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8194" name="Picture 2" descr="C:\Users\user\Desktop\kjes\photo\等量身高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95950"/>
            <a:ext cx="3657600" cy="281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esktop\kjes\photo\海洋圖書館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2969079"/>
            <a:ext cx="3657600" cy="2672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465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923702"/>
          </a:xfrm>
        </p:spPr>
        <p:txBody>
          <a:bodyPr/>
          <a:lstStyle/>
          <a:p>
            <a:r>
              <a:rPr lang="zh-TW" altLang="en-US" b="1" dirty="0">
                <a:solidFill>
                  <a:srgbClr val="AEBAD5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開學上課了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普愛連結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迴廊低吟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218" name="Picture 2" descr="C:\Users\user\Desktop\kjes\photo\普愛橋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35260"/>
            <a:ext cx="3657600" cy="29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ser\Desktop\kjes\photo\校舍迴廊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919" y="2362200"/>
            <a:ext cx="2779712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391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923702"/>
          </a:xfrm>
        </p:spPr>
        <p:txBody>
          <a:bodyPr/>
          <a:lstStyle/>
          <a:p>
            <a:r>
              <a:rPr lang="zh-TW" altLang="en-US" b="1" dirty="0">
                <a:solidFill>
                  <a:srgbClr val="AEBAD5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開學上課了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乾淨美麗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紀錄傳承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242" name="Picture 2" descr="C:\Users\user\Desktop\kjes\photo\美麗走廊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01673"/>
            <a:ext cx="3657600" cy="280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user\Desktop\kjes\photo\走道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2977101"/>
            <a:ext cx="3657600" cy="2656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963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923702"/>
          </a:xfrm>
        </p:spPr>
        <p:txBody>
          <a:bodyPr/>
          <a:lstStyle/>
          <a:p>
            <a:r>
              <a:rPr lang="zh-TW" altLang="en-US" b="1" dirty="0">
                <a:solidFill>
                  <a:srgbClr val="AEBAD5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開學上課了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光仁寶寶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學習習慣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1266" name="Picture 2" descr="C:\Users\user\Desktop\kjes\photo\光仁寶寶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49194"/>
            <a:ext cx="3657600" cy="291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user\Desktop\kjes\photo\長安圖書館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2920720"/>
            <a:ext cx="3657600" cy="276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3457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533456" cy="1080120"/>
          </a:xfrm>
        </p:spPr>
        <p:txBody>
          <a:bodyPr/>
          <a:lstStyle/>
          <a:p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家校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合作，有您有我</a:t>
            </a:r>
            <a:endParaRPr lang="zh-TW" altLang="en-US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lvl="0"/>
            <a:r>
              <a:rPr lang="zh-TW" altLang="en-US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光</a:t>
            </a:r>
            <a:r>
              <a:rPr lang="zh-TW" altLang="en-US" sz="2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仁</a:t>
            </a:r>
            <a:r>
              <a:rPr lang="en-US" altLang="zh-TW" sz="2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成為最好的</a:t>
            </a:r>
            <a:r>
              <a:rPr lang="zh-TW" altLang="en-US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endParaRPr lang="en-US" altLang="zh-TW" sz="28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zh-TW" altLang="en-US" sz="2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知識、態度、技能都兼具</a:t>
            </a:r>
            <a:endParaRPr lang="en-US" altLang="zh-TW" sz="28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zh-TW" altLang="en-US" sz="2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全人的教育目標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學校目標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學生能力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8" name="內容版面配置區 4">
            <a:extLst>
              <a:ext uri="{FF2B5EF4-FFF2-40B4-BE49-F238E27FC236}">
                <a16:creationId xmlns:a16="http://schemas.microsoft.com/office/drawing/2014/main" xmlns="" id="{6996A65E-25D8-4669-826E-995D4320CB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115026"/>
              </p:ext>
            </p:extLst>
          </p:nvPr>
        </p:nvGraphicFramePr>
        <p:xfrm>
          <a:off x="2555776" y="2780928"/>
          <a:ext cx="7344816" cy="3096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206" y="3933056"/>
            <a:ext cx="966540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2531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2"/>
          </p:nvPr>
        </p:nvSpPr>
        <p:spPr>
          <a:xfrm>
            <a:off x="2123728" y="2492896"/>
            <a:ext cx="3657600" cy="3886200"/>
          </a:xfrm>
        </p:spPr>
        <p:txBody>
          <a:bodyPr/>
          <a:lstStyle/>
          <a:p>
            <a:r>
              <a:rPr lang="zh-TW" altLang="en-US" dirty="0" smtClean="0"/>
              <a:t>讀書的習慣</a:t>
            </a:r>
            <a:endParaRPr lang="en-US" altLang="zh-TW" dirty="0" smtClean="0"/>
          </a:p>
          <a:p>
            <a:r>
              <a:rPr lang="zh-TW" altLang="en-US" dirty="0"/>
              <a:t>閱讀的</a:t>
            </a:r>
            <a:r>
              <a:rPr lang="zh-TW" altLang="en-US" dirty="0" smtClean="0"/>
              <a:t>習慣</a:t>
            </a:r>
            <a:endParaRPr lang="en-US" altLang="zh-TW" dirty="0" smtClean="0"/>
          </a:p>
          <a:p>
            <a:r>
              <a:rPr lang="zh-TW" altLang="en-US" dirty="0"/>
              <a:t>生活</a:t>
            </a:r>
            <a:r>
              <a:rPr lang="zh-TW" altLang="en-US" dirty="0" smtClean="0"/>
              <a:t>的習慣</a:t>
            </a:r>
            <a:endParaRPr lang="en-US" altLang="zh-TW" dirty="0" smtClean="0"/>
          </a:p>
          <a:p>
            <a:r>
              <a:rPr lang="zh-TW" altLang="en-US" dirty="0"/>
              <a:t>作息的</a:t>
            </a:r>
            <a:r>
              <a:rPr lang="zh-TW" altLang="en-US" dirty="0" smtClean="0"/>
              <a:t>習慣</a:t>
            </a:r>
            <a:endParaRPr lang="en-US" altLang="zh-TW" dirty="0" smtClean="0"/>
          </a:p>
          <a:p>
            <a:r>
              <a:rPr lang="zh-TW" altLang="en-US" dirty="0"/>
              <a:t>休閒的習慣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"/>
          </p:nvPr>
        </p:nvSpPr>
        <p:spPr>
          <a:xfrm>
            <a:off x="2123728" y="1556792"/>
            <a:ext cx="3657600" cy="658368"/>
          </a:xfrm>
        </p:spPr>
        <p:txBody>
          <a:bodyPr/>
          <a:lstStyle/>
          <a:p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培養習慣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995710"/>
          </a:xfrm>
        </p:spPr>
        <p:txBody>
          <a:bodyPr/>
          <a:lstStyle/>
          <a:p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家校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合作，有您有我</a:t>
            </a:r>
            <a:endParaRPr lang="zh-TW" altLang="en-US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564904"/>
            <a:ext cx="2616063" cy="2094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2440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543800" cy="939378"/>
          </a:xfrm>
        </p:spPr>
        <p:txBody>
          <a:bodyPr/>
          <a:lstStyle/>
          <a:p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家校合作，有您有我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2"/>
          </p:nvPr>
        </p:nvSpPr>
        <p:spPr>
          <a:xfrm>
            <a:off x="1763688" y="2348880"/>
            <a:ext cx="3657600" cy="3886200"/>
          </a:xfrm>
        </p:spPr>
        <p:txBody>
          <a:bodyPr/>
          <a:lstStyle/>
          <a:p>
            <a:r>
              <a:rPr lang="zh-TW" altLang="en-US" dirty="0" smtClean="0"/>
              <a:t>家長忙碌，還是要撥出時間陪小孩</a:t>
            </a:r>
            <a:endParaRPr lang="en-US" altLang="zh-TW" dirty="0" smtClean="0"/>
          </a:p>
          <a:p>
            <a:r>
              <a:rPr lang="zh-TW" altLang="en-US" dirty="0"/>
              <a:t>假日時間的</a:t>
            </a:r>
            <a:r>
              <a:rPr lang="zh-TW" altLang="en-US" dirty="0" smtClean="0"/>
              <a:t>運用</a:t>
            </a:r>
            <a:endParaRPr lang="en-US" altLang="zh-TW" dirty="0" smtClean="0"/>
          </a:p>
          <a:p>
            <a:r>
              <a:rPr lang="zh-TW" altLang="en-US" dirty="0"/>
              <a:t>不同</a:t>
            </a:r>
            <a:r>
              <a:rPr lang="zh-TW" altLang="en-US" dirty="0" smtClean="0"/>
              <a:t>年級的安排</a:t>
            </a:r>
            <a:endParaRPr lang="en-US" altLang="zh-TW" dirty="0" smtClean="0"/>
          </a:p>
          <a:p>
            <a:r>
              <a:rPr lang="zh-TW" altLang="en-US" dirty="0" smtClean="0"/>
              <a:t>慢慢</a:t>
            </a:r>
            <a:r>
              <a:rPr lang="zh-TW" altLang="en-US" dirty="0"/>
              <a:t>地放手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"/>
          </p:nvPr>
        </p:nvSpPr>
        <p:spPr>
          <a:xfrm>
            <a:off x="1979712" y="1556792"/>
            <a:ext cx="3657600" cy="658368"/>
          </a:xfrm>
        </p:spPr>
        <p:txBody>
          <a:bodyPr/>
          <a:lstStyle/>
          <a:p>
            <a:r>
              <a:rPr lang="zh-TW" altLang="en-US" sz="28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學習順利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356044"/>
            <a:ext cx="3657600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592706"/>
            <a:ext cx="2262187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2496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995710"/>
          </a:xfrm>
        </p:spPr>
        <p:txBody>
          <a:bodyPr/>
          <a:lstStyle/>
          <a:p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感謝您的蒞臨</a:t>
            </a:r>
            <a:endParaRPr lang="zh-TW" altLang="en-US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"/>
          </p:nvPr>
        </p:nvSpPr>
        <p:spPr>
          <a:xfrm>
            <a:off x="899592" y="1556792"/>
            <a:ext cx="5400600" cy="658368"/>
          </a:xfrm>
        </p:spPr>
        <p:txBody>
          <a:bodyPr/>
          <a:lstStyle/>
          <a:p>
            <a:r>
              <a:rPr lang="zh-TW" altLang="en-US" sz="28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共同</a:t>
            </a:r>
            <a:r>
              <a:rPr lang="zh-TW" altLang="en-US" sz="28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讓小孩子更好</a:t>
            </a:r>
            <a:endParaRPr lang="zh-TW" altLang="en-US" sz="28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26" name="Picture 2" descr="C:\Users\user\Desktop\kjes\photo\開學鑼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924944"/>
            <a:ext cx="36576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26334">
            <a:off x="1115616" y="2996952"/>
            <a:ext cx="2793504" cy="2691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61856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壁窗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壁窗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800</TotalTime>
  <Words>209</Words>
  <Application>Microsoft Office PowerPoint</Application>
  <PresentationFormat>如螢幕大小 (4:3)</PresentationFormat>
  <Paragraphs>66</Paragraphs>
  <Slides>16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壁窗</vt:lpstr>
      <vt:lpstr>歡迎您來到光仁小學</vt:lpstr>
      <vt:lpstr>學校近期活動回顧</vt:lpstr>
      <vt:lpstr>學校近期活動回顧</vt:lpstr>
      <vt:lpstr>學校近期活動回顧</vt:lpstr>
      <vt:lpstr>學校近期活動回顧</vt:lpstr>
      <vt:lpstr>學校近期活動回顧</vt:lpstr>
      <vt:lpstr>開學上課了</vt:lpstr>
      <vt:lpstr>開學上課了</vt:lpstr>
      <vt:lpstr>開學上課了</vt:lpstr>
      <vt:lpstr>開學上課了</vt:lpstr>
      <vt:lpstr>開學上課了</vt:lpstr>
      <vt:lpstr>開學上課了</vt:lpstr>
      <vt:lpstr>家校合作，有您有我</vt:lpstr>
      <vt:lpstr>家校合作，有您有我</vt:lpstr>
      <vt:lpstr>家校合作，有您有我</vt:lpstr>
      <vt:lpstr>感謝您的蒞臨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歡迎您來到光仁小學</dc:title>
  <dc:creator>user</dc:creator>
  <cp:lastModifiedBy>主任</cp:lastModifiedBy>
  <cp:revision>12</cp:revision>
  <dcterms:created xsi:type="dcterms:W3CDTF">2023-08-31T06:29:34Z</dcterms:created>
  <dcterms:modified xsi:type="dcterms:W3CDTF">2023-09-01T11:15:05Z</dcterms:modified>
</cp:coreProperties>
</file>