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89" r:id="rId3"/>
    <p:sldId id="290" r:id="rId4"/>
    <p:sldId id="291" r:id="rId5"/>
    <p:sldId id="292" r:id="rId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P" initials="H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-2154" y="-10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31D56-49DC-4594-8D79-721E22B84D54}" type="datetimeFigureOut">
              <a:rPr lang="zh-TW" altLang="en-US" smtClean="0"/>
              <a:t>2023/8/31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7DCE5-01C7-496D-B1C5-8DC1E7D39D1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31D56-49DC-4594-8D79-721E22B84D54}" type="datetimeFigureOut">
              <a:rPr lang="zh-TW" altLang="en-US" smtClean="0"/>
              <a:t>2023/8/31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7DCE5-01C7-496D-B1C5-8DC1E7D39D1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31D56-49DC-4594-8D79-721E22B84D54}" type="datetimeFigureOut">
              <a:rPr lang="zh-TW" altLang="en-US" smtClean="0"/>
              <a:t>2023/8/31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7DCE5-01C7-496D-B1C5-8DC1E7D39D1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31D56-49DC-4594-8D79-721E22B84D54}" type="datetimeFigureOut">
              <a:rPr lang="zh-TW" altLang="en-US" smtClean="0"/>
              <a:t>2023/8/31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7DCE5-01C7-496D-B1C5-8DC1E7D39D1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31D56-49DC-4594-8D79-721E22B84D54}" type="datetimeFigureOut">
              <a:rPr lang="zh-TW" altLang="en-US" smtClean="0"/>
              <a:t>2023/8/31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7DCE5-01C7-496D-B1C5-8DC1E7D39D1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31D56-49DC-4594-8D79-721E22B84D54}" type="datetimeFigureOut">
              <a:rPr lang="zh-TW" altLang="en-US" smtClean="0"/>
              <a:t>2023/8/31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7DCE5-01C7-496D-B1C5-8DC1E7D39D1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31D56-49DC-4594-8D79-721E22B84D54}" type="datetimeFigureOut">
              <a:rPr lang="zh-TW" altLang="en-US" smtClean="0"/>
              <a:t>2023/8/31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7DCE5-01C7-496D-B1C5-8DC1E7D39D1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31D56-49DC-4594-8D79-721E22B84D54}" type="datetimeFigureOut">
              <a:rPr lang="zh-TW" altLang="en-US" smtClean="0"/>
              <a:t>2023/8/31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7DCE5-01C7-496D-B1C5-8DC1E7D39D1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31D56-49DC-4594-8D79-721E22B84D54}" type="datetimeFigureOut">
              <a:rPr lang="zh-TW" altLang="en-US" smtClean="0"/>
              <a:t>2023/8/31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7DCE5-01C7-496D-B1C5-8DC1E7D39D1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31D56-49DC-4594-8D79-721E22B84D54}" type="datetimeFigureOut">
              <a:rPr lang="zh-TW" altLang="en-US" smtClean="0"/>
              <a:t>2023/8/31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7DCE5-01C7-496D-B1C5-8DC1E7D39D1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31D56-49DC-4594-8D79-721E22B84D54}" type="datetimeFigureOut">
              <a:rPr lang="zh-TW" altLang="en-US" smtClean="0"/>
              <a:t>2023/8/31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7DCE5-01C7-496D-B1C5-8DC1E7D39D1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31D56-49DC-4594-8D79-721E22B84D54}" type="datetimeFigureOut">
              <a:rPr lang="zh-TW" altLang="en-US" smtClean="0"/>
              <a:t>2023/8/31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7DCE5-01C7-496D-B1C5-8DC1E7D39D1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197" y="1668776"/>
            <a:ext cx="10649803" cy="518922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0087739" y="6557818"/>
            <a:ext cx="1427833" cy="234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等腰三角形 8"/>
          <p:cNvSpPr/>
          <p:nvPr/>
        </p:nvSpPr>
        <p:spPr>
          <a:xfrm rot="5400000">
            <a:off x="8612057" y="2225436"/>
            <a:ext cx="1350963" cy="90376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1542197" y="1668776"/>
            <a:ext cx="1064980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54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112</a:t>
            </a:r>
            <a:r>
              <a:rPr lang="zh-TW" altLang="en-US" sz="5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</a:t>
            </a:r>
            <a:r>
              <a:rPr lang="zh-TW" altLang="en-US" sz="54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度</a:t>
            </a:r>
            <a:endParaRPr lang="en-US" altLang="zh-TW" sz="5400" dirty="0" smtClean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54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zh-TW" altLang="en-US" sz="5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年級</a:t>
            </a:r>
            <a:r>
              <a:rPr lang="zh-TW" altLang="en-US" sz="54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</a:t>
            </a:r>
            <a:r>
              <a:rPr lang="zh-TW" altLang="en-US" sz="5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科學校日</a:t>
            </a:r>
            <a:r>
              <a:rPr lang="en-US" altLang="zh-TW" sz="5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5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54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報告</a:t>
            </a:r>
            <a:r>
              <a:rPr lang="zh-TW" altLang="en-US" sz="5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事項</a:t>
            </a:r>
            <a:r>
              <a:rPr lang="en-US" altLang="zh-TW" dirty="0">
                <a:solidFill>
                  <a:srgbClr val="FFFF00"/>
                </a:solidFill>
              </a:rPr>
              <a:t/>
            </a:r>
            <a:br>
              <a:rPr lang="en-US" altLang="zh-TW" dirty="0">
                <a:solidFill>
                  <a:srgbClr val="FFFF00"/>
                </a:solidFill>
              </a:rPr>
            </a:br>
            <a:endParaRPr lang="zh-TW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4367283" y="4479921"/>
            <a:ext cx="630730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66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林</a:t>
            </a:r>
            <a:r>
              <a:rPr lang="zh-TW" altLang="en-US" sz="66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韋</a:t>
            </a:r>
            <a:r>
              <a:rPr lang="zh-TW" altLang="en-US" sz="66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志老師</a:t>
            </a:r>
            <a:endParaRPr lang="zh-TW" altLang="en-US" sz="66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969" y="1610436"/>
            <a:ext cx="10669031" cy="524756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0087739" y="6557818"/>
            <a:ext cx="1427833" cy="234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2511188" y="1715784"/>
            <a:ext cx="829046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6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</a:t>
            </a:r>
            <a:r>
              <a:rPr lang="zh-TW" altLang="en-US" sz="6600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課需要孩子配合</a:t>
            </a:r>
            <a:endParaRPr lang="zh-TW" altLang="en-US" sz="66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84950" y="3011607"/>
            <a:ext cx="1063615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32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建議配戴口罩，運動時可拿下。</a:t>
            </a:r>
          </a:p>
          <a:p>
            <a:r>
              <a:rPr lang="en-US" altLang="zh-TW" sz="32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32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體育課可攜帶水壺、帽子</a:t>
            </a:r>
            <a:r>
              <a:rPr lang="zh-TW" altLang="en-US" sz="3200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、太陽眼鏡</a:t>
            </a:r>
            <a:r>
              <a:rPr lang="zh-TW" altLang="en-US" sz="32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r>
              <a:rPr lang="en-US" altLang="zh-TW" sz="32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32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課前洗手，課後洗手。</a:t>
            </a:r>
            <a:endParaRPr lang="en-US" altLang="zh-TW" sz="3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32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en-US" sz="32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如有身體不適，隨時都要告訴老師。</a:t>
            </a:r>
            <a:endParaRPr lang="en-US" altLang="zh-TW" sz="3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32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5.</a:t>
            </a:r>
            <a:r>
              <a:rPr lang="zh-TW" altLang="en-US" sz="32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要上廁所或喝水，請主動跟老師說</a:t>
            </a:r>
            <a:endParaRPr lang="en-US" altLang="zh-TW" sz="3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8210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969" y="1719618"/>
            <a:ext cx="10669031" cy="513838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0087739" y="6557818"/>
            <a:ext cx="1427833" cy="234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2429301" y="1848837"/>
            <a:ext cx="854349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6000" dirty="0" smtClean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 上哪些課</a:t>
            </a:r>
            <a:endParaRPr lang="en-US" altLang="zh-TW" sz="6000" dirty="0" smtClean="0">
              <a:solidFill>
                <a:srgbClr val="00B0F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6000" dirty="0" smtClean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田徑</a:t>
            </a:r>
            <a:r>
              <a:rPr lang="en-US" altLang="zh-TW" sz="6000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6000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起跑、傳接棒</a:t>
            </a:r>
            <a:r>
              <a:rPr lang="en-US" altLang="zh-TW" sz="6000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r>
              <a:rPr lang="zh-TW" altLang="en-US" sz="6000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羽球</a:t>
            </a:r>
            <a:endParaRPr lang="en-US" altLang="zh-TW" sz="6000" dirty="0">
              <a:solidFill>
                <a:srgbClr val="00B0F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6000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躲避球</a:t>
            </a:r>
            <a:endParaRPr lang="en-US" altLang="zh-TW" sz="6000" dirty="0">
              <a:solidFill>
                <a:srgbClr val="00B0F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6000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體能遊戲</a:t>
            </a:r>
            <a:endParaRPr lang="en-US" altLang="zh-TW" sz="6000" dirty="0">
              <a:solidFill>
                <a:srgbClr val="00B0F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8210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899" y="1774206"/>
            <a:ext cx="10677099" cy="501778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0087739" y="6557818"/>
            <a:ext cx="1427833" cy="234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2978100" y="1774206"/>
            <a:ext cx="710963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6000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希望四年級孩子學會</a:t>
            </a:r>
            <a:endParaRPr lang="zh-TW" altLang="en-US" sz="3600" dirty="0">
              <a:solidFill>
                <a:srgbClr val="00B05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14900" y="3021926"/>
            <a:ext cx="1067709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600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3600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透過</a:t>
            </a:r>
            <a:r>
              <a:rPr lang="zh-TW" altLang="en-US" sz="3600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對球類活動的掌控，培養對球類運動的興趣。</a:t>
            </a:r>
          </a:p>
          <a:p>
            <a:r>
              <a:rPr lang="en-US" altLang="zh-TW" sz="3600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3600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學會</a:t>
            </a:r>
            <a:r>
              <a:rPr lang="zh-TW" altLang="en-US" sz="3600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基本的球類運動規則，強化遵守團體規範的意識。</a:t>
            </a:r>
            <a:endParaRPr lang="en-US" altLang="zh-TW" sz="3600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3600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3600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表現</a:t>
            </a:r>
            <a:r>
              <a:rPr lang="zh-TW" altLang="en-US" sz="3600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基本動作與模仿的能力，表現聯合性動作技能。</a:t>
            </a:r>
            <a:endParaRPr lang="zh-TW" altLang="en-US" sz="3600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8210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844" y="1624084"/>
            <a:ext cx="10636155" cy="519065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0087739" y="6557818"/>
            <a:ext cx="1427833" cy="234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3886660" y="1832840"/>
            <a:ext cx="441659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66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成績怎麼算</a:t>
            </a:r>
            <a:endParaRPr lang="zh-TW" altLang="en-US" sz="66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41663" y="3078540"/>
            <a:ext cx="6096000" cy="221599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40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上課態度         </a:t>
            </a:r>
            <a:r>
              <a:rPr lang="en-US" altLang="zh-TW" sz="40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20%</a:t>
            </a:r>
          </a:p>
          <a:p>
            <a:r>
              <a:rPr lang="zh-TW" altLang="en-US" sz="40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學習表現         </a:t>
            </a:r>
            <a:r>
              <a:rPr lang="en-US" altLang="zh-TW" sz="40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30</a:t>
            </a:r>
            <a:r>
              <a:rPr lang="en-US" altLang="zh-TW" sz="40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%</a:t>
            </a:r>
          </a:p>
          <a:p>
            <a:r>
              <a:rPr lang="zh-TW" altLang="en-US" sz="40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考試成績         </a:t>
            </a:r>
            <a:r>
              <a:rPr lang="en-US" altLang="zh-TW" sz="40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50</a:t>
            </a:r>
            <a:r>
              <a:rPr lang="en-US" altLang="zh-TW" sz="40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%</a:t>
            </a:r>
          </a:p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48210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164</Words>
  <Application>Microsoft Office PowerPoint</Application>
  <PresentationFormat>自訂</PresentationFormat>
  <Paragraphs>22</Paragraphs>
  <Slides>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6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HP</dc:creator>
  <cp:lastModifiedBy>user</cp:lastModifiedBy>
  <cp:revision>82</cp:revision>
  <dcterms:created xsi:type="dcterms:W3CDTF">2018-09-09T15:44:00Z</dcterms:created>
  <dcterms:modified xsi:type="dcterms:W3CDTF">2023-08-31T06:33:36Z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1028-10.8.0.6003</vt:lpwstr>
  </property>
</Properties>
</file>