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62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75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55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072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852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21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29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9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111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7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83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A970-51BE-45A8-95B0-34282F7C4D7D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26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115699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dirty="0"/>
              <a:t>三</a:t>
            </a:r>
            <a:r>
              <a:rPr lang="zh-TW" altLang="en-US" dirty="0" smtClean="0"/>
              <a:t>年級藝術與人文核心素養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4000" dirty="0" smtClean="0"/>
              <a:t>A </a:t>
            </a:r>
            <a:r>
              <a:rPr lang="zh-TW" altLang="en-US" sz="4000" dirty="0" smtClean="0"/>
              <a:t>自主行動：參與藝術活動，探索生活美感。</a:t>
            </a:r>
          </a:p>
          <a:p>
            <a:r>
              <a:rPr lang="en-US" altLang="zh-TW" sz="4000" dirty="0" smtClean="0"/>
              <a:t>B </a:t>
            </a:r>
            <a:r>
              <a:rPr lang="zh-TW" altLang="en-US" sz="4000" dirty="0" smtClean="0"/>
              <a:t>溝通互動：理解藝術符號，以表達情意 觀點。</a:t>
            </a:r>
          </a:p>
          <a:p>
            <a:r>
              <a:rPr lang="en-US" altLang="zh-TW" sz="4000" dirty="0" smtClean="0"/>
              <a:t>C </a:t>
            </a:r>
            <a:r>
              <a:rPr lang="zh-TW" altLang="en-US" sz="4000" dirty="0" smtClean="0"/>
              <a:t>社會參與：識別藝術活動中的社會議題。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2969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dirty="0" smtClean="0"/>
              <a:t>學習內容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能透過聽唱、聽奏及讀譜，建立 與展現歌唱及演奏的基本技巧。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能依據引導，感知與探索音樂元素，嘗試簡易的即興，展現對創作的興趣。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能使用音樂語彙、肢體等多元方式，回應聆聽的感受。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128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dirty="0" smtClean="0"/>
              <a:t>學習表現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zh-TW" altLang="en-US" sz="4000" dirty="0" smtClean="0"/>
          </a:p>
          <a:p>
            <a:r>
              <a:rPr lang="en-US" altLang="zh-TW" sz="4000" dirty="0"/>
              <a:t>1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具有良好的學習態度</a:t>
            </a:r>
            <a:r>
              <a:rPr lang="zh-TW" altLang="en-US" sz="4000" dirty="0"/>
              <a:t>。</a:t>
            </a:r>
          </a:p>
          <a:p>
            <a:r>
              <a:rPr lang="en-US" altLang="zh-TW" sz="4000" dirty="0"/>
              <a:t>2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完成課本內的樂理作業。</a:t>
            </a:r>
            <a:endParaRPr lang="zh-TW" altLang="en-US" sz="4000" dirty="0"/>
          </a:p>
          <a:p>
            <a:r>
              <a:rPr lang="en-US" altLang="zh-TW" sz="4000" dirty="0"/>
              <a:t>3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學會吹奏</a:t>
            </a:r>
            <a:r>
              <a:rPr lang="en-US" altLang="zh-TW" sz="4000" dirty="0" smtClean="0"/>
              <a:t> </a:t>
            </a:r>
            <a:r>
              <a:rPr lang="zh-TW" altLang="en-US" sz="4000" dirty="0" smtClean="0"/>
              <a:t>高音</a:t>
            </a:r>
            <a:r>
              <a:rPr lang="en-US" altLang="zh-TW" sz="4000" dirty="0" smtClean="0"/>
              <a:t>Do Re</a:t>
            </a:r>
            <a:r>
              <a:rPr lang="zh-TW" altLang="en-US" sz="4000" dirty="0" smtClean="0"/>
              <a:t> 二音能力</a:t>
            </a:r>
            <a:r>
              <a:rPr lang="zh-TW" altLang="en-US" sz="3600" dirty="0" smtClean="0"/>
              <a:t>。</a:t>
            </a:r>
            <a:endParaRPr lang="zh-TW" altLang="en-US" sz="36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030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dirty="0" smtClean="0"/>
              <a:t>評分方式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實作評量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作業評量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課堂分組發表展演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生活實踐 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學習態度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80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174</Words>
  <Application>Microsoft Office PowerPoint</Application>
  <PresentationFormat>如螢幕大小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三年級藝術與人文核心素養</vt:lpstr>
      <vt:lpstr>學習內容</vt:lpstr>
      <vt:lpstr>學習表現</vt:lpstr>
      <vt:lpstr>評分方式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四年級藝術與人文核心素養</dc:title>
  <dc:creator>朱英芬</dc:creator>
  <cp:lastModifiedBy>邱蕰幸</cp:lastModifiedBy>
  <cp:revision>16</cp:revision>
  <dcterms:created xsi:type="dcterms:W3CDTF">2021-08-30T06:10:32Z</dcterms:created>
  <dcterms:modified xsi:type="dcterms:W3CDTF">2025-02-17T06:14:48Z</dcterms:modified>
</cp:coreProperties>
</file>