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162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4677-F1D3-4E13-80D6-C98F38B50A04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B2EF-95F7-40FB-934D-6069BF5F16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3435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4677-F1D3-4E13-80D6-C98F38B50A04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B2EF-95F7-40FB-934D-6069BF5F16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5747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4677-F1D3-4E13-80D6-C98F38B50A04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B2EF-95F7-40FB-934D-6069BF5F16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841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4677-F1D3-4E13-80D6-C98F38B50A04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B2EF-95F7-40FB-934D-6069BF5F16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4411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4677-F1D3-4E13-80D6-C98F38B50A04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B2EF-95F7-40FB-934D-6069BF5F16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2616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4677-F1D3-4E13-80D6-C98F38B50A04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B2EF-95F7-40FB-934D-6069BF5F16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3256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4677-F1D3-4E13-80D6-C98F38B50A04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B2EF-95F7-40FB-934D-6069BF5F16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3798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4677-F1D3-4E13-80D6-C98F38B50A04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B2EF-95F7-40FB-934D-6069BF5F16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0102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4677-F1D3-4E13-80D6-C98F38B50A04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B2EF-95F7-40FB-934D-6069BF5F16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4443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4677-F1D3-4E13-80D6-C98F38B50A04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B2EF-95F7-40FB-934D-6069BF5F16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1150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4677-F1D3-4E13-80D6-C98F38B50A04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B2EF-95F7-40FB-934D-6069BF5F16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6893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D4677-F1D3-4E13-80D6-C98F38B50A04}" type="datetimeFigureOut">
              <a:rPr lang="zh-TW" altLang="en-US" smtClean="0"/>
              <a:t>2025/2/17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3B2EF-95F7-40FB-934D-6069BF5F16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0283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2736303"/>
          </a:xfrm>
        </p:spPr>
        <p:txBody>
          <a:bodyPr>
            <a:normAutofit/>
          </a:bodyPr>
          <a:lstStyle/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113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學年度下學期班親會                     三年級生命教育課程報告 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科任老師：廖文櫻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79512" y="2636912"/>
            <a:ext cx="8496944" cy="4032448"/>
          </a:xfrm>
        </p:spPr>
        <p:txBody>
          <a:bodyPr/>
          <a:lstStyle/>
          <a:p>
            <a:endParaRPr lang="en-US" altLang="zh-TW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一</a:t>
            </a:r>
            <a:r>
              <a:rPr lang="en-US" altLang="zh-TW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主要教材：聽！天主的聲音</a:t>
            </a:r>
            <a:r>
              <a:rPr lang="en-US" altLang="zh-TW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新約篇</a:t>
            </a:r>
          </a:p>
          <a:p>
            <a:r>
              <a:rPr lang="zh-TW" altLang="en-US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</a:t>
            </a:r>
            <a:r>
              <a:rPr lang="zh-TW" altLang="en-US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出版：財團法人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天主教光仁文教基金會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3208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一</a:t>
            </a:r>
            <a:r>
              <a:rPr lang="en-US" altLang="zh-TW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en-US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學好生命教育課程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準時上課（鐘響完畢就定位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）。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做筆記。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發言前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，請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舉手。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4.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說話時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有禮貌。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5.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上課規矩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好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，筆記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書寫要用心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，（使用鉛筆）字體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工整。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6.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上課前預習，上課後複習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，勇於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提問。</a:t>
            </a:r>
          </a:p>
          <a:p>
            <a:endParaRPr lang="zh-TW" altLang="en-US" dirty="0">
              <a:latin typeface="新細明體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59002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二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評量內容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:</a:t>
            </a:r>
            <a:b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</a:b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學習評量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筆記書寫（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20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％）</a:t>
            </a:r>
          </a:p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口頭報告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個人口試（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20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％）</a:t>
            </a:r>
          </a:p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分組討論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上課討論秩序（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20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％）</a:t>
            </a:r>
          </a:p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4.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學習態度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上課態度（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20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％）</a:t>
            </a:r>
          </a:p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5.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活動評量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生命教育活動（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20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％）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2107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三、能力指標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能尊重自己遵守上課秩序，為團體的進步而盡力。</a:t>
            </a:r>
          </a:p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能愛護學校公共物品，表現愛人愛物的精神。</a:t>
            </a:r>
          </a:p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能認識校訓的意義並認真參加生命教育活動。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63453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四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上課攜帶物品</a:t>
            </a:r>
            <a:b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</a:b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/>
          </a:bodyPr>
          <a:lstStyle/>
          <a:p>
            <a:r>
              <a:rPr lang="en-US" altLang="zh-TW" sz="3500" b="1" dirty="0" smtClean="0"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sz="3900" b="1" dirty="0" smtClean="0">
                <a:latin typeface="微軟正黑體" pitchFamily="34" charset="-120"/>
                <a:ea typeface="微軟正黑體" pitchFamily="34" charset="-120"/>
              </a:rPr>
              <a:t>課本</a:t>
            </a:r>
            <a:r>
              <a:rPr lang="en-US" altLang="zh-TW" sz="3000" b="1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3000" b="1" dirty="0" smtClean="0">
                <a:latin typeface="微軟正黑體" pitchFamily="34" charset="-120"/>
                <a:ea typeface="微軟正黑體" pitchFamily="34" charset="-120"/>
              </a:rPr>
              <a:t>四年級沿用此課本</a:t>
            </a:r>
            <a:r>
              <a:rPr lang="en-US" altLang="zh-TW" sz="3000" b="1" dirty="0" smtClean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3000" b="1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3000" b="1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3000" b="1" dirty="0">
                <a:latin typeface="微軟正黑體" pitchFamily="34" charset="-120"/>
                <a:ea typeface="微軟正黑體" pitchFamily="34" charset="-120"/>
              </a:rPr>
              <a:t>課本遺失請再購買）</a:t>
            </a:r>
            <a:endParaRPr lang="en-US" altLang="zh-TW" sz="30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4000" b="1" dirty="0" smtClean="0"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sz="4000" b="1" dirty="0" smtClean="0">
                <a:latin typeface="微軟正黑體" pitchFamily="34" charset="-120"/>
                <a:ea typeface="微軟正黑體" pitchFamily="34" charset="-120"/>
              </a:rPr>
              <a:t>鉛筆盒 </a:t>
            </a:r>
          </a:p>
          <a:p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000" b="1" dirty="0" smtClean="0">
                <a:latin typeface="微軟正黑體" pitchFamily="34" charset="-120"/>
                <a:ea typeface="微軟正黑體" pitchFamily="34" charset="-120"/>
              </a:rPr>
              <a:t>五</a:t>
            </a:r>
            <a:r>
              <a:rPr lang="en-US" altLang="zh-TW" sz="4000" b="1" dirty="0" smtClean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en-US" sz="4000" b="1" dirty="0" smtClean="0">
                <a:latin typeface="微軟正黑體" pitchFamily="34" charset="-120"/>
                <a:ea typeface="微軟正黑體" pitchFamily="34" charset="-120"/>
              </a:rPr>
              <a:t>推薦好書</a:t>
            </a:r>
            <a:r>
              <a:rPr lang="en-US" altLang="zh-TW" sz="4000" b="1" dirty="0" smtClean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4000" b="1" dirty="0" smtClean="0">
                <a:latin typeface="微軟正黑體" pitchFamily="34" charset="-120"/>
                <a:ea typeface="微軟正黑體" pitchFamily="34" charset="-120"/>
              </a:rPr>
              <a:t>「生命典範人物」繪本</a:t>
            </a:r>
          </a:p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書名：飛魚之島  達悟之父紀守常</a:t>
            </a:r>
          </a:p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作者：廖文櫻  、</a:t>
            </a:r>
            <a:r>
              <a:rPr lang="ja-JP" altLang="en-US" b="1" dirty="0">
                <a:latin typeface="微軟正黑體" pitchFamily="34" charset="-120"/>
                <a:ea typeface="微軟正黑體" pitchFamily="34" charset="-120"/>
              </a:rPr>
              <a:t>席南・嘉</a:t>
            </a:r>
            <a:r>
              <a:rPr lang="ja-JP" altLang="en-US" b="1">
                <a:latin typeface="微軟正黑體" pitchFamily="34" charset="-120"/>
                <a:ea typeface="微軟正黑體" pitchFamily="34" charset="-120"/>
              </a:rPr>
              <a:t>斐</a:t>
            </a:r>
            <a:r>
              <a:rPr lang="ja-JP" altLang="en-US" b="1" smtClean="0">
                <a:latin typeface="微軟正黑體" pitchFamily="34" charset="-120"/>
                <a:ea typeface="微軟正黑體" pitchFamily="34" charset="-120"/>
              </a:rPr>
              <a:t>弄</a:t>
            </a:r>
            <a:endParaRPr lang="zh-TW" altLang="en-US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圖：飛魚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仙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瑪德諾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米斯卡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)</a:t>
            </a:r>
          </a:p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出版社：使徒出版社</a:t>
            </a:r>
          </a:p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出版年月：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2019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月</a:t>
            </a:r>
          </a:p>
          <a:p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1607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295</Words>
  <Application>Microsoft Office PowerPoint</Application>
  <PresentationFormat>如螢幕大小 (4:3)</PresentationFormat>
  <Paragraphs>31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Office 佈景主題</vt:lpstr>
      <vt:lpstr>113學年度下學期班親會                     三年級生命教育課程報告  科任老師：廖文櫻</vt:lpstr>
      <vt:lpstr>一.學好生命教育課程</vt:lpstr>
      <vt:lpstr>二.評量內容: </vt:lpstr>
      <vt:lpstr>三、能力指標</vt:lpstr>
      <vt:lpstr>四.上課攜帶物品 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110學年度下學期班親會                     三年級生命教育課程報告  科任老師：廖文櫻</dc:title>
  <dc:creator>User</dc:creator>
  <cp:lastModifiedBy>邱蕰幸</cp:lastModifiedBy>
  <cp:revision>17</cp:revision>
  <dcterms:created xsi:type="dcterms:W3CDTF">2022-02-11T01:13:16Z</dcterms:created>
  <dcterms:modified xsi:type="dcterms:W3CDTF">2025-02-17T06:14:11Z</dcterms:modified>
</cp:coreProperties>
</file>