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8" r:id="rId3"/>
    <p:sldId id="260" r:id="rId4"/>
    <p:sldId id="257" r:id="rId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35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EBA866-97C8-4727-85DD-6E3C3E5ED718}" type="datetimeFigureOut">
              <a:rPr lang="zh-TW" altLang="en-US" smtClean="0"/>
              <a:t>2026/9/4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5F5947-CF2E-4D0C-8259-5FF07526B8A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2264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A8A6B-DCDF-40C9-854A-C6C663787DA0}" type="datetimeFigureOut">
              <a:rPr lang="zh-TW" altLang="en-US" smtClean="0"/>
              <a:t>2026/9/4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58C42-98BE-4B46-8BC7-FA2C6BAF356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548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A8A6B-DCDF-40C9-854A-C6C663787DA0}" type="datetimeFigureOut">
              <a:rPr lang="zh-TW" altLang="en-US" smtClean="0"/>
              <a:t>2026/9/4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58C42-98BE-4B46-8BC7-FA2C6BAF356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6107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A8A6B-DCDF-40C9-854A-C6C663787DA0}" type="datetimeFigureOut">
              <a:rPr lang="zh-TW" altLang="en-US" smtClean="0"/>
              <a:t>2026/9/4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58C42-98BE-4B46-8BC7-FA2C6BAF356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35134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A8A6B-DCDF-40C9-854A-C6C663787DA0}" type="datetimeFigureOut">
              <a:rPr lang="zh-TW" altLang="en-US" smtClean="0"/>
              <a:t>2026/9/4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58C42-98BE-4B46-8BC7-FA2C6BAF356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7777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A8A6B-DCDF-40C9-854A-C6C663787DA0}" type="datetimeFigureOut">
              <a:rPr lang="zh-TW" altLang="en-US" smtClean="0"/>
              <a:t>2026/9/4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58C42-98BE-4B46-8BC7-FA2C6BAF356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2830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A8A6B-DCDF-40C9-854A-C6C663787DA0}" type="datetimeFigureOut">
              <a:rPr lang="zh-TW" altLang="en-US" smtClean="0"/>
              <a:t>2026/9/4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58C42-98BE-4B46-8BC7-FA2C6BAF356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6764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A8A6B-DCDF-40C9-854A-C6C663787DA0}" type="datetimeFigureOut">
              <a:rPr lang="zh-TW" altLang="en-US" smtClean="0"/>
              <a:t>2026/9/4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58C42-98BE-4B46-8BC7-FA2C6BAF356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8805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A8A6B-DCDF-40C9-854A-C6C663787DA0}" type="datetimeFigureOut">
              <a:rPr lang="zh-TW" altLang="en-US" smtClean="0"/>
              <a:t>2026/9/4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58C42-98BE-4B46-8BC7-FA2C6BAF356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5520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A8A6B-DCDF-40C9-854A-C6C663787DA0}" type="datetimeFigureOut">
              <a:rPr lang="zh-TW" altLang="en-US" smtClean="0"/>
              <a:t>2026/9/4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58C42-98BE-4B46-8BC7-FA2C6BAF356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2065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A8A6B-DCDF-40C9-854A-C6C663787DA0}" type="datetimeFigureOut">
              <a:rPr lang="zh-TW" altLang="en-US" smtClean="0"/>
              <a:t>2026/9/4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58C42-98BE-4B46-8BC7-FA2C6BAF356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0435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A8A6B-DCDF-40C9-854A-C6C663787DA0}" type="datetimeFigureOut">
              <a:rPr lang="zh-TW" altLang="en-US" smtClean="0"/>
              <a:t>2026/9/4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58C42-98BE-4B46-8BC7-FA2C6BAF356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170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4A8A6B-DCDF-40C9-854A-C6C663787DA0}" type="datetimeFigureOut">
              <a:rPr lang="zh-TW" altLang="en-US" smtClean="0"/>
              <a:t>2026/9/4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58C42-98BE-4B46-8BC7-FA2C6BAF356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2334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56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913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3304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348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0</Words>
  <Application>Microsoft Office PowerPoint</Application>
  <PresentationFormat>如螢幕大小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5" baseType="lpstr">
      <vt:lpstr>Office 佈景主題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3</cp:revision>
  <dcterms:created xsi:type="dcterms:W3CDTF">2026-09-04T03:10:37Z</dcterms:created>
  <dcterms:modified xsi:type="dcterms:W3CDTF">2026-09-04T03:47:17Z</dcterms:modified>
</cp:coreProperties>
</file>