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8" r:id="rId1"/>
  </p:sldMasterIdLst>
  <p:notesMasterIdLst>
    <p:notesMasterId r:id="rId8"/>
  </p:notesMasterIdLst>
  <p:handoutMasterIdLst>
    <p:handoutMasterId r:id="rId9"/>
  </p:handoutMasterIdLst>
  <p:sldIdLst>
    <p:sldId id="441" r:id="rId2"/>
    <p:sldId id="442" r:id="rId3"/>
    <p:sldId id="443" r:id="rId4"/>
    <p:sldId id="444" r:id="rId5"/>
    <p:sldId id="445" r:id="rId6"/>
    <p:sldId id="446" r:id="rId7"/>
  </p:sldIdLst>
  <p:sldSz cx="9144000" cy="6858000" type="screen4x3"/>
  <p:notesSz cx="9872663" cy="6797675"/>
  <p:defaultTextStyle>
    <a:defPPr>
      <a:defRPr lang="en-US"/>
    </a:defPPr>
    <a:lvl1pPr marL="0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79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960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938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917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896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876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856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837" algn="l" defTabSz="9139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141">
          <p15:clr>
            <a:srgbClr val="A4A3A4"/>
          </p15:clr>
        </p15:guide>
        <p15:guide id="2" pos="311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6600"/>
    <a:srgbClr val="CC00FF"/>
    <a:srgbClr val="00FF00"/>
    <a:srgbClr val="66FF33"/>
    <a:srgbClr val="FF3399"/>
    <a:srgbClr val="FFCC99"/>
    <a:srgbClr val="FF9999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D083AE6-46FA-4A59-8FB0-9F97EB10719F}" styleName="淺色樣式 3 - 輔色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B344D84-9AFB-497E-A393-DC336BA19D2E}" styleName="中等深淺樣式 3 - 輔色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淺色樣式 3 - 輔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16DA210-FB5B-4158-B5E0-FEB733F419BA}" styleName="淺色樣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384" autoAdjust="0"/>
  </p:normalViewPr>
  <p:slideViewPr>
    <p:cSldViewPr>
      <p:cViewPr>
        <p:scale>
          <a:sx n="121" d="100"/>
          <a:sy n="121" d="100"/>
        </p:scale>
        <p:origin x="-134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296"/>
    </p:cViewPr>
  </p:sorterViewPr>
  <p:notesViewPr>
    <p:cSldViewPr>
      <p:cViewPr varScale="1">
        <p:scale>
          <a:sx n="40" d="100"/>
          <a:sy n="40" d="100"/>
        </p:scale>
        <p:origin x="-1618" y="-91"/>
      </p:cViewPr>
      <p:guideLst>
        <p:guide orient="horz" pos="2141"/>
        <p:guide pos="311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154" cy="339884"/>
          </a:xfrm>
          <a:prstGeom prst="rect">
            <a:avLst/>
          </a:prstGeom>
        </p:spPr>
        <p:txBody>
          <a:bodyPr vert="horz" lIns="90699" tIns="45350" rIns="90699" bIns="4535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592224" y="0"/>
            <a:ext cx="4278154" cy="339884"/>
          </a:xfrm>
          <a:prstGeom prst="rect">
            <a:avLst/>
          </a:prstGeom>
        </p:spPr>
        <p:txBody>
          <a:bodyPr vert="horz" lIns="90699" tIns="45350" rIns="90699" bIns="45350" rtlCol="0"/>
          <a:lstStyle>
            <a:lvl1pPr algn="r">
              <a:defRPr sz="1200"/>
            </a:lvl1pPr>
          </a:lstStyle>
          <a:p>
            <a:fld id="{D55A4AB6-CED0-4AF2-8C47-4EA8094384BE}" type="datetimeFigureOut">
              <a:rPr lang="zh-TW" altLang="en-US" smtClean="0"/>
              <a:t>2025/9/5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278154" cy="339884"/>
          </a:xfrm>
          <a:prstGeom prst="rect">
            <a:avLst/>
          </a:prstGeom>
        </p:spPr>
        <p:txBody>
          <a:bodyPr vert="horz" lIns="90699" tIns="45350" rIns="90699" bIns="4535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592224" y="6456612"/>
            <a:ext cx="4278154" cy="339884"/>
          </a:xfrm>
          <a:prstGeom prst="rect">
            <a:avLst/>
          </a:prstGeom>
        </p:spPr>
        <p:txBody>
          <a:bodyPr vert="horz" lIns="90699" tIns="45350" rIns="90699" bIns="45350" rtlCol="0" anchor="b"/>
          <a:lstStyle>
            <a:lvl1pPr algn="r">
              <a:defRPr sz="1200"/>
            </a:lvl1pPr>
          </a:lstStyle>
          <a:p>
            <a:fld id="{34F26024-6681-4013-A8CA-ECB72F2DF7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599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154" cy="339884"/>
          </a:xfrm>
          <a:prstGeom prst="rect">
            <a:avLst/>
          </a:prstGeom>
        </p:spPr>
        <p:txBody>
          <a:bodyPr vert="horz" lIns="90699" tIns="45350" rIns="90699" bIns="4535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592224" y="0"/>
            <a:ext cx="4278154" cy="339884"/>
          </a:xfrm>
          <a:prstGeom prst="rect">
            <a:avLst/>
          </a:prstGeom>
        </p:spPr>
        <p:txBody>
          <a:bodyPr vert="horz" lIns="90699" tIns="45350" rIns="90699" bIns="45350" rtlCol="0"/>
          <a:lstStyle>
            <a:lvl1pPr algn="r">
              <a:defRPr sz="1200"/>
            </a:lvl1pPr>
          </a:lstStyle>
          <a:p>
            <a:fld id="{BC125211-D56D-4DAE-9D1D-1978F3B428AD}" type="datetimeFigureOut">
              <a:rPr lang="zh-TW" altLang="en-US" smtClean="0"/>
              <a:t>2025/9/5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236913" y="509588"/>
            <a:ext cx="3398837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99" tIns="45350" rIns="90699" bIns="453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87267" y="3228896"/>
            <a:ext cx="7898130" cy="3058954"/>
          </a:xfrm>
          <a:prstGeom prst="rect">
            <a:avLst/>
          </a:prstGeom>
        </p:spPr>
        <p:txBody>
          <a:bodyPr vert="horz" lIns="90699" tIns="45350" rIns="90699" bIns="4535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278154" cy="339884"/>
          </a:xfrm>
          <a:prstGeom prst="rect">
            <a:avLst/>
          </a:prstGeom>
        </p:spPr>
        <p:txBody>
          <a:bodyPr vert="horz" lIns="90699" tIns="45350" rIns="90699" bIns="4535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592224" y="6456612"/>
            <a:ext cx="4278154" cy="339884"/>
          </a:xfrm>
          <a:prstGeom prst="rect">
            <a:avLst/>
          </a:prstGeom>
        </p:spPr>
        <p:txBody>
          <a:bodyPr vert="horz" lIns="90699" tIns="45350" rIns="90699" bIns="45350" rtlCol="0" anchor="b"/>
          <a:lstStyle>
            <a:lvl1pPr algn="r">
              <a:defRPr sz="1200"/>
            </a:lvl1pPr>
          </a:lstStyle>
          <a:p>
            <a:fld id="{FDF957A5-27D7-42D1-A6F4-30C890F6379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2394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 vert="horz" lIns="91418" tIns="45709" rIns="91418" bIns="45709" rtlCol="0" anchor="ctr">
            <a:normAutofit/>
          </a:bodyPr>
          <a:lstStyle>
            <a:lvl1pPr>
              <a:defRPr lang="zh-TW" altLang="en-US" b="1" dirty="0">
                <a:ln w="9525" cmpd="sng">
                  <a:noFill/>
                  <a:prstDash val="solid"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zh-TW" altLang="en-US" dirty="0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3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6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7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E2307-1E40-4E12-8716-25BFDA8E7013}" type="datetime1">
              <a:rPr lang="en-US" smtClean="0"/>
              <a:pPr/>
              <a:t>9/5/2025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/>
              <a:t>天主教光仁小學 健康 快樂 創新 卓越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-370225"/>
            <a:ext cx="180020" cy="7200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-53162" y="6377851"/>
            <a:ext cx="236352" cy="5486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664" tIns="42332" rIns="84664" bIns="42332"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-65542" y="6240741"/>
            <a:ext cx="9287239" cy="13715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664" tIns="42332" rIns="84664" bIns="42332"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146342" y="-273469"/>
            <a:ext cx="180020" cy="7200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pic>
        <p:nvPicPr>
          <p:cNvPr id="12" name="Picture 1" descr="描述: 天主愛小孩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66" y="4036020"/>
            <a:ext cx="1065065" cy="2235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7" descr="master04_image00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4624"/>
            <a:ext cx="576064" cy="573541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頁尾版面配置區 4"/>
          <p:cNvSpPr txBox="1">
            <a:spLocks/>
          </p:cNvSpPr>
          <p:nvPr userDrawn="1"/>
        </p:nvSpPr>
        <p:spPr>
          <a:xfrm>
            <a:off x="1763688" y="44624"/>
            <a:ext cx="2232248" cy="580163"/>
          </a:xfrm>
          <a:prstGeom prst="rect">
            <a:avLst/>
          </a:prstGeom>
          <a:noFill/>
        </p:spPr>
        <p:txBody>
          <a:bodyPr vert="horz" lIns="91418" tIns="45709" rIns="91418" bIns="45709" rtlCol="0" anchor="ctr"/>
          <a:lstStyle>
            <a:defPPr>
              <a:defRPr lang="en-US"/>
            </a:defPPr>
            <a:lvl1pPr marL="0" algn="ctr" defTabSz="913960" rtl="0" eaLnBrk="1" latinLnBrk="0" hangingPunct="1">
              <a:defRPr sz="1200" kern="120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defRPr>
            </a:lvl1pPr>
            <a:lvl2pPr marL="456979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3960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38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7917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4896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1876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8856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5837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TW" altLang="en-US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天主教光仁國民小學</a:t>
            </a:r>
            <a:endParaRPr lang="en-US" altLang="zh-TW" sz="16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indent="0" algn="dist" defTabSz="913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900" b="0" cap="none" spc="0" dirty="0" err="1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Guangjen</a:t>
            </a:r>
            <a:r>
              <a:rPr kumimoji="0" lang="en-US" altLang="zh-TW" sz="900" b="0" cap="none" spc="0" dirty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Catholic Elementary School</a:t>
            </a:r>
          </a:p>
        </p:txBody>
      </p:sp>
    </p:spTree>
    <p:extLst>
      <p:ext uri="{BB962C8B-B14F-4D97-AF65-F5344CB8AC3E}">
        <p14:creationId xmlns:p14="http://schemas.microsoft.com/office/powerpoint/2010/main" val="2416772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 rot="16200000">
            <a:off x="436892" y="1447250"/>
            <a:ext cx="216023" cy="11551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835696" y="549666"/>
            <a:ext cx="6851104" cy="647086"/>
          </a:xfrm>
        </p:spPr>
        <p:txBody>
          <a:bodyPr/>
          <a:lstStyle>
            <a:lvl1pPr algn="ctr">
              <a:defRPr b="1" cap="none" spc="0">
                <a:ln w="9525" cmpd="sng">
                  <a:noFill/>
                  <a:prstDash val="solid"/>
                </a:ln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03647" y="1519858"/>
            <a:ext cx="7273521" cy="4525963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1502296" y="6356352"/>
            <a:ext cx="1269504" cy="365125"/>
          </a:xfrm>
        </p:spPr>
        <p:txBody>
          <a:bodyPr/>
          <a:lstStyle/>
          <a:p>
            <a:fld id="{61FD9D02-426E-46C9-9EE9-0DE1EF8B2838}" type="datetime1">
              <a:rPr lang="en-US" smtClean="0"/>
              <a:pPr/>
              <a:t>9/5/2025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</a:lstStyle>
          <a:p>
            <a:r>
              <a:rPr lang="zh-TW" altLang="en-US" dirty="0"/>
              <a:t>天主教光仁小學 健康 快樂 創新 卓越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矩形 15"/>
          <p:cNvSpPr/>
          <p:nvPr userDrawn="1"/>
        </p:nvSpPr>
        <p:spPr>
          <a:xfrm rot="16200000">
            <a:off x="422679" y="4255562"/>
            <a:ext cx="216023" cy="11551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17" name="矩形 16"/>
          <p:cNvSpPr/>
          <p:nvPr userDrawn="1"/>
        </p:nvSpPr>
        <p:spPr>
          <a:xfrm rot="16200000">
            <a:off x="437281" y="4746881"/>
            <a:ext cx="216023" cy="11551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pic>
        <p:nvPicPr>
          <p:cNvPr id="14" name="Picture 7" descr="master04_image00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4624"/>
            <a:ext cx="576064" cy="573541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矩形 17"/>
          <p:cNvSpPr/>
          <p:nvPr userDrawn="1"/>
        </p:nvSpPr>
        <p:spPr>
          <a:xfrm rot="16200000">
            <a:off x="199565" y="1101910"/>
            <a:ext cx="690677" cy="1155187"/>
          </a:xfrm>
          <a:prstGeom prst="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19" name="矩形 18"/>
          <p:cNvSpPr/>
          <p:nvPr userDrawn="1"/>
        </p:nvSpPr>
        <p:spPr>
          <a:xfrm rot="16200000">
            <a:off x="251488" y="4557908"/>
            <a:ext cx="468000" cy="1044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-100498" y="1225923"/>
            <a:ext cx="9287239" cy="180000"/>
          </a:xfrm>
          <a:prstGeom prst="rect">
            <a:avLst/>
          </a:prstGeom>
          <a:gradFill flip="none" rotWithShape="1">
            <a:gsLst>
              <a:gs pos="0">
                <a:srgbClr val="C00000"/>
              </a:gs>
              <a:gs pos="68000">
                <a:srgbClr val="0070C0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664" tIns="42332" rIns="84664" bIns="42332" rtlCol="0" anchor="ctr"/>
          <a:lstStyle/>
          <a:p>
            <a:pPr algn="ctr"/>
            <a:endParaRPr lang="zh-TW" altLang="en-US"/>
          </a:p>
        </p:txBody>
      </p:sp>
      <p:sp>
        <p:nvSpPr>
          <p:cNvPr id="20" name="矩形 19"/>
          <p:cNvSpPr/>
          <p:nvPr userDrawn="1"/>
        </p:nvSpPr>
        <p:spPr>
          <a:xfrm rot="16200000">
            <a:off x="-332230" y="5728204"/>
            <a:ext cx="1596914" cy="1005478"/>
          </a:xfrm>
          <a:prstGeom prst="rect">
            <a:avLst/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969524" y="-170600"/>
            <a:ext cx="180000" cy="7200000"/>
          </a:xfrm>
          <a:prstGeom prst="rect">
            <a:avLst/>
          </a:prstGeom>
          <a:gradFill flip="none" rotWithShape="1">
            <a:gsLst>
              <a:gs pos="41000">
                <a:srgbClr val="C00000"/>
              </a:gs>
              <a:gs pos="100000">
                <a:schemeClr val="accent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21" name="頁尾版面配置區 4"/>
          <p:cNvSpPr txBox="1">
            <a:spLocks/>
          </p:cNvSpPr>
          <p:nvPr userDrawn="1"/>
        </p:nvSpPr>
        <p:spPr>
          <a:xfrm>
            <a:off x="1763688" y="44624"/>
            <a:ext cx="2232248" cy="580163"/>
          </a:xfrm>
          <a:prstGeom prst="rect">
            <a:avLst/>
          </a:prstGeom>
          <a:noFill/>
        </p:spPr>
        <p:txBody>
          <a:bodyPr vert="horz" lIns="91418" tIns="45709" rIns="91418" bIns="45709" rtlCol="0" anchor="ctr"/>
          <a:lstStyle>
            <a:defPPr>
              <a:defRPr lang="en-US"/>
            </a:defPPr>
            <a:lvl1pPr marL="0" algn="ctr" defTabSz="913960" rtl="0" eaLnBrk="1" latinLnBrk="0" hangingPunct="1">
              <a:defRPr sz="1200" kern="120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defRPr>
            </a:lvl1pPr>
            <a:lvl2pPr marL="456979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3960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938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7917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4896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1876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8856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5837" algn="l" defTabSz="91396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TW" altLang="en-US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天主教光仁國民小學</a:t>
            </a:r>
            <a:endParaRPr lang="en-US" altLang="zh-TW" sz="16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indent="0" algn="dist" defTabSz="913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900" b="0" cap="none" spc="0" dirty="0" err="1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Guangjen</a:t>
            </a:r>
            <a:r>
              <a:rPr kumimoji="0" lang="en-US" altLang="zh-TW" sz="900" b="0" cap="none" spc="0" dirty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Catholic Elementary School</a:t>
            </a:r>
          </a:p>
        </p:txBody>
      </p:sp>
    </p:spTree>
    <p:extLst>
      <p:ext uri="{BB962C8B-B14F-4D97-AF65-F5344CB8AC3E}">
        <p14:creationId xmlns:p14="http://schemas.microsoft.com/office/powerpoint/2010/main" val="2809279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vert="horz" lIns="91418" tIns="45709" rIns="91418" bIns="45709" rtlCol="0" anchor="ctr">
            <a:normAutofit/>
          </a:bodyPr>
          <a:lstStyle>
            <a:lvl1pPr algn="l">
              <a:defRPr lang="zh-TW" altLang="en-US">
                <a:ln w="12700" cmpd="sng">
                  <a:solidFill>
                    <a:srgbClr val="002060"/>
                  </a:solidFill>
                  <a:prstDash val="solid"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3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44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5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62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7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AEBBE-F8B2-42CF-9895-E86A608384EB}" type="datetime1">
              <a:rPr lang="en-US" smtClean="0"/>
              <a:pPr/>
              <a:t>9/5/2025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/>
              <a:t>天主教光仁小學 健康 快樂 創新 卓越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-370225"/>
            <a:ext cx="180020" cy="7200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-53162" y="6377851"/>
            <a:ext cx="236352" cy="5486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664" tIns="42332" rIns="84664" bIns="42332"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-65542" y="6240741"/>
            <a:ext cx="9287239" cy="13715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664" tIns="42332" rIns="84664" bIns="42332"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146342" y="-273469"/>
            <a:ext cx="180020" cy="7200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764704"/>
            <a:ext cx="3115021" cy="3948899"/>
          </a:xfrm>
          <a:prstGeom prst="rect">
            <a:avLst/>
          </a:prstGeom>
        </p:spPr>
      </p:pic>
      <p:pic>
        <p:nvPicPr>
          <p:cNvPr id="12" name="Picture 7" descr="master04_image00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600" y="260353"/>
            <a:ext cx="946572" cy="9424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9347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vert="horz" lIns="91418" tIns="45709" rIns="91418" bIns="45709" rtlCol="0" anchor="ctr">
            <a:normAutofit/>
          </a:bodyPr>
          <a:lstStyle>
            <a:lvl1pPr>
              <a:defRPr lang="zh-TW" altLang="en-US">
                <a:ln w="12700" cmpd="sng">
                  <a:solidFill>
                    <a:srgbClr val="002060"/>
                  </a:solidFill>
                  <a:prstDash val="solid"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AA6B6-10E5-4810-BC9F-DA72D8452E73}" type="datetime1">
              <a:rPr lang="en-US" smtClean="0"/>
              <a:pPr/>
              <a:t>9/5/2025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/>
              <a:t>天主教光仁小學 健康 快樂 創新 卓越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2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vert="horz" lIns="91418" tIns="45709" rIns="91418" bIns="45709" rtlCol="0" anchor="ctr">
            <a:normAutofit/>
          </a:bodyPr>
          <a:lstStyle>
            <a:lvl1pPr>
              <a:defRPr lang="zh-TW" altLang="en-US">
                <a:ln w="12700" cmpd="sng">
                  <a:solidFill>
                    <a:srgbClr val="002060"/>
                  </a:solidFill>
                  <a:prstDash val="solid"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90" indent="0">
              <a:buNone/>
              <a:defRPr sz="2000" b="1"/>
            </a:lvl2pPr>
            <a:lvl3pPr marL="914180" indent="0">
              <a:buNone/>
              <a:defRPr sz="1800" b="1"/>
            </a:lvl3pPr>
            <a:lvl4pPr marL="1371270" indent="0">
              <a:buNone/>
              <a:defRPr sz="1600" b="1"/>
            </a:lvl4pPr>
            <a:lvl5pPr marL="1828358" indent="0">
              <a:buNone/>
              <a:defRPr sz="1600" b="1"/>
            </a:lvl5pPr>
            <a:lvl6pPr marL="2285448" indent="0">
              <a:buNone/>
              <a:defRPr sz="1600" b="1"/>
            </a:lvl6pPr>
            <a:lvl7pPr marL="2742538" indent="0">
              <a:buNone/>
              <a:defRPr sz="1600" b="1"/>
            </a:lvl7pPr>
            <a:lvl8pPr marL="3199628" indent="0">
              <a:buNone/>
              <a:defRPr sz="1600" b="1"/>
            </a:lvl8pPr>
            <a:lvl9pPr marL="3656718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90" indent="0">
              <a:buNone/>
              <a:defRPr sz="2000" b="1"/>
            </a:lvl2pPr>
            <a:lvl3pPr marL="914180" indent="0">
              <a:buNone/>
              <a:defRPr sz="1800" b="1"/>
            </a:lvl3pPr>
            <a:lvl4pPr marL="1371270" indent="0">
              <a:buNone/>
              <a:defRPr sz="1600" b="1"/>
            </a:lvl4pPr>
            <a:lvl5pPr marL="1828358" indent="0">
              <a:buNone/>
              <a:defRPr sz="1600" b="1"/>
            </a:lvl5pPr>
            <a:lvl6pPr marL="2285448" indent="0">
              <a:buNone/>
              <a:defRPr sz="1600" b="1"/>
            </a:lvl6pPr>
            <a:lvl7pPr marL="2742538" indent="0">
              <a:buNone/>
              <a:defRPr sz="1600" b="1"/>
            </a:lvl7pPr>
            <a:lvl8pPr marL="3199628" indent="0">
              <a:buNone/>
              <a:defRPr sz="1600" b="1"/>
            </a:lvl8pPr>
            <a:lvl9pPr marL="3656718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8D072-EF12-4AA2-BD71-ABC68B06D0E2}" type="datetime1">
              <a:rPr lang="en-US" smtClean="0"/>
              <a:pPr/>
              <a:t>9/5/2025</a:t>
            </a:fld>
            <a:endParaRPr 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/>
              <a:t>天主教光仁小學 健康 快樂 創新 卓越</a:t>
            </a:r>
            <a:endParaRPr lang="en-US" altLang="zh-TW" dirty="0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840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vert="horz" lIns="91418" tIns="45709" rIns="91418" bIns="45709" rtlCol="0" anchor="ctr">
            <a:normAutofit/>
          </a:bodyPr>
          <a:lstStyle>
            <a:lvl1pPr>
              <a:defRPr lang="zh-TW" altLang="en-US">
                <a:ln w="12700" cmpd="sng">
                  <a:solidFill>
                    <a:srgbClr val="002060"/>
                  </a:solidFill>
                  <a:prstDash val="solid"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BF60-6CC3-4B74-A60D-3486985E4346}" type="datetime1">
              <a:rPr lang="en-US" smtClean="0"/>
              <a:pPr/>
              <a:t>9/5/2025</a:t>
            </a:fld>
            <a:endParaRPr 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/>
              <a:t>天主教光仁小學 健康 快樂 創新 卓越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027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4818-984F-4759-BF72-A33BDC1963BD}" type="datetime1">
              <a:rPr lang="en-US" smtClean="0"/>
              <a:pPr/>
              <a:t>9/5/2025</a:t>
            </a:fld>
            <a:endParaRPr 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/>
              <a:t>天主教光仁小學 健康 快樂 健康 卓越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166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2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90" indent="0">
              <a:buNone/>
              <a:defRPr sz="1200"/>
            </a:lvl2pPr>
            <a:lvl3pPr marL="914180" indent="0">
              <a:buNone/>
              <a:defRPr sz="1000"/>
            </a:lvl3pPr>
            <a:lvl4pPr marL="1371270" indent="0">
              <a:buNone/>
              <a:defRPr sz="900"/>
            </a:lvl4pPr>
            <a:lvl5pPr marL="1828358" indent="0">
              <a:buNone/>
              <a:defRPr sz="900"/>
            </a:lvl5pPr>
            <a:lvl6pPr marL="2285448" indent="0">
              <a:buNone/>
              <a:defRPr sz="900"/>
            </a:lvl6pPr>
            <a:lvl7pPr marL="2742538" indent="0">
              <a:buNone/>
              <a:defRPr sz="900"/>
            </a:lvl7pPr>
            <a:lvl8pPr marL="3199628" indent="0">
              <a:buNone/>
              <a:defRPr sz="900"/>
            </a:lvl8pPr>
            <a:lvl9pPr marL="3656718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E191-5F94-4FC1-B823-BD7CABF7FA06}" type="datetime1">
              <a:rPr lang="en-US" smtClean="0"/>
              <a:pPr/>
              <a:t>9/5/2025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/>
              <a:t>天主教光仁小學 健康 快樂 創新 卓越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77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90" indent="0">
              <a:buNone/>
              <a:defRPr sz="2800"/>
            </a:lvl2pPr>
            <a:lvl3pPr marL="914180" indent="0">
              <a:buNone/>
              <a:defRPr sz="2400"/>
            </a:lvl3pPr>
            <a:lvl4pPr marL="1371270" indent="0">
              <a:buNone/>
              <a:defRPr sz="2000"/>
            </a:lvl4pPr>
            <a:lvl5pPr marL="1828358" indent="0">
              <a:buNone/>
              <a:defRPr sz="2000"/>
            </a:lvl5pPr>
            <a:lvl6pPr marL="2285448" indent="0">
              <a:buNone/>
              <a:defRPr sz="2000"/>
            </a:lvl6pPr>
            <a:lvl7pPr marL="2742538" indent="0">
              <a:buNone/>
              <a:defRPr sz="2000"/>
            </a:lvl7pPr>
            <a:lvl8pPr marL="3199628" indent="0">
              <a:buNone/>
              <a:defRPr sz="2000"/>
            </a:lvl8pPr>
            <a:lvl9pPr marL="3656718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90" indent="0">
              <a:buNone/>
              <a:defRPr sz="1200"/>
            </a:lvl2pPr>
            <a:lvl3pPr marL="914180" indent="0">
              <a:buNone/>
              <a:defRPr sz="1000"/>
            </a:lvl3pPr>
            <a:lvl4pPr marL="1371270" indent="0">
              <a:buNone/>
              <a:defRPr sz="900"/>
            </a:lvl4pPr>
            <a:lvl5pPr marL="1828358" indent="0">
              <a:buNone/>
              <a:defRPr sz="900"/>
            </a:lvl5pPr>
            <a:lvl6pPr marL="2285448" indent="0">
              <a:buNone/>
              <a:defRPr sz="900"/>
            </a:lvl6pPr>
            <a:lvl7pPr marL="2742538" indent="0">
              <a:buNone/>
              <a:defRPr sz="900"/>
            </a:lvl7pPr>
            <a:lvl8pPr marL="3199628" indent="0">
              <a:buNone/>
              <a:defRPr sz="900"/>
            </a:lvl8pPr>
            <a:lvl9pPr marL="3656718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6D55-EFBE-4F9B-8A5F-09D42CA22A9B}" type="datetime1">
              <a:rPr lang="en-US" smtClean="0"/>
              <a:pPr/>
              <a:t>9/5/2025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/>
              <a:t>天主教光仁小學 健康 快樂 創新 卓越</a:t>
            </a:r>
            <a:endParaRPr lang="en-US" altLang="zh-TW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836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FCF5A-EA79-452C-A52C-1A2668C2E7DF}" type="datetime1">
              <a:rPr lang="en-US" smtClean="0"/>
              <a:pPr/>
              <a:t>9/5/2025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/>
              <a:t>天主教光仁小學 健康 快樂 創新 卓越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680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1" y="274640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4C28-BD4B-4892-9A2D-6E19BD753A9A}" type="datetime1">
              <a:rPr lang="en-US" smtClean="0"/>
              <a:pPr/>
              <a:t>9/5/2025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/>
              <a:t>天主教光仁小學 健康 快樂 創新 卓越</a:t>
            </a:r>
            <a:endParaRPr lang="en-US" alt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94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圖片 3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3145" name="Rectangle 73"/>
          <p:cNvSpPr>
            <a:spLocks noChangeArrowheads="1"/>
          </p:cNvSpPr>
          <p:nvPr/>
        </p:nvSpPr>
        <p:spPr bwMode="gray">
          <a:xfrm>
            <a:off x="1698625" y="3705225"/>
            <a:ext cx="742950" cy="74295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16" name="Rectangle 44" descr="3"/>
          <p:cNvSpPr>
            <a:spLocks noChangeArrowheads="1"/>
          </p:cNvSpPr>
          <p:nvPr/>
        </p:nvSpPr>
        <p:spPr bwMode="gray">
          <a:xfrm>
            <a:off x="2492375" y="4510089"/>
            <a:ext cx="742950" cy="74453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06" name="Rectangle 34" descr="5"/>
          <p:cNvSpPr>
            <a:spLocks noChangeArrowheads="1"/>
          </p:cNvSpPr>
          <p:nvPr/>
        </p:nvSpPr>
        <p:spPr bwMode="gray">
          <a:xfrm>
            <a:off x="915988" y="4510089"/>
            <a:ext cx="742950" cy="744537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31" name="Rectangle 59"/>
          <p:cNvSpPr>
            <a:spLocks noChangeArrowheads="1"/>
          </p:cNvSpPr>
          <p:nvPr/>
        </p:nvSpPr>
        <p:spPr bwMode="gray">
          <a:xfrm>
            <a:off x="1703389" y="5314950"/>
            <a:ext cx="742950" cy="74295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26" name="Rectangle 54"/>
          <p:cNvSpPr>
            <a:spLocks noChangeArrowheads="1"/>
          </p:cNvSpPr>
          <p:nvPr/>
        </p:nvSpPr>
        <p:spPr bwMode="gray">
          <a:xfrm>
            <a:off x="128588" y="3705225"/>
            <a:ext cx="742950" cy="74295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28" name="Rectangle 56"/>
          <p:cNvSpPr>
            <a:spLocks noChangeArrowheads="1"/>
          </p:cNvSpPr>
          <p:nvPr/>
        </p:nvSpPr>
        <p:spPr bwMode="gray">
          <a:xfrm>
            <a:off x="2492375" y="3705225"/>
            <a:ext cx="742950" cy="74295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 rot="10800000">
            <a:off x="6003925" y="1778001"/>
            <a:ext cx="2768600" cy="779463"/>
            <a:chOff x="1566" y="164"/>
            <a:chExt cx="1455" cy="425"/>
          </a:xfrm>
        </p:grpSpPr>
        <p:sp>
          <p:nvSpPr>
            <p:cNvPr id="3080" name="Freeform 8"/>
            <p:cNvSpPr>
              <a:spLocks/>
            </p:cNvSpPr>
            <p:nvPr/>
          </p:nvSpPr>
          <p:spPr bwMode="gray">
            <a:xfrm>
              <a:off x="1892" y="468"/>
              <a:ext cx="39" cy="121"/>
            </a:xfrm>
            <a:custGeom>
              <a:avLst/>
              <a:gdLst>
                <a:gd name="T0" fmla="*/ 37 w 39"/>
                <a:gd name="T1" fmla="*/ 36 h 121"/>
                <a:gd name="T2" fmla="*/ 35 w 39"/>
                <a:gd name="T3" fmla="*/ 36 h 121"/>
                <a:gd name="T4" fmla="*/ 30 w 39"/>
                <a:gd name="T5" fmla="*/ 36 h 121"/>
                <a:gd name="T6" fmla="*/ 22 w 39"/>
                <a:gd name="T7" fmla="*/ 34 h 121"/>
                <a:gd name="T8" fmla="*/ 15 w 39"/>
                <a:gd name="T9" fmla="*/ 30 h 121"/>
                <a:gd name="T10" fmla="*/ 7 w 39"/>
                <a:gd name="T11" fmla="*/ 23 h 121"/>
                <a:gd name="T12" fmla="*/ 3 w 39"/>
                <a:gd name="T13" fmla="*/ 13 h 121"/>
                <a:gd name="T14" fmla="*/ 0 w 39"/>
                <a:gd name="T15" fmla="*/ 0 h 121"/>
                <a:gd name="T16" fmla="*/ 3 w 39"/>
                <a:gd name="T17" fmla="*/ 0 h 121"/>
                <a:gd name="T18" fmla="*/ 7 w 39"/>
                <a:gd name="T19" fmla="*/ 1 h 121"/>
                <a:gd name="T20" fmla="*/ 15 w 39"/>
                <a:gd name="T21" fmla="*/ 3 h 121"/>
                <a:gd name="T22" fmla="*/ 23 w 39"/>
                <a:gd name="T23" fmla="*/ 5 h 121"/>
                <a:gd name="T24" fmla="*/ 30 w 39"/>
                <a:gd name="T25" fmla="*/ 11 h 121"/>
                <a:gd name="T26" fmla="*/ 37 w 39"/>
                <a:gd name="T27" fmla="*/ 20 h 121"/>
                <a:gd name="T28" fmla="*/ 39 w 39"/>
                <a:gd name="T29" fmla="*/ 34 h 121"/>
                <a:gd name="T30" fmla="*/ 39 w 39"/>
                <a:gd name="T31" fmla="*/ 121 h 121"/>
                <a:gd name="T32" fmla="*/ 37 w 39"/>
                <a:gd name="T33" fmla="*/ 121 h 121"/>
                <a:gd name="T34" fmla="*/ 37 w 39"/>
                <a:gd name="T35" fmla="*/ 3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121">
                  <a:moveTo>
                    <a:pt x="37" y="36"/>
                  </a:moveTo>
                  <a:lnTo>
                    <a:pt x="35" y="36"/>
                  </a:lnTo>
                  <a:lnTo>
                    <a:pt x="30" y="36"/>
                  </a:lnTo>
                  <a:lnTo>
                    <a:pt x="22" y="34"/>
                  </a:lnTo>
                  <a:lnTo>
                    <a:pt x="15" y="30"/>
                  </a:lnTo>
                  <a:lnTo>
                    <a:pt x="7" y="23"/>
                  </a:lnTo>
                  <a:lnTo>
                    <a:pt x="3" y="13"/>
                  </a:lnTo>
                  <a:lnTo>
                    <a:pt x="0" y="0"/>
                  </a:lnTo>
                  <a:lnTo>
                    <a:pt x="3" y="0"/>
                  </a:lnTo>
                  <a:lnTo>
                    <a:pt x="7" y="1"/>
                  </a:lnTo>
                  <a:lnTo>
                    <a:pt x="15" y="3"/>
                  </a:lnTo>
                  <a:lnTo>
                    <a:pt x="23" y="5"/>
                  </a:lnTo>
                  <a:lnTo>
                    <a:pt x="30" y="11"/>
                  </a:lnTo>
                  <a:lnTo>
                    <a:pt x="37" y="20"/>
                  </a:lnTo>
                  <a:lnTo>
                    <a:pt x="39" y="34"/>
                  </a:lnTo>
                  <a:lnTo>
                    <a:pt x="39" y="121"/>
                  </a:lnTo>
                  <a:lnTo>
                    <a:pt x="37" y="121"/>
                  </a:lnTo>
                  <a:lnTo>
                    <a:pt x="37" y="36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1" name="Freeform 9"/>
            <p:cNvSpPr>
              <a:spLocks/>
            </p:cNvSpPr>
            <p:nvPr/>
          </p:nvSpPr>
          <p:spPr bwMode="gray">
            <a:xfrm>
              <a:off x="2271" y="450"/>
              <a:ext cx="45" cy="139"/>
            </a:xfrm>
            <a:custGeom>
              <a:avLst/>
              <a:gdLst>
                <a:gd name="T0" fmla="*/ 3 w 45"/>
                <a:gd name="T1" fmla="*/ 42 h 139"/>
                <a:gd name="T2" fmla="*/ 6 w 45"/>
                <a:gd name="T3" fmla="*/ 42 h 139"/>
                <a:gd name="T4" fmla="*/ 12 w 45"/>
                <a:gd name="T5" fmla="*/ 42 h 139"/>
                <a:gd name="T6" fmla="*/ 20 w 45"/>
                <a:gd name="T7" fmla="*/ 39 h 139"/>
                <a:gd name="T8" fmla="*/ 29 w 45"/>
                <a:gd name="T9" fmla="*/ 35 h 139"/>
                <a:gd name="T10" fmla="*/ 37 w 45"/>
                <a:gd name="T11" fmla="*/ 27 h 139"/>
                <a:gd name="T12" fmla="*/ 43 w 45"/>
                <a:gd name="T13" fmla="*/ 17 h 139"/>
                <a:gd name="T14" fmla="*/ 45 w 45"/>
                <a:gd name="T15" fmla="*/ 2 h 139"/>
                <a:gd name="T16" fmla="*/ 43 w 45"/>
                <a:gd name="T17" fmla="*/ 0 h 139"/>
                <a:gd name="T18" fmla="*/ 37 w 45"/>
                <a:gd name="T19" fmla="*/ 2 h 139"/>
                <a:gd name="T20" fmla="*/ 29 w 45"/>
                <a:gd name="T21" fmla="*/ 3 h 139"/>
                <a:gd name="T22" fmla="*/ 19 w 45"/>
                <a:gd name="T23" fmla="*/ 7 h 139"/>
                <a:gd name="T24" fmla="*/ 11 w 45"/>
                <a:gd name="T25" fmla="*/ 14 h 139"/>
                <a:gd name="T26" fmla="*/ 4 w 45"/>
                <a:gd name="T27" fmla="*/ 23 h 139"/>
                <a:gd name="T28" fmla="*/ 0 w 45"/>
                <a:gd name="T29" fmla="*/ 39 h 139"/>
                <a:gd name="T30" fmla="*/ 0 w 45"/>
                <a:gd name="T31" fmla="*/ 139 h 139"/>
                <a:gd name="T32" fmla="*/ 3 w 45"/>
                <a:gd name="T33" fmla="*/ 139 h 139"/>
                <a:gd name="T34" fmla="*/ 3 w 45"/>
                <a:gd name="T35" fmla="*/ 42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5" h="139">
                  <a:moveTo>
                    <a:pt x="3" y="42"/>
                  </a:moveTo>
                  <a:lnTo>
                    <a:pt x="6" y="42"/>
                  </a:lnTo>
                  <a:lnTo>
                    <a:pt x="12" y="42"/>
                  </a:lnTo>
                  <a:lnTo>
                    <a:pt x="20" y="39"/>
                  </a:lnTo>
                  <a:lnTo>
                    <a:pt x="29" y="35"/>
                  </a:lnTo>
                  <a:lnTo>
                    <a:pt x="37" y="27"/>
                  </a:lnTo>
                  <a:lnTo>
                    <a:pt x="43" y="17"/>
                  </a:lnTo>
                  <a:lnTo>
                    <a:pt x="45" y="2"/>
                  </a:lnTo>
                  <a:lnTo>
                    <a:pt x="43" y="0"/>
                  </a:lnTo>
                  <a:lnTo>
                    <a:pt x="37" y="2"/>
                  </a:lnTo>
                  <a:lnTo>
                    <a:pt x="29" y="3"/>
                  </a:lnTo>
                  <a:lnTo>
                    <a:pt x="19" y="7"/>
                  </a:lnTo>
                  <a:lnTo>
                    <a:pt x="11" y="14"/>
                  </a:lnTo>
                  <a:lnTo>
                    <a:pt x="4" y="23"/>
                  </a:lnTo>
                  <a:lnTo>
                    <a:pt x="0" y="39"/>
                  </a:lnTo>
                  <a:lnTo>
                    <a:pt x="0" y="139"/>
                  </a:lnTo>
                  <a:lnTo>
                    <a:pt x="3" y="139"/>
                  </a:lnTo>
                  <a:lnTo>
                    <a:pt x="3" y="4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2" name="Freeform 10"/>
            <p:cNvSpPr>
              <a:spLocks/>
            </p:cNvSpPr>
            <p:nvPr/>
          </p:nvSpPr>
          <p:spPr bwMode="gray">
            <a:xfrm>
              <a:off x="1765" y="378"/>
              <a:ext cx="146" cy="211"/>
            </a:xfrm>
            <a:custGeom>
              <a:avLst/>
              <a:gdLst>
                <a:gd name="T0" fmla="*/ 68 w 146"/>
                <a:gd name="T1" fmla="*/ 67 h 211"/>
                <a:gd name="T2" fmla="*/ 67 w 146"/>
                <a:gd name="T3" fmla="*/ 67 h 211"/>
                <a:gd name="T4" fmla="*/ 60 w 146"/>
                <a:gd name="T5" fmla="*/ 66 h 211"/>
                <a:gd name="T6" fmla="*/ 50 w 146"/>
                <a:gd name="T7" fmla="*/ 64 h 211"/>
                <a:gd name="T8" fmla="*/ 41 w 146"/>
                <a:gd name="T9" fmla="*/ 62 h 211"/>
                <a:gd name="T10" fmla="*/ 29 w 146"/>
                <a:gd name="T11" fmla="*/ 55 h 211"/>
                <a:gd name="T12" fmla="*/ 18 w 146"/>
                <a:gd name="T13" fmla="*/ 47 h 211"/>
                <a:gd name="T14" fmla="*/ 10 w 146"/>
                <a:gd name="T15" fmla="*/ 35 h 211"/>
                <a:gd name="T16" fmla="*/ 3 w 146"/>
                <a:gd name="T17" fmla="*/ 20 h 211"/>
                <a:gd name="T18" fmla="*/ 0 w 146"/>
                <a:gd name="T19" fmla="*/ 0 h 211"/>
                <a:gd name="T20" fmla="*/ 3 w 146"/>
                <a:gd name="T21" fmla="*/ 0 h 211"/>
                <a:gd name="T22" fmla="*/ 10 w 146"/>
                <a:gd name="T23" fmla="*/ 0 h 211"/>
                <a:gd name="T24" fmla="*/ 19 w 146"/>
                <a:gd name="T25" fmla="*/ 0 h 211"/>
                <a:gd name="T26" fmla="*/ 30 w 146"/>
                <a:gd name="T27" fmla="*/ 2 h 211"/>
                <a:gd name="T28" fmla="*/ 41 w 146"/>
                <a:gd name="T29" fmla="*/ 6 h 211"/>
                <a:gd name="T30" fmla="*/ 53 w 146"/>
                <a:gd name="T31" fmla="*/ 14 h 211"/>
                <a:gd name="T32" fmla="*/ 62 w 146"/>
                <a:gd name="T33" fmla="*/ 25 h 211"/>
                <a:gd name="T34" fmla="*/ 69 w 146"/>
                <a:gd name="T35" fmla="*/ 41 h 211"/>
                <a:gd name="T36" fmla="*/ 73 w 146"/>
                <a:gd name="T37" fmla="*/ 62 h 211"/>
                <a:gd name="T38" fmla="*/ 73 w 146"/>
                <a:gd name="T39" fmla="*/ 60 h 211"/>
                <a:gd name="T40" fmla="*/ 73 w 146"/>
                <a:gd name="T41" fmla="*/ 55 h 211"/>
                <a:gd name="T42" fmla="*/ 75 w 146"/>
                <a:gd name="T43" fmla="*/ 45 h 211"/>
                <a:gd name="T44" fmla="*/ 79 w 146"/>
                <a:gd name="T45" fmla="*/ 36 h 211"/>
                <a:gd name="T46" fmla="*/ 84 w 146"/>
                <a:gd name="T47" fmla="*/ 25 h 211"/>
                <a:gd name="T48" fmla="*/ 92 w 146"/>
                <a:gd name="T49" fmla="*/ 16 h 211"/>
                <a:gd name="T50" fmla="*/ 106 w 146"/>
                <a:gd name="T51" fmla="*/ 8 h 211"/>
                <a:gd name="T52" fmla="*/ 123 w 146"/>
                <a:gd name="T53" fmla="*/ 2 h 211"/>
                <a:gd name="T54" fmla="*/ 146 w 146"/>
                <a:gd name="T55" fmla="*/ 0 h 211"/>
                <a:gd name="T56" fmla="*/ 145 w 146"/>
                <a:gd name="T57" fmla="*/ 2 h 211"/>
                <a:gd name="T58" fmla="*/ 145 w 146"/>
                <a:gd name="T59" fmla="*/ 8 h 211"/>
                <a:gd name="T60" fmla="*/ 143 w 146"/>
                <a:gd name="T61" fmla="*/ 17 h 211"/>
                <a:gd name="T62" fmla="*/ 139 w 146"/>
                <a:gd name="T63" fmla="*/ 28 h 211"/>
                <a:gd name="T64" fmla="*/ 134 w 146"/>
                <a:gd name="T65" fmla="*/ 39 h 211"/>
                <a:gd name="T66" fmla="*/ 126 w 146"/>
                <a:gd name="T67" fmla="*/ 49 h 211"/>
                <a:gd name="T68" fmla="*/ 114 w 146"/>
                <a:gd name="T69" fmla="*/ 59 h 211"/>
                <a:gd name="T70" fmla="*/ 98 w 146"/>
                <a:gd name="T71" fmla="*/ 64 h 211"/>
                <a:gd name="T72" fmla="*/ 79 w 146"/>
                <a:gd name="T73" fmla="*/ 67 h 211"/>
                <a:gd name="T74" fmla="*/ 79 w 146"/>
                <a:gd name="T75" fmla="*/ 211 h 211"/>
                <a:gd name="T76" fmla="*/ 68 w 146"/>
                <a:gd name="T77" fmla="*/ 211 h 211"/>
                <a:gd name="T78" fmla="*/ 68 w 146"/>
                <a:gd name="T79" fmla="*/ 67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6" h="211">
                  <a:moveTo>
                    <a:pt x="68" y="67"/>
                  </a:moveTo>
                  <a:lnTo>
                    <a:pt x="67" y="67"/>
                  </a:lnTo>
                  <a:lnTo>
                    <a:pt x="60" y="66"/>
                  </a:lnTo>
                  <a:lnTo>
                    <a:pt x="50" y="64"/>
                  </a:lnTo>
                  <a:lnTo>
                    <a:pt x="41" y="62"/>
                  </a:lnTo>
                  <a:lnTo>
                    <a:pt x="29" y="55"/>
                  </a:lnTo>
                  <a:lnTo>
                    <a:pt x="18" y="47"/>
                  </a:lnTo>
                  <a:lnTo>
                    <a:pt x="10" y="35"/>
                  </a:lnTo>
                  <a:lnTo>
                    <a:pt x="3" y="20"/>
                  </a:lnTo>
                  <a:lnTo>
                    <a:pt x="0" y="0"/>
                  </a:lnTo>
                  <a:lnTo>
                    <a:pt x="3" y="0"/>
                  </a:lnTo>
                  <a:lnTo>
                    <a:pt x="10" y="0"/>
                  </a:lnTo>
                  <a:lnTo>
                    <a:pt x="19" y="0"/>
                  </a:lnTo>
                  <a:lnTo>
                    <a:pt x="30" y="2"/>
                  </a:lnTo>
                  <a:lnTo>
                    <a:pt x="41" y="6"/>
                  </a:lnTo>
                  <a:lnTo>
                    <a:pt x="53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5" y="45"/>
                  </a:lnTo>
                  <a:lnTo>
                    <a:pt x="79" y="36"/>
                  </a:lnTo>
                  <a:lnTo>
                    <a:pt x="84" y="25"/>
                  </a:lnTo>
                  <a:lnTo>
                    <a:pt x="92" y="16"/>
                  </a:lnTo>
                  <a:lnTo>
                    <a:pt x="106" y="8"/>
                  </a:lnTo>
                  <a:lnTo>
                    <a:pt x="123" y="2"/>
                  </a:lnTo>
                  <a:lnTo>
                    <a:pt x="146" y="0"/>
                  </a:lnTo>
                  <a:lnTo>
                    <a:pt x="145" y="2"/>
                  </a:lnTo>
                  <a:lnTo>
                    <a:pt x="145" y="8"/>
                  </a:lnTo>
                  <a:lnTo>
                    <a:pt x="143" y="17"/>
                  </a:lnTo>
                  <a:lnTo>
                    <a:pt x="139" y="28"/>
                  </a:lnTo>
                  <a:lnTo>
                    <a:pt x="134" y="39"/>
                  </a:lnTo>
                  <a:lnTo>
                    <a:pt x="126" y="49"/>
                  </a:lnTo>
                  <a:lnTo>
                    <a:pt x="114" y="59"/>
                  </a:lnTo>
                  <a:lnTo>
                    <a:pt x="98" y="64"/>
                  </a:lnTo>
                  <a:lnTo>
                    <a:pt x="79" y="67"/>
                  </a:lnTo>
                  <a:lnTo>
                    <a:pt x="79" y="211"/>
                  </a:lnTo>
                  <a:lnTo>
                    <a:pt x="68" y="211"/>
                  </a:lnTo>
                  <a:lnTo>
                    <a:pt x="68" y="6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3" name="Freeform 11"/>
            <p:cNvSpPr>
              <a:spLocks/>
            </p:cNvSpPr>
            <p:nvPr/>
          </p:nvSpPr>
          <p:spPr bwMode="gray">
            <a:xfrm>
              <a:off x="2792" y="378"/>
              <a:ext cx="144" cy="211"/>
            </a:xfrm>
            <a:custGeom>
              <a:avLst/>
              <a:gdLst>
                <a:gd name="T0" fmla="*/ 67 w 144"/>
                <a:gd name="T1" fmla="*/ 67 h 211"/>
                <a:gd name="T2" fmla="*/ 66 w 144"/>
                <a:gd name="T3" fmla="*/ 67 h 211"/>
                <a:gd name="T4" fmla="*/ 59 w 144"/>
                <a:gd name="T5" fmla="*/ 66 h 211"/>
                <a:gd name="T6" fmla="*/ 50 w 144"/>
                <a:gd name="T7" fmla="*/ 64 h 211"/>
                <a:gd name="T8" fmla="*/ 39 w 144"/>
                <a:gd name="T9" fmla="*/ 62 h 211"/>
                <a:gd name="T10" fmla="*/ 28 w 144"/>
                <a:gd name="T11" fmla="*/ 55 h 211"/>
                <a:gd name="T12" fmla="*/ 17 w 144"/>
                <a:gd name="T13" fmla="*/ 47 h 211"/>
                <a:gd name="T14" fmla="*/ 9 w 144"/>
                <a:gd name="T15" fmla="*/ 35 h 211"/>
                <a:gd name="T16" fmla="*/ 2 w 144"/>
                <a:gd name="T17" fmla="*/ 20 h 211"/>
                <a:gd name="T18" fmla="*/ 0 w 144"/>
                <a:gd name="T19" fmla="*/ 0 h 211"/>
                <a:gd name="T20" fmla="*/ 2 w 144"/>
                <a:gd name="T21" fmla="*/ 0 h 211"/>
                <a:gd name="T22" fmla="*/ 9 w 144"/>
                <a:gd name="T23" fmla="*/ 0 h 211"/>
                <a:gd name="T24" fmla="*/ 17 w 144"/>
                <a:gd name="T25" fmla="*/ 0 h 211"/>
                <a:gd name="T26" fmla="*/ 28 w 144"/>
                <a:gd name="T27" fmla="*/ 2 h 211"/>
                <a:gd name="T28" fmla="*/ 40 w 144"/>
                <a:gd name="T29" fmla="*/ 6 h 211"/>
                <a:gd name="T30" fmla="*/ 51 w 144"/>
                <a:gd name="T31" fmla="*/ 14 h 211"/>
                <a:gd name="T32" fmla="*/ 62 w 144"/>
                <a:gd name="T33" fmla="*/ 25 h 211"/>
                <a:gd name="T34" fmla="*/ 69 w 144"/>
                <a:gd name="T35" fmla="*/ 41 h 211"/>
                <a:gd name="T36" fmla="*/ 73 w 144"/>
                <a:gd name="T37" fmla="*/ 62 h 211"/>
                <a:gd name="T38" fmla="*/ 73 w 144"/>
                <a:gd name="T39" fmla="*/ 60 h 211"/>
                <a:gd name="T40" fmla="*/ 73 w 144"/>
                <a:gd name="T41" fmla="*/ 55 h 211"/>
                <a:gd name="T42" fmla="*/ 74 w 144"/>
                <a:gd name="T43" fmla="*/ 45 h 211"/>
                <a:gd name="T44" fmla="*/ 77 w 144"/>
                <a:gd name="T45" fmla="*/ 36 h 211"/>
                <a:gd name="T46" fmla="*/ 82 w 144"/>
                <a:gd name="T47" fmla="*/ 25 h 211"/>
                <a:gd name="T48" fmla="*/ 91 w 144"/>
                <a:gd name="T49" fmla="*/ 16 h 211"/>
                <a:gd name="T50" fmla="*/ 105 w 144"/>
                <a:gd name="T51" fmla="*/ 8 h 211"/>
                <a:gd name="T52" fmla="*/ 121 w 144"/>
                <a:gd name="T53" fmla="*/ 2 h 211"/>
                <a:gd name="T54" fmla="*/ 144 w 144"/>
                <a:gd name="T55" fmla="*/ 0 h 211"/>
                <a:gd name="T56" fmla="*/ 144 w 144"/>
                <a:gd name="T57" fmla="*/ 2 h 211"/>
                <a:gd name="T58" fmla="*/ 144 w 144"/>
                <a:gd name="T59" fmla="*/ 8 h 211"/>
                <a:gd name="T60" fmla="*/ 141 w 144"/>
                <a:gd name="T61" fmla="*/ 17 h 211"/>
                <a:gd name="T62" fmla="*/ 139 w 144"/>
                <a:gd name="T63" fmla="*/ 28 h 211"/>
                <a:gd name="T64" fmla="*/ 133 w 144"/>
                <a:gd name="T65" fmla="*/ 39 h 211"/>
                <a:gd name="T66" fmla="*/ 125 w 144"/>
                <a:gd name="T67" fmla="*/ 49 h 211"/>
                <a:gd name="T68" fmla="*/ 113 w 144"/>
                <a:gd name="T69" fmla="*/ 59 h 211"/>
                <a:gd name="T70" fmla="*/ 97 w 144"/>
                <a:gd name="T71" fmla="*/ 64 h 211"/>
                <a:gd name="T72" fmla="*/ 77 w 144"/>
                <a:gd name="T73" fmla="*/ 67 h 211"/>
                <a:gd name="T74" fmla="*/ 77 w 144"/>
                <a:gd name="T75" fmla="*/ 211 h 211"/>
                <a:gd name="T76" fmla="*/ 67 w 144"/>
                <a:gd name="T77" fmla="*/ 211 h 211"/>
                <a:gd name="T78" fmla="*/ 67 w 144"/>
                <a:gd name="T79" fmla="*/ 67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4" h="211">
                  <a:moveTo>
                    <a:pt x="67" y="67"/>
                  </a:moveTo>
                  <a:lnTo>
                    <a:pt x="66" y="67"/>
                  </a:lnTo>
                  <a:lnTo>
                    <a:pt x="59" y="66"/>
                  </a:lnTo>
                  <a:lnTo>
                    <a:pt x="50" y="64"/>
                  </a:lnTo>
                  <a:lnTo>
                    <a:pt x="39" y="62"/>
                  </a:lnTo>
                  <a:lnTo>
                    <a:pt x="28" y="55"/>
                  </a:lnTo>
                  <a:lnTo>
                    <a:pt x="17" y="47"/>
                  </a:lnTo>
                  <a:lnTo>
                    <a:pt x="9" y="35"/>
                  </a:lnTo>
                  <a:lnTo>
                    <a:pt x="2" y="20"/>
                  </a:lnTo>
                  <a:lnTo>
                    <a:pt x="0" y="0"/>
                  </a:lnTo>
                  <a:lnTo>
                    <a:pt x="2" y="0"/>
                  </a:lnTo>
                  <a:lnTo>
                    <a:pt x="9" y="0"/>
                  </a:lnTo>
                  <a:lnTo>
                    <a:pt x="17" y="0"/>
                  </a:lnTo>
                  <a:lnTo>
                    <a:pt x="28" y="2"/>
                  </a:lnTo>
                  <a:lnTo>
                    <a:pt x="40" y="6"/>
                  </a:lnTo>
                  <a:lnTo>
                    <a:pt x="51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4" y="45"/>
                  </a:lnTo>
                  <a:lnTo>
                    <a:pt x="77" y="36"/>
                  </a:lnTo>
                  <a:lnTo>
                    <a:pt x="82" y="25"/>
                  </a:lnTo>
                  <a:lnTo>
                    <a:pt x="91" y="16"/>
                  </a:lnTo>
                  <a:lnTo>
                    <a:pt x="105" y="8"/>
                  </a:lnTo>
                  <a:lnTo>
                    <a:pt x="121" y="2"/>
                  </a:lnTo>
                  <a:lnTo>
                    <a:pt x="144" y="0"/>
                  </a:lnTo>
                  <a:lnTo>
                    <a:pt x="144" y="2"/>
                  </a:lnTo>
                  <a:lnTo>
                    <a:pt x="144" y="8"/>
                  </a:lnTo>
                  <a:lnTo>
                    <a:pt x="141" y="17"/>
                  </a:lnTo>
                  <a:lnTo>
                    <a:pt x="139" y="28"/>
                  </a:lnTo>
                  <a:lnTo>
                    <a:pt x="133" y="39"/>
                  </a:lnTo>
                  <a:lnTo>
                    <a:pt x="125" y="49"/>
                  </a:lnTo>
                  <a:lnTo>
                    <a:pt x="113" y="59"/>
                  </a:lnTo>
                  <a:lnTo>
                    <a:pt x="97" y="64"/>
                  </a:lnTo>
                  <a:lnTo>
                    <a:pt x="77" y="67"/>
                  </a:lnTo>
                  <a:lnTo>
                    <a:pt x="77" y="211"/>
                  </a:lnTo>
                  <a:lnTo>
                    <a:pt x="67" y="211"/>
                  </a:lnTo>
                  <a:lnTo>
                    <a:pt x="67" y="6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4" name="Freeform 12"/>
            <p:cNvSpPr>
              <a:spLocks/>
            </p:cNvSpPr>
            <p:nvPr/>
          </p:nvSpPr>
          <p:spPr bwMode="gray">
            <a:xfrm>
              <a:off x="2631" y="457"/>
              <a:ext cx="89" cy="132"/>
            </a:xfrm>
            <a:custGeom>
              <a:avLst/>
              <a:gdLst>
                <a:gd name="T0" fmla="*/ 42 w 89"/>
                <a:gd name="T1" fmla="*/ 43 h 132"/>
                <a:gd name="T2" fmla="*/ 39 w 89"/>
                <a:gd name="T3" fmla="*/ 42 h 132"/>
                <a:gd name="T4" fmla="*/ 33 w 89"/>
                <a:gd name="T5" fmla="*/ 42 h 132"/>
                <a:gd name="T6" fmla="*/ 25 w 89"/>
                <a:gd name="T7" fmla="*/ 39 h 132"/>
                <a:gd name="T8" fmla="*/ 16 w 89"/>
                <a:gd name="T9" fmla="*/ 35 h 132"/>
                <a:gd name="T10" fmla="*/ 8 w 89"/>
                <a:gd name="T11" fmla="*/ 27 h 132"/>
                <a:gd name="T12" fmla="*/ 2 w 89"/>
                <a:gd name="T13" fmla="*/ 16 h 132"/>
                <a:gd name="T14" fmla="*/ 0 w 89"/>
                <a:gd name="T15" fmla="*/ 0 h 132"/>
                <a:gd name="T16" fmla="*/ 2 w 89"/>
                <a:gd name="T17" fmla="*/ 0 h 132"/>
                <a:gd name="T18" fmla="*/ 6 w 89"/>
                <a:gd name="T19" fmla="*/ 0 h 132"/>
                <a:gd name="T20" fmla="*/ 12 w 89"/>
                <a:gd name="T21" fmla="*/ 1 h 132"/>
                <a:gd name="T22" fmla="*/ 21 w 89"/>
                <a:gd name="T23" fmla="*/ 3 h 132"/>
                <a:gd name="T24" fmla="*/ 29 w 89"/>
                <a:gd name="T25" fmla="*/ 8 h 132"/>
                <a:gd name="T26" fmla="*/ 37 w 89"/>
                <a:gd name="T27" fmla="*/ 15 h 132"/>
                <a:gd name="T28" fmla="*/ 42 w 89"/>
                <a:gd name="T29" fmla="*/ 26 h 132"/>
                <a:gd name="T30" fmla="*/ 45 w 89"/>
                <a:gd name="T31" fmla="*/ 39 h 132"/>
                <a:gd name="T32" fmla="*/ 45 w 89"/>
                <a:gd name="T33" fmla="*/ 38 h 132"/>
                <a:gd name="T34" fmla="*/ 45 w 89"/>
                <a:gd name="T35" fmla="*/ 34 h 132"/>
                <a:gd name="T36" fmla="*/ 46 w 89"/>
                <a:gd name="T37" fmla="*/ 27 h 132"/>
                <a:gd name="T38" fmla="*/ 49 w 89"/>
                <a:gd name="T39" fmla="*/ 20 h 132"/>
                <a:gd name="T40" fmla="*/ 54 w 89"/>
                <a:gd name="T41" fmla="*/ 14 h 132"/>
                <a:gd name="T42" fmla="*/ 62 w 89"/>
                <a:gd name="T43" fmla="*/ 7 h 132"/>
                <a:gd name="T44" fmla="*/ 73 w 89"/>
                <a:gd name="T45" fmla="*/ 3 h 132"/>
                <a:gd name="T46" fmla="*/ 89 w 89"/>
                <a:gd name="T47" fmla="*/ 0 h 132"/>
                <a:gd name="T48" fmla="*/ 89 w 89"/>
                <a:gd name="T49" fmla="*/ 3 h 132"/>
                <a:gd name="T50" fmla="*/ 88 w 89"/>
                <a:gd name="T51" fmla="*/ 10 h 132"/>
                <a:gd name="T52" fmla="*/ 87 w 89"/>
                <a:gd name="T53" fmla="*/ 18 h 132"/>
                <a:gd name="T54" fmla="*/ 81 w 89"/>
                <a:gd name="T55" fmla="*/ 26 h 132"/>
                <a:gd name="T56" fmla="*/ 74 w 89"/>
                <a:gd name="T57" fmla="*/ 34 h 132"/>
                <a:gd name="T58" fmla="*/ 64 w 89"/>
                <a:gd name="T59" fmla="*/ 41 h 132"/>
                <a:gd name="T60" fmla="*/ 47 w 89"/>
                <a:gd name="T61" fmla="*/ 43 h 132"/>
                <a:gd name="T62" fmla="*/ 47 w 89"/>
                <a:gd name="T63" fmla="*/ 132 h 132"/>
                <a:gd name="T64" fmla="*/ 42 w 89"/>
                <a:gd name="T65" fmla="*/ 132 h 132"/>
                <a:gd name="T66" fmla="*/ 42 w 89"/>
                <a:gd name="T67" fmla="*/ 43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9" h="132">
                  <a:moveTo>
                    <a:pt x="42" y="43"/>
                  </a:moveTo>
                  <a:lnTo>
                    <a:pt x="39" y="42"/>
                  </a:lnTo>
                  <a:lnTo>
                    <a:pt x="33" y="42"/>
                  </a:lnTo>
                  <a:lnTo>
                    <a:pt x="25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2" y="16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12" y="1"/>
                  </a:lnTo>
                  <a:lnTo>
                    <a:pt x="21" y="3"/>
                  </a:lnTo>
                  <a:lnTo>
                    <a:pt x="29" y="8"/>
                  </a:lnTo>
                  <a:lnTo>
                    <a:pt x="37" y="15"/>
                  </a:lnTo>
                  <a:lnTo>
                    <a:pt x="42" y="26"/>
                  </a:lnTo>
                  <a:lnTo>
                    <a:pt x="45" y="39"/>
                  </a:lnTo>
                  <a:lnTo>
                    <a:pt x="45" y="38"/>
                  </a:lnTo>
                  <a:lnTo>
                    <a:pt x="45" y="34"/>
                  </a:lnTo>
                  <a:lnTo>
                    <a:pt x="46" y="27"/>
                  </a:lnTo>
                  <a:lnTo>
                    <a:pt x="49" y="20"/>
                  </a:lnTo>
                  <a:lnTo>
                    <a:pt x="54" y="14"/>
                  </a:lnTo>
                  <a:lnTo>
                    <a:pt x="62" y="7"/>
                  </a:lnTo>
                  <a:lnTo>
                    <a:pt x="73" y="3"/>
                  </a:lnTo>
                  <a:lnTo>
                    <a:pt x="89" y="0"/>
                  </a:lnTo>
                  <a:lnTo>
                    <a:pt x="89" y="3"/>
                  </a:lnTo>
                  <a:lnTo>
                    <a:pt x="88" y="10"/>
                  </a:lnTo>
                  <a:lnTo>
                    <a:pt x="87" y="18"/>
                  </a:lnTo>
                  <a:lnTo>
                    <a:pt x="81" y="26"/>
                  </a:lnTo>
                  <a:lnTo>
                    <a:pt x="74" y="34"/>
                  </a:lnTo>
                  <a:lnTo>
                    <a:pt x="64" y="41"/>
                  </a:lnTo>
                  <a:lnTo>
                    <a:pt x="47" y="43"/>
                  </a:lnTo>
                  <a:lnTo>
                    <a:pt x="47" y="132"/>
                  </a:lnTo>
                  <a:lnTo>
                    <a:pt x="42" y="132"/>
                  </a:lnTo>
                  <a:lnTo>
                    <a:pt x="42" y="4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5" name="Freeform 13"/>
            <p:cNvSpPr>
              <a:spLocks/>
            </p:cNvSpPr>
            <p:nvPr/>
          </p:nvSpPr>
          <p:spPr bwMode="gray">
            <a:xfrm>
              <a:off x="2430" y="403"/>
              <a:ext cx="88" cy="186"/>
            </a:xfrm>
            <a:custGeom>
              <a:avLst/>
              <a:gdLst>
                <a:gd name="T0" fmla="*/ 43 w 88"/>
                <a:gd name="T1" fmla="*/ 43 h 186"/>
                <a:gd name="T2" fmla="*/ 41 w 88"/>
                <a:gd name="T3" fmla="*/ 43 h 186"/>
                <a:gd name="T4" fmla="*/ 35 w 88"/>
                <a:gd name="T5" fmla="*/ 43 h 186"/>
                <a:gd name="T6" fmla="*/ 27 w 88"/>
                <a:gd name="T7" fmla="*/ 41 h 186"/>
                <a:gd name="T8" fmla="*/ 18 w 88"/>
                <a:gd name="T9" fmla="*/ 35 h 186"/>
                <a:gd name="T10" fmla="*/ 8 w 88"/>
                <a:gd name="T11" fmla="*/ 28 h 186"/>
                <a:gd name="T12" fmla="*/ 3 w 88"/>
                <a:gd name="T13" fmla="*/ 16 h 186"/>
                <a:gd name="T14" fmla="*/ 0 w 88"/>
                <a:gd name="T15" fmla="*/ 0 h 186"/>
                <a:gd name="T16" fmla="*/ 3 w 88"/>
                <a:gd name="T17" fmla="*/ 0 h 186"/>
                <a:gd name="T18" fmla="*/ 8 w 88"/>
                <a:gd name="T19" fmla="*/ 0 h 186"/>
                <a:gd name="T20" fmla="*/ 17 w 88"/>
                <a:gd name="T21" fmla="*/ 1 h 186"/>
                <a:gd name="T22" fmla="*/ 26 w 88"/>
                <a:gd name="T23" fmla="*/ 6 h 186"/>
                <a:gd name="T24" fmla="*/ 35 w 88"/>
                <a:gd name="T25" fmla="*/ 12 h 186"/>
                <a:gd name="T26" fmla="*/ 42 w 88"/>
                <a:gd name="T27" fmla="*/ 24 h 186"/>
                <a:gd name="T28" fmla="*/ 48 w 88"/>
                <a:gd name="T29" fmla="*/ 41 h 186"/>
                <a:gd name="T30" fmla="*/ 48 w 88"/>
                <a:gd name="T31" fmla="*/ 90 h 186"/>
                <a:gd name="T32" fmla="*/ 48 w 88"/>
                <a:gd name="T33" fmla="*/ 88 h 186"/>
                <a:gd name="T34" fmla="*/ 48 w 88"/>
                <a:gd name="T35" fmla="*/ 82 h 186"/>
                <a:gd name="T36" fmla="*/ 50 w 88"/>
                <a:gd name="T37" fmla="*/ 74 h 186"/>
                <a:gd name="T38" fmla="*/ 54 w 88"/>
                <a:gd name="T39" fmla="*/ 66 h 186"/>
                <a:gd name="T40" fmla="*/ 61 w 88"/>
                <a:gd name="T41" fmla="*/ 58 h 186"/>
                <a:gd name="T42" fmla="*/ 72 w 88"/>
                <a:gd name="T43" fmla="*/ 53 h 186"/>
                <a:gd name="T44" fmla="*/ 87 w 88"/>
                <a:gd name="T45" fmla="*/ 50 h 186"/>
                <a:gd name="T46" fmla="*/ 88 w 88"/>
                <a:gd name="T47" fmla="*/ 51 h 186"/>
                <a:gd name="T48" fmla="*/ 88 w 88"/>
                <a:gd name="T49" fmla="*/ 57 h 186"/>
                <a:gd name="T50" fmla="*/ 87 w 88"/>
                <a:gd name="T51" fmla="*/ 64 h 186"/>
                <a:gd name="T52" fmla="*/ 84 w 88"/>
                <a:gd name="T53" fmla="*/ 72 h 186"/>
                <a:gd name="T54" fmla="*/ 80 w 88"/>
                <a:gd name="T55" fmla="*/ 80 h 186"/>
                <a:gd name="T56" fmla="*/ 73 w 88"/>
                <a:gd name="T57" fmla="*/ 86 h 186"/>
                <a:gd name="T58" fmla="*/ 62 w 88"/>
                <a:gd name="T59" fmla="*/ 92 h 186"/>
                <a:gd name="T60" fmla="*/ 48 w 88"/>
                <a:gd name="T61" fmla="*/ 93 h 186"/>
                <a:gd name="T62" fmla="*/ 48 w 88"/>
                <a:gd name="T63" fmla="*/ 186 h 186"/>
                <a:gd name="T64" fmla="*/ 43 w 88"/>
                <a:gd name="T65" fmla="*/ 186 h 186"/>
                <a:gd name="T66" fmla="*/ 43 w 88"/>
                <a:gd name="T67" fmla="*/ 143 h 186"/>
                <a:gd name="T68" fmla="*/ 42 w 88"/>
                <a:gd name="T69" fmla="*/ 143 h 186"/>
                <a:gd name="T70" fmla="*/ 37 w 88"/>
                <a:gd name="T71" fmla="*/ 142 h 186"/>
                <a:gd name="T72" fmla="*/ 29 w 88"/>
                <a:gd name="T73" fmla="*/ 140 h 186"/>
                <a:gd name="T74" fmla="*/ 22 w 88"/>
                <a:gd name="T75" fmla="*/ 136 h 186"/>
                <a:gd name="T76" fmla="*/ 14 w 88"/>
                <a:gd name="T77" fmla="*/ 130 h 186"/>
                <a:gd name="T78" fmla="*/ 8 w 88"/>
                <a:gd name="T79" fmla="*/ 120 h 186"/>
                <a:gd name="T80" fmla="*/ 7 w 88"/>
                <a:gd name="T81" fmla="*/ 105 h 186"/>
                <a:gd name="T82" fmla="*/ 8 w 88"/>
                <a:gd name="T83" fmla="*/ 105 h 186"/>
                <a:gd name="T84" fmla="*/ 12 w 88"/>
                <a:gd name="T85" fmla="*/ 107 h 186"/>
                <a:gd name="T86" fmla="*/ 19 w 88"/>
                <a:gd name="T87" fmla="*/ 108 h 186"/>
                <a:gd name="T88" fmla="*/ 26 w 88"/>
                <a:gd name="T89" fmla="*/ 111 h 186"/>
                <a:gd name="T90" fmla="*/ 34 w 88"/>
                <a:gd name="T91" fmla="*/ 117 h 186"/>
                <a:gd name="T92" fmla="*/ 39 w 88"/>
                <a:gd name="T93" fmla="*/ 127 h 186"/>
                <a:gd name="T94" fmla="*/ 43 w 88"/>
                <a:gd name="T95" fmla="*/ 140 h 186"/>
                <a:gd name="T96" fmla="*/ 43 w 88"/>
                <a:gd name="T97" fmla="*/ 43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8" h="186">
                  <a:moveTo>
                    <a:pt x="43" y="43"/>
                  </a:moveTo>
                  <a:lnTo>
                    <a:pt x="41" y="43"/>
                  </a:lnTo>
                  <a:lnTo>
                    <a:pt x="35" y="43"/>
                  </a:lnTo>
                  <a:lnTo>
                    <a:pt x="27" y="41"/>
                  </a:lnTo>
                  <a:lnTo>
                    <a:pt x="18" y="35"/>
                  </a:lnTo>
                  <a:lnTo>
                    <a:pt x="8" y="28"/>
                  </a:lnTo>
                  <a:lnTo>
                    <a:pt x="3" y="16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7" y="1"/>
                  </a:lnTo>
                  <a:lnTo>
                    <a:pt x="26" y="6"/>
                  </a:lnTo>
                  <a:lnTo>
                    <a:pt x="35" y="12"/>
                  </a:lnTo>
                  <a:lnTo>
                    <a:pt x="42" y="24"/>
                  </a:lnTo>
                  <a:lnTo>
                    <a:pt x="48" y="41"/>
                  </a:lnTo>
                  <a:lnTo>
                    <a:pt x="48" y="90"/>
                  </a:lnTo>
                  <a:lnTo>
                    <a:pt x="48" y="88"/>
                  </a:lnTo>
                  <a:lnTo>
                    <a:pt x="48" y="82"/>
                  </a:lnTo>
                  <a:lnTo>
                    <a:pt x="50" y="74"/>
                  </a:lnTo>
                  <a:lnTo>
                    <a:pt x="54" y="66"/>
                  </a:lnTo>
                  <a:lnTo>
                    <a:pt x="61" y="58"/>
                  </a:lnTo>
                  <a:lnTo>
                    <a:pt x="72" y="53"/>
                  </a:lnTo>
                  <a:lnTo>
                    <a:pt x="87" y="50"/>
                  </a:lnTo>
                  <a:lnTo>
                    <a:pt x="88" y="51"/>
                  </a:lnTo>
                  <a:lnTo>
                    <a:pt x="88" y="57"/>
                  </a:lnTo>
                  <a:lnTo>
                    <a:pt x="87" y="64"/>
                  </a:lnTo>
                  <a:lnTo>
                    <a:pt x="84" y="72"/>
                  </a:lnTo>
                  <a:lnTo>
                    <a:pt x="80" y="80"/>
                  </a:lnTo>
                  <a:lnTo>
                    <a:pt x="73" y="86"/>
                  </a:lnTo>
                  <a:lnTo>
                    <a:pt x="62" y="92"/>
                  </a:lnTo>
                  <a:lnTo>
                    <a:pt x="48" y="93"/>
                  </a:lnTo>
                  <a:lnTo>
                    <a:pt x="48" y="186"/>
                  </a:lnTo>
                  <a:lnTo>
                    <a:pt x="43" y="186"/>
                  </a:lnTo>
                  <a:lnTo>
                    <a:pt x="43" y="143"/>
                  </a:lnTo>
                  <a:lnTo>
                    <a:pt x="42" y="143"/>
                  </a:lnTo>
                  <a:lnTo>
                    <a:pt x="37" y="142"/>
                  </a:lnTo>
                  <a:lnTo>
                    <a:pt x="29" y="140"/>
                  </a:lnTo>
                  <a:lnTo>
                    <a:pt x="22" y="136"/>
                  </a:lnTo>
                  <a:lnTo>
                    <a:pt x="14" y="130"/>
                  </a:lnTo>
                  <a:lnTo>
                    <a:pt x="8" y="120"/>
                  </a:lnTo>
                  <a:lnTo>
                    <a:pt x="7" y="105"/>
                  </a:lnTo>
                  <a:lnTo>
                    <a:pt x="8" y="105"/>
                  </a:lnTo>
                  <a:lnTo>
                    <a:pt x="12" y="107"/>
                  </a:lnTo>
                  <a:lnTo>
                    <a:pt x="19" y="108"/>
                  </a:lnTo>
                  <a:lnTo>
                    <a:pt x="26" y="111"/>
                  </a:lnTo>
                  <a:lnTo>
                    <a:pt x="34" y="117"/>
                  </a:lnTo>
                  <a:lnTo>
                    <a:pt x="39" y="127"/>
                  </a:lnTo>
                  <a:lnTo>
                    <a:pt x="43" y="140"/>
                  </a:lnTo>
                  <a:lnTo>
                    <a:pt x="43" y="4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6" name="Freeform 14"/>
            <p:cNvSpPr>
              <a:spLocks/>
            </p:cNvSpPr>
            <p:nvPr/>
          </p:nvSpPr>
          <p:spPr bwMode="gray">
            <a:xfrm>
              <a:off x="1914" y="233"/>
              <a:ext cx="166" cy="356"/>
            </a:xfrm>
            <a:custGeom>
              <a:avLst/>
              <a:gdLst>
                <a:gd name="T0" fmla="*/ 85 w 166"/>
                <a:gd name="T1" fmla="*/ 84 h 356"/>
                <a:gd name="T2" fmla="*/ 101 w 166"/>
                <a:gd name="T3" fmla="*/ 81 h 356"/>
                <a:gd name="T4" fmla="*/ 124 w 166"/>
                <a:gd name="T5" fmla="*/ 73 h 356"/>
                <a:gd name="T6" fmla="*/ 148 w 166"/>
                <a:gd name="T7" fmla="*/ 56 h 356"/>
                <a:gd name="T8" fmla="*/ 163 w 166"/>
                <a:gd name="T9" fmla="*/ 23 h 356"/>
                <a:gd name="T10" fmla="*/ 163 w 166"/>
                <a:gd name="T11" fmla="*/ 0 h 356"/>
                <a:gd name="T12" fmla="*/ 148 w 166"/>
                <a:gd name="T13" fmla="*/ 0 h 356"/>
                <a:gd name="T14" fmla="*/ 125 w 166"/>
                <a:gd name="T15" fmla="*/ 6 h 356"/>
                <a:gd name="T16" fmla="*/ 101 w 166"/>
                <a:gd name="T17" fmla="*/ 22 h 356"/>
                <a:gd name="T18" fmla="*/ 82 w 166"/>
                <a:gd name="T19" fmla="*/ 54 h 356"/>
                <a:gd name="T20" fmla="*/ 77 w 166"/>
                <a:gd name="T21" fmla="*/ 173 h 356"/>
                <a:gd name="T22" fmla="*/ 77 w 166"/>
                <a:gd name="T23" fmla="*/ 165 h 356"/>
                <a:gd name="T24" fmla="*/ 71 w 166"/>
                <a:gd name="T25" fmla="*/ 146 h 356"/>
                <a:gd name="T26" fmla="*/ 60 w 166"/>
                <a:gd name="T27" fmla="*/ 123 h 356"/>
                <a:gd name="T28" fmla="*/ 38 w 166"/>
                <a:gd name="T29" fmla="*/ 104 h 356"/>
                <a:gd name="T30" fmla="*/ 0 w 166"/>
                <a:gd name="T31" fmla="*/ 96 h 356"/>
                <a:gd name="T32" fmla="*/ 0 w 166"/>
                <a:gd name="T33" fmla="*/ 103 h 356"/>
                <a:gd name="T34" fmla="*/ 0 w 166"/>
                <a:gd name="T35" fmla="*/ 120 h 356"/>
                <a:gd name="T36" fmla="*/ 8 w 166"/>
                <a:gd name="T37" fmla="*/ 143 h 356"/>
                <a:gd name="T38" fmla="*/ 24 w 166"/>
                <a:gd name="T39" fmla="*/ 163 h 356"/>
                <a:gd name="T40" fmla="*/ 55 w 166"/>
                <a:gd name="T41" fmla="*/ 177 h 356"/>
                <a:gd name="T42" fmla="*/ 77 w 166"/>
                <a:gd name="T43" fmla="*/ 356 h 356"/>
                <a:gd name="T44" fmla="*/ 82 w 166"/>
                <a:gd name="T45" fmla="*/ 274 h 356"/>
                <a:gd name="T46" fmla="*/ 91 w 166"/>
                <a:gd name="T47" fmla="*/ 273 h 356"/>
                <a:gd name="T48" fmla="*/ 112 w 166"/>
                <a:gd name="T49" fmla="*/ 267 h 356"/>
                <a:gd name="T50" fmla="*/ 135 w 166"/>
                <a:gd name="T51" fmla="*/ 252 h 356"/>
                <a:gd name="T52" fmla="*/ 151 w 166"/>
                <a:gd name="T53" fmla="*/ 224 h 356"/>
                <a:gd name="T54" fmla="*/ 152 w 166"/>
                <a:gd name="T55" fmla="*/ 203 h 356"/>
                <a:gd name="T56" fmla="*/ 137 w 166"/>
                <a:gd name="T57" fmla="*/ 204 h 356"/>
                <a:gd name="T58" fmla="*/ 117 w 166"/>
                <a:gd name="T59" fmla="*/ 211 h 356"/>
                <a:gd name="T60" fmla="*/ 97 w 166"/>
                <a:gd name="T61" fmla="*/ 231 h 356"/>
                <a:gd name="T62" fmla="*/ 82 w 166"/>
                <a:gd name="T63" fmla="*/ 267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6" h="356">
                  <a:moveTo>
                    <a:pt x="82" y="84"/>
                  </a:moveTo>
                  <a:lnTo>
                    <a:pt x="85" y="84"/>
                  </a:lnTo>
                  <a:lnTo>
                    <a:pt x="91" y="84"/>
                  </a:lnTo>
                  <a:lnTo>
                    <a:pt x="101" y="81"/>
                  </a:lnTo>
                  <a:lnTo>
                    <a:pt x="112" y="78"/>
                  </a:lnTo>
                  <a:lnTo>
                    <a:pt x="124" y="73"/>
                  </a:lnTo>
                  <a:lnTo>
                    <a:pt x="136" y="66"/>
                  </a:lnTo>
                  <a:lnTo>
                    <a:pt x="148" y="56"/>
                  </a:lnTo>
                  <a:lnTo>
                    <a:pt x="156" y="42"/>
                  </a:lnTo>
                  <a:lnTo>
                    <a:pt x="163" y="23"/>
                  </a:lnTo>
                  <a:lnTo>
                    <a:pt x="166" y="2"/>
                  </a:lnTo>
                  <a:lnTo>
                    <a:pt x="163" y="0"/>
                  </a:lnTo>
                  <a:lnTo>
                    <a:pt x="158" y="0"/>
                  </a:lnTo>
                  <a:lnTo>
                    <a:pt x="148" y="0"/>
                  </a:lnTo>
                  <a:lnTo>
                    <a:pt x="137" y="3"/>
                  </a:lnTo>
                  <a:lnTo>
                    <a:pt x="125" y="6"/>
                  </a:lnTo>
                  <a:lnTo>
                    <a:pt x="113" y="12"/>
                  </a:lnTo>
                  <a:lnTo>
                    <a:pt x="101" y="22"/>
                  </a:lnTo>
                  <a:lnTo>
                    <a:pt x="90" y="35"/>
                  </a:lnTo>
                  <a:lnTo>
                    <a:pt x="82" y="54"/>
                  </a:lnTo>
                  <a:lnTo>
                    <a:pt x="77" y="78"/>
                  </a:lnTo>
                  <a:lnTo>
                    <a:pt x="77" y="173"/>
                  </a:lnTo>
                  <a:lnTo>
                    <a:pt x="77" y="170"/>
                  </a:lnTo>
                  <a:lnTo>
                    <a:pt x="77" y="165"/>
                  </a:lnTo>
                  <a:lnTo>
                    <a:pt x="74" y="157"/>
                  </a:lnTo>
                  <a:lnTo>
                    <a:pt x="71" y="146"/>
                  </a:lnTo>
                  <a:lnTo>
                    <a:pt x="67" y="134"/>
                  </a:lnTo>
                  <a:lnTo>
                    <a:pt x="60" y="123"/>
                  </a:lnTo>
                  <a:lnTo>
                    <a:pt x="50" y="112"/>
                  </a:lnTo>
                  <a:lnTo>
                    <a:pt x="38" y="104"/>
                  </a:lnTo>
                  <a:lnTo>
                    <a:pt x="20" y="97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103"/>
                  </a:lnTo>
                  <a:lnTo>
                    <a:pt x="0" y="111"/>
                  </a:lnTo>
                  <a:lnTo>
                    <a:pt x="0" y="120"/>
                  </a:lnTo>
                  <a:lnTo>
                    <a:pt x="2" y="131"/>
                  </a:lnTo>
                  <a:lnTo>
                    <a:pt x="8" y="143"/>
                  </a:lnTo>
                  <a:lnTo>
                    <a:pt x="15" y="154"/>
                  </a:lnTo>
                  <a:lnTo>
                    <a:pt x="24" y="163"/>
                  </a:lnTo>
                  <a:lnTo>
                    <a:pt x="38" y="171"/>
                  </a:lnTo>
                  <a:lnTo>
                    <a:pt x="55" y="177"/>
                  </a:lnTo>
                  <a:lnTo>
                    <a:pt x="77" y="178"/>
                  </a:lnTo>
                  <a:lnTo>
                    <a:pt x="77" y="356"/>
                  </a:lnTo>
                  <a:lnTo>
                    <a:pt x="82" y="356"/>
                  </a:lnTo>
                  <a:lnTo>
                    <a:pt x="82" y="274"/>
                  </a:lnTo>
                  <a:lnTo>
                    <a:pt x="85" y="273"/>
                  </a:lnTo>
                  <a:lnTo>
                    <a:pt x="91" y="273"/>
                  </a:lnTo>
                  <a:lnTo>
                    <a:pt x="101" y="271"/>
                  </a:lnTo>
                  <a:lnTo>
                    <a:pt x="112" y="267"/>
                  </a:lnTo>
                  <a:lnTo>
                    <a:pt x="124" y="262"/>
                  </a:lnTo>
                  <a:lnTo>
                    <a:pt x="135" y="252"/>
                  </a:lnTo>
                  <a:lnTo>
                    <a:pt x="144" y="240"/>
                  </a:lnTo>
                  <a:lnTo>
                    <a:pt x="151" y="224"/>
                  </a:lnTo>
                  <a:lnTo>
                    <a:pt x="154" y="203"/>
                  </a:lnTo>
                  <a:lnTo>
                    <a:pt x="152" y="203"/>
                  </a:lnTo>
                  <a:lnTo>
                    <a:pt x="145" y="203"/>
                  </a:lnTo>
                  <a:lnTo>
                    <a:pt x="137" y="204"/>
                  </a:lnTo>
                  <a:lnTo>
                    <a:pt x="128" y="207"/>
                  </a:lnTo>
                  <a:lnTo>
                    <a:pt x="117" y="211"/>
                  </a:lnTo>
                  <a:lnTo>
                    <a:pt x="106" y="219"/>
                  </a:lnTo>
                  <a:lnTo>
                    <a:pt x="97" y="231"/>
                  </a:lnTo>
                  <a:lnTo>
                    <a:pt x="89" y="247"/>
                  </a:lnTo>
                  <a:lnTo>
                    <a:pt x="82" y="267"/>
                  </a:lnTo>
                  <a:lnTo>
                    <a:pt x="82" y="84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7" name="Freeform 15"/>
            <p:cNvSpPr>
              <a:spLocks/>
            </p:cNvSpPr>
            <p:nvPr/>
          </p:nvSpPr>
          <p:spPr bwMode="gray">
            <a:xfrm>
              <a:off x="2514" y="379"/>
              <a:ext cx="92" cy="210"/>
            </a:xfrm>
            <a:custGeom>
              <a:avLst/>
              <a:gdLst>
                <a:gd name="T0" fmla="*/ 43 w 92"/>
                <a:gd name="T1" fmla="*/ 162 h 210"/>
                <a:gd name="T2" fmla="*/ 36 w 92"/>
                <a:gd name="T3" fmla="*/ 160 h 210"/>
                <a:gd name="T4" fmla="*/ 23 w 92"/>
                <a:gd name="T5" fmla="*/ 155 h 210"/>
                <a:gd name="T6" fmla="*/ 12 w 92"/>
                <a:gd name="T7" fmla="*/ 141 h 210"/>
                <a:gd name="T8" fmla="*/ 12 w 92"/>
                <a:gd name="T9" fmla="*/ 129 h 210"/>
                <a:gd name="T10" fmla="*/ 23 w 92"/>
                <a:gd name="T11" fmla="*/ 132 h 210"/>
                <a:gd name="T12" fmla="*/ 38 w 92"/>
                <a:gd name="T13" fmla="*/ 145 h 210"/>
                <a:gd name="T14" fmla="*/ 43 w 92"/>
                <a:gd name="T15" fmla="*/ 108 h 210"/>
                <a:gd name="T16" fmla="*/ 35 w 92"/>
                <a:gd name="T17" fmla="*/ 106 h 210"/>
                <a:gd name="T18" fmla="*/ 20 w 92"/>
                <a:gd name="T19" fmla="*/ 101 h 210"/>
                <a:gd name="T20" fmla="*/ 7 w 92"/>
                <a:gd name="T21" fmla="*/ 83 h 210"/>
                <a:gd name="T22" fmla="*/ 7 w 92"/>
                <a:gd name="T23" fmla="*/ 70 h 210"/>
                <a:gd name="T24" fmla="*/ 17 w 92"/>
                <a:gd name="T25" fmla="*/ 71 h 210"/>
                <a:gd name="T26" fmla="*/ 31 w 92"/>
                <a:gd name="T27" fmla="*/ 81 h 210"/>
                <a:gd name="T28" fmla="*/ 43 w 92"/>
                <a:gd name="T29" fmla="*/ 105 h 210"/>
                <a:gd name="T30" fmla="*/ 40 w 92"/>
                <a:gd name="T31" fmla="*/ 43 h 210"/>
                <a:gd name="T32" fmla="*/ 26 w 92"/>
                <a:gd name="T33" fmla="*/ 39 h 210"/>
                <a:gd name="T34" fmla="*/ 8 w 92"/>
                <a:gd name="T35" fmla="*/ 27 h 210"/>
                <a:gd name="T36" fmla="*/ 0 w 92"/>
                <a:gd name="T37" fmla="*/ 0 h 210"/>
                <a:gd name="T38" fmla="*/ 7 w 92"/>
                <a:gd name="T39" fmla="*/ 0 h 210"/>
                <a:gd name="T40" fmla="*/ 23 w 92"/>
                <a:gd name="T41" fmla="*/ 5 h 210"/>
                <a:gd name="T42" fmla="*/ 39 w 92"/>
                <a:gd name="T43" fmla="*/ 23 h 210"/>
                <a:gd name="T44" fmla="*/ 46 w 92"/>
                <a:gd name="T45" fmla="*/ 38 h 210"/>
                <a:gd name="T46" fmla="*/ 51 w 92"/>
                <a:gd name="T47" fmla="*/ 24 h 210"/>
                <a:gd name="T48" fmla="*/ 66 w 92"/>
                <a:gd name="T49" fmla="*/ 8 h 210"/>
                <a:gd name="T50" fmla="*/ 92 w 92"/>
                <a:gd name="T51" fmla="*/ 0 h 210"/>
                <a:gd name="T52" fmla="*/ 90 w 92"/>
                <a:gd name="T53" fmla="*/ 8 h 210"/>
                <a:gd name="T54" fmla="*/ 82 w 92"/>
                <a:gd name="T55" fmla="*/ 25 h 210"/>
                <a:gd name="T56" fmla="*/ 63 w 92"/>
                <a:gd name="T57" fmla="*/ 40 h 210"/>
                <a:gd name="T58" fmla="*/ 49 w 92"/>
                <a:gd name="T59" fmla="*/ 124 h 210"/>
                <a:gd name="T60" fmla="*/ 50 w 92"/>
                <a:gd name="T61" fmla="*/ 116 h 210"/>
                <a:gd name="T62" fmla="*/ 59 w 92"/>
                <a:gd name="T63" fmla="*/ 100 h 210"/>
                <a:gd name="T64" fmla="*/ 81 w 92"/>
                <a:gd name="T65" fmla="*/ 92 h 210"/>
                <a:gd name="T66" fmla="*/ 80 w 92"/>
                <a:gd name="T67" fmla="*/ 98 h 210"/>
                <a:gd name="T68" fmla="*/ 73 w 92"/>
                <a:gd name="T69" fmla="*/ 114 h 210"/>
                <a:gd name="T70" fmla="*/ 59 w 92"/>
                <a:gd name="T71" fmla="*/ 127 h 210"/>
                <a:gd name="T72" fmla="*/ 49 w 92"/>
                <a:gd name="T73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2" h="210">
                  <a:moveTo>
                    <a:pt x="43" y="210"/>
                  </a:moveTo>
                  <a:lnTo>
                    <a:pt x="43" y="162"/>
                  </a:lnTo>
                  <a:lnTo>
                    <a:pt x="40" y="162"/>
                  </a:lnTo>
                  <a:lnTo>
                    <a:pt x="36" y="160"/>
                  </a:lnTo>
                  <a:lnTo>
                    <a:pt x="30" y="159"/>
                  </a:lnTo>
                  <a:lnTo>
                    <a:pt x="23" y="155"/>
                  </a:lnTo>
                  <a:lnTo>
                    <a:pt x="16" y="150"/>
                  </a:lnTo>
                  <a:lnTo>
                    <a:pt x="12" y="141"/>
                  </a:lnTo>
                  <a:lnTo>
                    <a:pt x="11" y="129"/>
                  </a:lnTo>
                  <a:lnTo>
                    <a:pt x="12" y="129"/>
                  </a:lnTo>
                  <a:lnTo>
                    <a:pt x="16" y="129"/>
                  </a:lnTo>
                  <a:lnTo>
                    <a:pt x="23" y="132"/>
                  </a:lnTo>
                  <a:lnTo>
                    <a:pt x="31" y="137"/>
                  </a:lnTo>
                  <a:lnTo>
                    <a:pt x="38" y="145"/>
                  </a:lnTo>
                  <a:lnTo>
                    <a:pt x="43" y="159"/>
                  </a:lnTo>
                  <a:lnTo>
                    <a:pt x="43" y="108"/>
                  </a:lnTo>
                  <a:lnTo>
                    <a:pt x="40" y="108"/>
                  </a:lnTo>
                  <a:lnTo>
                    <a:pt x="35" y="106"/>
                  </a:lnTo>
                  <a:lnTo>
                    <a:pt x="28" y="105"/>
                  </a:lnTo>
                  <a:lnTo>
                    <a:pt x="20" y="101"/>
                  </a:lnTo>
                  <a:lnTo>
                    <a:pt x="12" y="94"/>
                  </a:lnTo>
                  <a:lnTo>
                    <a:pt x="7" y="83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11" y="70"/>
                  </a:lnTo>
                  <a:lnTo>
                    <a:pt x="17" y="71"/>
                  </a:lnTo>
                  <a:lnTo>
                    <a:pt x="24" y="74"/>
                  </a:lnTo>
                  <a:lnTo>
                    <a:pt x="31" y="81"/>
                  </a:lnTo>
                  <a:lnTo>
                    <a:pt x="38" y="90"/>
                  </a:lnTo>
                  <a:lnTo>
                    <a:pt x="43" y="105"/>
                  </a:lnTo>
                  <a:lnTo>
                    <a:pt x="43" y="43"/>
                  </a:lnTo>
                  <a:lnTo>
                    <a:pt x="40" y="43"/>
                  </a:lnTo>
                  <a:lnTo>
                    <a:pt x="34" y="42"/>
                  </a:lnTo>
                  <a:lnTo>
                    <a:pt x="26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1" y="16"/>
                  </a:lnTo>
                  <a:lnTo>
                    <a:pt x="0" y="0"/>
                  </a:lnTo>
                  <a:lnTo>
                    <a:pt x="1" y="0"/>
                  </a:lnTo>
                  <a:lnTo>
                    <a:pt x="7" y="0"/>
                  </a:lnTo>
                  <a:lnTo>
                    <a:pt x="13" y="1"/>
                  </a:lnTo>
                  <a:lnTo>
                    <a:pt x="23" y="5"/>
                  </a:lnTo>
                  <a:lnTo>
                    <a:pt x="31" y="12"/>
                  </a:lnTo>
                  <a:lnTo>
                    <a:pt x="39" y="23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9" y="32"/>
                  </a:lnTo>
                  <a:lnTo>
                    <a:pt x="51" y="24"/>
                  </a:lnTo>
                  <a:lnTo>
                    <a:pt x="58" y="15"/>
                  </a:lnTo>
                  <a:lnTo>
                    <a:pt x="66" y="8"/>
                  </a:lnTo>
                  <a:lnTo>
                    <a:pt x="77" y="1"/>
                  </a:lnTo>
                  <a:lnTo>
                    <a:pt x="92" y="0"/>
                  </a:lnTo>
                  <a:lnTo>
                    <a:pt x="92" y="1"/>
                  </a:lnTo>
                  <a:lnTo>
                    <a:pt x="90" y="8"/>
                  </a:lnTo>
                  <a:lnTo>
                    <a:pt x="88" y="16"/>
                  </a:lnTo>
                  <a:lnTo>
                    <a:pt x="82" y="25"/>
                  </a:lnTo>
                  <a:lnTo>
                    <a:pt x="74" y="34"/>
                  </a:lnTo>
                  <a:lnTo>
                    <a:pt x="63" y="40"/>
                  </a:lnTo>
                  <a:lnTo>
                    <a:pt x="49" y="43"/>
                  </a:lnTo>
                  <a:lnTo>
                    <a:pt x="49" y="124"/>
                  </a:lnTo>
                  <a:lnTo>
                    <a:pt x="49" y="121"/>
                  </a:lnTo>
                  <a:lnTo>
                    <a:pt x="50" y="116"/>
                  </a:lnTo>
                  <a:lnTo>
                    <a:pt x="53" y="108"/>
                  </a:lnTo>
                  <a:lnTo>
                    <a:pt x="59" y="100"/>
                  </a:lnTo>
                  <a:lnTo>
                    <a:pt x="67" y="94"/>
                  </a:lnTo>
                  <a:lnTo>
                    <a:pt x="81" y="92"/>
                  </a:lnTo>
                  <a:lnTo>
                    <a:pt x="81" y="93"/>
                  </a:lnTo>
                  <a:lnTo>
                    <a:pt x="80" y="98"/>
                  </a:lnTo>
                  <a:lnTo>
                    <a:pt x="77" y="106"/>
                  </a:lnTo>
                  <a:lnTo>
                    <a:pt x="73" y="114"/>
                  </a:lnTo>
                  <a:lnTo>
                    <a:pt x="67" y="121"/>
                  </a:lnTo>
                  <a:lnTo>
                    <a:pt x="59" y="127"/>
                  </a:lnTo>
                  <a:lnTo>
                    <a:pt x="49" y="129"/>
                  </a:lnTo>
                  <a:lnTo>
                    <a:pt x="49" y="210"/>
                  </a:lnTo>
                  <a:lnTo>
                    <a:pt x="43" y="210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8" name="Freeform 16"/>
            <p:cNvSpPr>
              <a:spLocks/>
            </p:cNvSpPr>
            <p:nvPr/>
          </p:nvSpPr>
          <p:spPr bwMode="gray">
            <a:xfrm>
              <a:off x="1566" y="297"/>
              <a:ext cx="128" cy="292"/>
            </a:xfrm>
            <a:custGeom>
              <a:avLst/>
              <a:gdLst>
                <a:gd name="T0" fmla="*/ 61 w 128"/>
                <a:gd name="T1" fmla="*/ 225 h 292"/>
                <a:gd name="T2" fmla="*/ 54 w 128"/>
                <a:gd name="T3" fmla="*/ 225 h 292"/>
                <a:gd name="T4" fmla="*/ 38 w 128"/>
                <a:gd name="T5" fmla="*/ 219 h 292"/>
                <a:gd name="T6" fmla="*/ 23 w 128"/>
                <a:gd name="T7" fmla="*/ 206 h 292"/>
                <a:gd name="T8" fmla="*/ 15 w 128"/>
                <a:gd name="T9" fmla="*/ 180 h 292"/>
                <a:gd name="T10" fmla="*/ 23 w 128"/>
                <a:gd name="T11" fmla="*/ 180 h 292"/>
                <a:gd name="T12" fmla="*/ 38 w 128"/>
                <a:gd name="T13" fmla="*/ 186 h 292"/>
                <a:gd name="T14" fmla="*/ 54 w 128"/>
                <a:gd name="T15" fmla="*/ 205 h 292"/>
                <a:gd name="T16" fmla="*/ 61 w 128"/>
                <a:gd name="T17" fmla="*/ 151 h 292"/>
                <a:gd name="T18" fmla="*/ 52 w 128"/>
                <a:gd name="T19" fmla="*/ 149 h 292"/>
                <a:gd name="T20" fmla="*/ 34 w 128"/>
                <a:gd name="T21" fmla="*/ 144 h 292"/>
                <a:gd name="T22" fmla="*/ 16 w 128"/>
                <a:gd name="T23" fmla="*/ 128 h 292"/>
                <a:gd name="T24" fmla="*/ 8 w 128"/>
                <a:gd name="T25" fmla="*/ 98 h 292"/>
                <a:gd name="T26" fmla="*/ 15 w 128"/>
                <a:gd name="T27" fmla="*/ 97 h 292"/>
                <a:gd name="T28" fmla="*/ 29 w 128"/>
                <a:gd name="T29" fmla="*/ 101 h 292"/>
                <a:gd name="T30" fmla="*/ 47 w 128"/>
                <a:gd name="T31" fmla="*/ 116 h 292"/>
                <a:gd name="T32" fmla="*/ 61 w 128"/>
                <a:gd name="T33" fmla="*/ 147 h 292"/>
                <a:gd name="T34" fmla="*/ 58 w 128"/>
                <a:gd name="T35" fmla="*/ 60 h 292"/>
                <a:gd name="T36" fmla="*/ 44 w 128"/>
                <a:gd name="T37" fmla="*/ 58 h 292"/>
                <a:gd name="T38" fmla="*/ 25 w 128"/>
                <a:gd name="T39" fmla="*/ 50 h 292"/>
                <a:gd name="T40" fmla="*/ 8 w 128"/>
                <a:gd name="T41" fmla="*/ 32 h 292"/>
                <a:gd name="T42" fmla="*/ 0 w 128"/>
                <a:gd name="T43" fmla="*/ 0 h 292"/>
                <a:gd name="T44" fmla="*/ 8 w 128"/>
                <a:gd name="T45" fmla="*/ 0 h 292"/>
                <a:gd name="T46" fmla="*/ 27 w 128"/>
                <a:gd name="T47" fmla="*/ 5 h 292"/>
                <a:gd name="T48" fmla="*/ 48 w 128"/>
                <a:gd name="T49" fmla="*/ 21 h 292"/>
                <a:gd name="T50" fmla="*/ 65 w 128"/>
                <a:gd name="T51" fmla="*/ 56 h 292"/>
                <a:gd name="T52" fmla="*/ 66 w 128"/>
                <a:gd name="T53" fmla="*/ 48 h 292"/>
                <a:gd name="T54" fmla="*/ 77 w 128"/>
                <a:gd name="T55" fmla="*/ 28 h 292"/>
                <a:gd name="T56" fmla="*/ 96 w 128"/>
                <a:gd name="T57" fmla="*/ 9 h 292"/>
                <a:gd name="T58" fmla="*/ 128 w 128"/>
                <a:gd name="T59" fmla="*/ 0 h 292"/>
                <a:gd name="T60" fmla="*/ 127 w 128"/>
                <a:gd name="T61" fmla="*/ 9 h 292"/>
                <a:gd name="T62" fmla="*/ 119 w 128"/>
                <a:gd name="T63" fmla="*/ 31 h 292"/>
                <a:gd name="T64" fmla="*/ 101 w 128"/>
                <a:gd name="T65" fmla="*/ 51 h 292"/>
                <a:gd name="T66" fmla="*/ 67 w 128"/>
                <a:gd name="T67" fmla="*/ 60 h 292"/>
                <a:gd name="T68" fmla="*/ 69 w 128"/>
                <a:gd name="T69" fmla="*/ 170 h 292"/>
                <a:gd name="T70" fmla="*/ 73 w 128"/>
                <a:gd name="T71" fmla="*/ 155 h 292"/>
                <a:gd name="T72" fmla="*/ 86 w 128"/>
                <a:gd name="T73" fmla="*/ 136 h 292"/>
                <a:gd name="T74" fmla="*/ 113 w 128"/>
                <a:gd name="T75" fmla="*/ 128 h 292"/>
                <a:gd name="T76" fmla="*/ 112 w 128"/>
                <a:gd name="T77" fmla="*/ 136 h 292"/>
                <a:gd name="T78" fmla="*/ 105 w 128"/>
                <a:gd name="T79" fmla="*/ 153 h 292"/>
                <a:gd name="T80" fmla="*/ 92 w 128"/>
                <a:gd name="T81" fmla="*/ 172 h 292"/>
                <a:gd name="T82" fmla="*/ 67 w 128"/>
                <a:gd name="T83" fmla="*/ 180 h 292"/>
                <a:gd name="T84" fmla="*/ 61 w 128"/>
                <a:gd name="T85" fmla="*/ 29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8" h="292">
                  <a:moveTo>
                    <a:pt x="61" y="292"/>
                  </a:moveTo>
                  <a:lnTo>
                    <a:pt x="61" y="225"/>
                  </a:lnTo>
                  <a:lnTo>
                    <a:pt x="58" y="225"/>
                  </a:lnTo>
                  <a:lnTo>
                    <a:pt x="54" y="225"/>
                  </a:lnTo>
                  <a:lnTo>
                    <a:pt x="46" y="222"/>
                  </a:lnTo>
                  <a:lnTo>
                    <a:pt x="38" y="219"/>
                  </a:lnTo>
                  <a:lnTo>
                    <a:pt x="29" y="214"/>
                  </a:lnTo>
                  <a:lnTo>
                    <a:pt x="23" y="206"/>
                  </a:lnTo>
                  <a:lnTo>
                    <a:pt x="17" y="195"/>
                  </a:lnTo>
                  <a:lnTo>
                    <a:pt x="15" y="180"/>
                  </a:lnTo>
                  <a:lnTo>
                    <a:pt x="17" y="180"/>
                  </a:lnTo>
                  <a:lnTo>
                    <a:pt x="23" y="180"/>
                  </a:lnTo>
                  <a:lnTo>
                    <a:pt x="29" y="182"/>
                  </a:lnTo>
                  <a:lnTo>
                    <a:pt x="38" y="186"/>
                  </a:lnTo>
                  <a:lnTo>
                    <a:pt x="47" y="194"/>
                  </a:lnTo>
                  <a:lnTo>
                    <a:pt x="54" y="205"/>
                  </a:lnTo>
                  <a:lnTo>
                    <a:pt x="61" y="221"/>
                  </a:lnTo>
                  <a:lnTo>
                    <a:pt x="61" y="151"/>
                  </a:lnTo>
                  <a:lnTo>
                    <a:pt x="58" y="149"/>
                  </a:lnTo>
                  <a:lnTo>
                    <a:pt x="52" y="149"/>
                  </a:lnTo>
                  <a:lnTo>
                    <a:pt x="44" y="147"/>
                  </a:lnTo>
                  <a:lnTo>
                    <a:pt x="34" y="144"/>
                  </a:lnTo>
                  <a:lnTo>
                    <a:pt x="24" y="137"/>
                  </a:lnTo>
                  <a:lnTo>
                    <a:pt x="16" y="128"/>
                  </a:lnTo>
                  <a:lnTo>
                    <a:pt x="11" y="114"/>
                  </a:lnTo>
                  <a:lnTo>
                    <a:pt x="8" y="98"/>
                  </a:lnTo>
                  <a:lnTo>
                    <a:pt x="9" y="97"/>
                  </a:lnTo>
                  <a:lnTo>
                    <a:pt x="15" y="97"/>
                  </a:lnTo>
                  <a:lnTo>
                    <a:pt x="21" y="98"/>
                  </a:lnTo>
                  <a:lnTo>
                    <a:pt x="29" y="101"/>
                  </a:lnTo>
                  <a:lnTo>
                    <a:pt x="39" y="106"/>
                  </a:lnTo>
                  <a:lnTo>
                    <a:pt x="47" y="116"/>
                  </a:lnTo>
                  <a:lnTo>
                    <a:pt x="55" y="128"/>
                  </a:lnTo>
                  <a:lnTo>
                    <a:pt x="61" y="147"/>
                  </a:lnTo>
                  <a:lnTo>
                    <a:pt x="61" y="60"/>
                  </a:lnTo>
                  <a:lnTo>
                    <a:pt x="58" y="60"/>
                  </a:lnTo>
                  <a:lnTo>
                    <a:pt x="52" y="59"/>
                  </a:lnTo>
                  <a:lnTo>
                    <a:pt x="44" y="58"/>
                  </a:lnTo>
                  <a:lnTo>
                    <a:pt x="35" y="55"/>
                  </a:lnTo>
                  <a:lnTo>
                    <a:pt x="25" y="50"/>
                  </a:lnTo>
                  <a:lnTo>
                    <a:pt x="16" y="43"/>
                  </a:lnTo>
                  <a:lnTo>
                    <a:pt x="8" y="32"/>
                  </a:lnTo>
                  <a:lnTo>
                    <a:pt x="3" y="19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6" y="1"/>
                  </a:lnTo>
                  <a:lnTo>
                    <a:pt x="27" y="5"/>
                  </a:lnTo>
                  <a:lnTo>
                    <a:pt x="38" y="10"/>
                  </a:lnTo>
                  <a:lnTo>
                    <a:pt x="48" y="21"/>
                  </a:lnTo>
                  <a:lnTo>
                    <a:pt x="56" y="36"/>
                  </a:lnTo>
                  <a:lnTo>
                    <a:pt x="65" y="56"/>
                  </a:lnTo>
                  <a:lnTo>
                    <a:pt x="65" y="54"/>
                  </a:lnTo>
                  <a:lnTo>
                    <a:pt x="66" y="48"/>
                  </a:lnTo>
                  <a:lnTo>
                    <a:pt x="70" y="39"/>
                  </a:lnTo>
                  <a:lnTo>
                    <a:pt x="77" y="28"/>
                  </a:lnTo>
                  <a:lnTo>
                    <a:pt x="85" y="19"/>
                  </a:lnTo>
                  <a:lnTo>
                    <a:pt x="96" y="9"/>
                  </a:lnTo>
                  <a:lnTo>
                    <a:pt x="110" y="2"/>
                  </a:lnTo>
                  <a:lnTo>
                    <a:pt x="128" y="0"/>
                  </a:lnTo>
                  <a:lnTo>
                    <a:pt x="128" y="2"/>
                  </a:lnTo>
                  <a:lnTo>
                    <a:pt x="127" y="9"/>
                  </a:lnTo>
                  <a:lnTo>
                    <a:pt x="124" y="19"/>
                  </a:lnTo>
                  <a:lnTo>
                    <a:pt x="119" y="31"/>
                  </a:lnTo>
                  <a:lnTo>
                    <a:pt x="112" y="41"/>
                  </a:lnTo>
                  <a:lnTo>
                    <a:pt x="101" y="51"/>
                  </a:lnTo>
                  <a:lnTo>
                    <a:pt x="86" y="58"/>
                  </a:lnTo>
                  <a:lnTo>
                    <a:pt x="67" y="60"/>
                  </a:lnTo>
                  <a:lnTo>
                    <a:pt x="67" y="172"/>
                  </a:lnTo>
                  <a:lnTo>
                    <a:pt x="69" y="170"/>
                  </a:lnTo>
                  <a:lnTo>
                    <a:pt x="70" y="164"/>
                  </a:lnTo>
                  <a:lnTo>
                    <a:pt x="73" y="155"/>
                  </a:lnTo>
                  <a:lnTo>
                    <a:pt x="78" y="145"/>
                  </a:lnTo>
                  <a:lnTo>
                    <a:pt x="86" y="136"/>
                  </a:lnTo>
                  <a:lnTo>
                    <a:pt x="97" y="130"/>
                  </a:lnTo>
                  <a:lnTo>
                    <a:pt x="113" y="128"/>
                  </a:lnTo>
                  <a:lnTo>
                    <a:pt x="113" y="130"/>
                  </a:lnTo>
                  <a:lnTo>
                    <a:pt x="112" y="136"/>
                  </a:lnTo>
                  <a:lnTo>
                    <a:pt x="109" y="144"/>
                  </a:lnTo>
                  <a:lnTo>
                    <a:pt x="105" y="153"/>
                  </a:lnTo>
                  <a:lnTo>
                    <a:pt x="100" y="163"/>
                  </a:lnTo>
                  <a:lnTo>
                    <a:pt x="92" y="172"/>
                  </a:lnTo>
                  <a:lnTo>
                    <a:pt x="82" y="178"/>
                  </a:lnTo>
                  <a:lnTo>
                    <a:pt x="67" y="180"/>
                  </a:lnTo>
                  <a:lnTo>
                    <a:pt x="67" y="292"/>
                  </a:lnTo>
                  <a:lnTo>
                    <a:pt x="61" y="29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89" name="Freeform 17"/>
            <p:cNvSpPr>
              <a:spLocks/>
            </p:cNvSpPr>
            <p:nvPr/>
          </p:nvSpPr>
          <p:spPr bwMode="gray">
            <a:xfrm>
              <a:off x="2596" y="332"/>
              <a:ext cx="68" cy="257"/>
            </a:xfrm>
            <a:custGeom>
              <a:avLst/>
              <a:gdLst>
                <a:gd name="T0" fmla="*/ 31 w 68"/>
                <a:gd name="T1" fmla="*/ 164 h 257"/>
                <a:gd name="T2" fmla="*/ 23 w 68"/>
                <a:gd name="T3" fmla="*/ 163 h 257"/>
                <a:gd name="T4" fmla="*/ 8 w 68"/>
                <a:gd name="T5" fmla="*/ 155 h 257"/>
                <a:gd name="T6" fmla="*/ 0 w 68"/>
                <a:gd name="T7" fmla="*/ 132 h 257"/>
                <a:gd name="T8" fmla="*/ 7 w 68"/>
                <a:gd name="T9" fmla="*/ 132 h 257"/>
                <a:gd name="T10" fmla="*/ 22 w 68"/>
                <a:gd name="T11" fmla="*/ 139 h 257"/>
                <a:gd name="T12" fmla="*/ 31 w 68"/>
                <a:gd name="T13" fmla="*/ 160 h 257"/>
                <a:gd name="T14" fmla="*/ 29 w 68"/>
                <a:gd name="T15" fmla="*/ 101 h 257"/>
                <a:gd name="T16" fmla="*/ 16 w 68"/>
                <a:gd name="T17" fmla="*/ 97 h 257"/>
                <a:gd name="T18" fmla="*/ 3 w 68"/>
                <a:gd name="T19" fmla="*/ 83 h 257"/>
                <a:gd name="T20" fmla="*/ 3 w 68"/>
                <a:gd name="T21" fmla="*/ 70 h 257"/>
                <a:gd name="T22" fmla="*/ 15 w 68"/>
                <a:gd name="T23" fmla="*/ 74 h 257"/>
                <a:gd name="T24" fmla="*/ 27 w 68"/>
                <a:gd name="T25" fmla="*/ 86 h 257"/>
                <a:gd name="T26" fmla="*/ 31 w 68"/>
                <a:gd name="T27" fmla="*/ 31 h 257"/>
                <a:gd name="T28" fmla="*/ 33 w 68"/>
                <a:gd name="T29" fmla="*/ 23 h 257"/>
                <a:gd name="T30" fmla="*/ 41 w 68"/>
                <a:gd name="T31" fmla="*/ 8 h 257"/>
                <a:gd name="T32" fmla="*/ 62 w 68"/>
                <a:gd name="T33" fmla="*/ 0 h 257"/>
                <a:gd name="T34" fmla="*/ 61 w 68"/>
                <a:gd name="T35" fmla="*/ 8 h 257"/>
                <a:gd name="T36" fmla="*/ 53 w 68"/>
                <a:gd name="T37" fmla="*/ 23 h 257"/>
                <a:gd name="T38" fmla="*/ 35 w 68"/>
                <a:gd name="T39" fmla="*/ 31 h 257"/>
                <a:gd name="T40" fmla="*/ 35 w 68"/>
                <a:gd name="T41" fmla="*/ 75 h 257"/>
                <a:gd name="T42" fmla="*/ 39 w 68"/>
                <a:gd name="T43" fmla="*/ 62 h 257"/>
                <a:gd name="T44" fmla="*/ 54 w 68"/>
                <a:gd name="T45" fmla="*/ 48 h 257"/>
                <a:gd name="T46" fmla="*/ 68 w 68"/>
                <a:gd name="T47" fmla="*/ 48 h 257"/>
                <a:gd name="T48" fmla="*/ 66 w 68"/>
                <a:gd name="T49" fmla="*/ 59 h 257"/>
                <a:gd name="T50" fmla="*/ 58 w 68"/>
                <a:gd name="T51" fmla="*/ 72 h 257"/>
                <a:gd name="T52" fmla="*/ 35 w 68"/>
                <a:gd name="T53" fmla="*/ 82 h 257"/>
                <a:gd name="T54" fmla="*/ 35 w 68"/>
                <a:gd name="T55" fmla="*/ 143 h 257"/>
                <a:gd name="T56" fmla="*/ 38 w 68"/>
                <a:gd name="T57" fmla="*/ 132 h 257"/>
                <a:gd name="T58" fmla="*/ 49 w 68"/>
                <a:gd name="T59" fmla="*/ 122 h 257"/>
                <a:gd name="T60" fmla="*/ 60 w 68"/>
                <a:gd name="T61" fmla="*/ 122 h 257"/>
                <a:gd name="T62" fmla="*/ 58 w 68"/>
                <a:gd name="T63" fmla="*/ 133 h 257"/>
                <a:gd name="T64" fmla="*/ 47 w 68"/>
                <a:gd name="T65" fmla="*/ 144 h 257"/>
                <a:gd name="T66" fmla="*/ 35 w 68"/>
                <a:gd name="T67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8" h="257">
                  <a:moveTo>
                    <a:pt x="31" y="257"/>
                  </a:moveTo>
                  <a:lnTo>
                    <a:pt x="31" y="164"/>
                  </a:lnTo>
                  <a:lnTo>
                    <a:pt x="29" y="163"/>
                  </a:lnTo>
                  <a:lnTo>
                    <a:pt x="23" y="163"/>
                  </a:lnTo>
                  <a:lnTo>
                    <a:pt x="16" y="160"/>
                  </a:lnTo>
                  <a:lnTo>
                    <a:pt x="8" y="155"/>
                  </a:lnTo>
                  <a:lnTo>
                    <a:pt x="3" y="145"/>
                  </a:lnTo>
                  <a:lnTo>
                    <a:pt x="0" y="132"/>
                  </a:lnTo>
                  <a:lnTo>
                    <a:pt x="3" y="132"/>
                  </a:lnTo>
                  <a:lnTo>
                    <a:pt x="7" y="132"/>
                  </a:lnTo>
                  <a:lnTo>
                    <a:pt x="15" y="135"/>
                  </a:lnTo>
                  <a:lnTo>
                    <a:pt x="22" y="139"/>
                  </a:lnTo>
                  <a:lnTo>
                    <a:pt x="27" y="147"/>
                  </a:lnTo>
                  <a:lnTo>
                    <a:pt x="31" y="160"/>
                  </a:lnTo>
                  <a:lnTo>
                    <a:pt x="31" y="101"/>
                  </a:lnTo>
                  <a:lnTo>
                    <a:pt x="29" y="101"/>
                  </a:lnTo>
                  <a:lnTo>
                    <a:pt x="23" y="99"/>
                  </a:lnTo>
                  <a:lnTo>
                    <a:pt x="16" y="97"/>
                  </a:lnTo>
                  <a:lnTo>
                    <a:pt x="8" y="91"/>
                  </a:lnTo>
                  <a:lnTo>
                    <a:pt x="3" y="83"/>
                  </a:lnTo>
                  <a:lnTo>
                    <a:pt x="0" y="70"/>
                  </a:lnTo>
                  <a:lnTo>
                    <a:pt x="3" y="70"/>
                  </a:lnTo>
                  <a:lnTo>
                    <a:pt x="7" y="71"/>
                  </a:lnTo>
                  <a:lnTo>
                    <a:pt x="15" y="74"/>
                  </a:lnTo>
                  <a:lnTo>
                    <a:pt x="22" y="78"/>
                  </a:lnTo>
                  <a:lnTo>
                    <a:pt x="27" y="86"/>
                  </a:lnTo>
                  <a:lnTo>
                    <a:pt x="31" y="97"/>
                  </a:lnTo>
                  <a:lnTo>
                    <a:pt x="31" y="31"/>
                  </a:lnTo>
                  <a:lnTo>
                    <a:pt x="31" y="28"/>
                  </a:lnTo>
                  <a:lnTo>
                    <a:pt x="33" y="23"/>
                  </a:lnTo>
                  <a:lnTo>
                    <a:pt x="35" y="15"/>
                  </a:lnTo>
                  <a:lnTo>
                    <a:pt x="41" y="8"/>
                  </a:lnTo>
                  <a:lnTo>
                    <a:pt x="50" y="2"/>
                  </a:lnTo>
                  <a:lnTo>
                    <a:pt x="62" y="0"/>
                  </a:lnTo>
                  <a:lnTo>
                    <a:pt x="62" y="2"/>
                  </a:lnTo>
                  <a:lnTo>
                    <a:pt x="61" y="8"/>
                  </a:lnTo>
                  <a:lnTo>
                    <a:pt x="58" y="15"/>
                  </a:lnTo>
                  <a:lnTo>
                    <a:pt x="53" y="23"/>
                  </a:lnTo>
                  <a:lnTo>
                    <a:pt x="46" y="28"/>
                  </a:lnTo>
                  <a:lnTo>
                    <a:pt x="35" y="31"/>
                  </a:lnTo>
                  <a:lnTo>
                    <a:pt x="35" y="78"/>
                  </a:lnTo>
                  <a:lnTo>
                    <a:pt x="35" y="75"/>
                  </a:lnTo>
                  <a:lnTo>
                    <a:pt x="37" y="70"/>
                  </a:lnTo>
                  <a:lnTo>
                    <a:pt x="39" y="62"/>
                  </a:lnTo>
                  <a:lnTo>
                    <a:pt x="45" y="55"/>
                  </a:lnTo>
                  <a:lnTo>
                    <a:pt x="54" y="48"/>
                  </a:lnTo>
                  <a:lnTo>
                    <a:pt x="66" y="47"/>
                  </a:lnTo>
                  <a:lnTo>
                    <a:pt x="68" y="48"/>
                  </a:lnTo>
                  <a:lnTo>
                    <a:pt x="68" y="52"/>
                  </a:lnTo>
                  <a:lnTo>
                    <a:pt x="66" y="59"/>
                  </a:lnTo>
                  <a:lnTo>
                    <a:pt x="64" y="66"/>
                  </a:lnTo>
                  <a:lnTo>
                    <a:pt x="58" y="72"/>
                  </a:lnTo>
                  <a:lnTo>
                    <a:pt x="50" y="78"/>
                  </a:lnTo>
                  <a:lnTo>
                    <a:pt x="35" y="82"/>
                  </a:lnTo>
                  <a:lnTo>
                    <a:pt x="35" y="144"/>
                  </a:lnTo>
                  <a:lnTo>
                    <a:pt x="35" y="143"/>
                  </a:lnTo>
                  <a:lnTo>
                    <a:pt x="37" y="139"/>
                  </a:lnTo>
                  <a:lnTo>
                    <a:pt x="38" y="132"/>
                  </a:lnTo>
                  <a:lnTo>
                    <a:pt x="42" y="126"/>
                  </a:lnTo>
                  <a:lnTo>
                    <a:pt x="49" y="122"/>
                  </a:lnTo>
                  <a:lnTo>
                    <a:pt x="58" y="121"/>
                  </a:lnTo>
                  <a:lnTo>
                    <a:pt x="60" y="122"/>
                  </a:lnTo>
                  <a:lnTo>
                    <a:pt x="60" y="126"/>
                  </a:lnTo>
                  <a:lnTo>
                    <a:pt x="58" y="133"/>
                  </a:lnTo>
                  <a:lnTo>
                    <a:pt x="56" y="139"/>
                  </a:lnTo>
                  <a:lnTo>
                    <a:pt x="47" y="144"/>
                  </a:lnTo>
                  <a:lnTo>
                    <a:pt x="35" y="148"/>
                  </a:lnTo>
                  <a:lnTo>
                    <a:pt x="35" y="257"/>
                  </a:lnTo>
                  <a:lnTo>
                    <a:pt x="31" y="25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90" name="Freeform 18"/>
            <p:cNvSpPr>
              <a:spLocks/>
            </p:cNvSpPr>
            <p:nvPr/>
          </p:nvSpPr>
          <p:spPr bwMode="gray">
            <a:xfrm>
              <a:off x="1672" y="164"/>
              <a:ext cx="111" cy="425"/>
            </a:xfrm>
            <a:custGeom>
              <a:avLst/>
              <a:gdLst>
                <a:gd name="T0" fmla="*/ 52 w 111"/>
                <a:gd name="T1" fmla="*/ 272 h 425"/>
                <a:gd name="T2" fmla="*/ 44 w 111"/>
                <a:gd name="T3" fmla="*/ 270 h 425"/>
                <a:gd name="T4" fmla="*/ 26 w 111"/>
                <a:gd name="T5" fmla="*/ 265 h 425"/>
                <a:gd name="T6" fmla="*/ 8 w 111"/>
                <a:gd name="T7" fmla="*/ 249 h 425"/>
                <a:gd name="T8" fmla="*/ 0 w 111"/>
                <a:gd name="T9" fmla="*/ 219 h 425"/>
                <a:gd name="T10" fmla="*/ 8 w 111"/>
                <a:gd name="T11" fmla="*/ 219 h 425"/>
                <a:gd name="T12" fmla="*/ 25 w 111"/>
                <a:gd name="T13" fmla="*/ 223 h 425"/>
                <a:gd name="T14" fmla="*/ 41 w 111"/>
                <a:gd name="T15" fmla="*/ 235 h 425"/>
                <a:gd name="T16" fmla="*/ 52 w 111"/>
                <a:gd name="T17" fmla="*/ 265 h 425"/>
                <a:gd name="T18" fmla="*/ 50 w 111"/>
                <a:gd name="T19" fmla="*/ 168 h 425"/>
                <a:gd name="T20" fmla="*/ 35 w 111"/>
                <a:gd name="T21" fmla="*/ 165 h 425"/>
                <a:gd name="T22" fmla="*/ 17 w 111"/>
                <a:gd name="T23" fmla="*/ 156 h 425"/>
                <a:gd name="T24" fmla="*/ 3 w 111"/>
                <a:gd name="T25" fmla="*/ 134 h 425"/>
                <a:gd name="T26" fmla="*/ 3 w 111"/>
                <a:gd name="T27" fmla="*/ 116 h 425"/>
                <a:gd name="T28" fmla="*/ 19 w 111"/>
                <a:gd name="T29" fmla="*/ 120 h 425"/>
                <a:gd name="T30" fmla="*/ 39 w 111"/>
                <a:gd name="T31" fmla="*/ 133 h 425"/>
                <a:gd name="T32" fmla="*/ 52 w 111"/>
                <a:gd name="T33" fmla="*/ 161 h 425"/>
                <a:gd name="T34" fmla="*/ 53 w 111"/>
                <a:gd name="T35" fmla="*/ 50 h 425"/>
                <a:gd name="T36" fmla="*/ 54 w 111"/>
                <a:gd name="T37" fmla="*/ 36 h 425"/>
                <a:gd name="T38" fmla="*/ 65 w 111"/>
                <a:gd name="T39" fmla="*/ 17 h 425"/>
                <a:gd name="T40" fmla="*/ 87 w 111"/>
                <a:gd name="T41" fmla="*/ 3 h 425"/>
                <a:gd name="T42" fmla="*/ 103 w 111"/>
                <a:gd name="T43" fmla="*/ 3 h 425"/>
                <a:gd name="T44" fmla="*/ 99 w 111"/>
                <a:gd name="T45" fmla="*/ 21 h 425"/>
                <a:gd name="T46" fmla="*/ 84 w 111"/>
                <a:gd name="T47" fmla="*/ 42 h 425"/>
                <a:gd name="T48" fmla="*/ 58 w 111"/>
                <a:gd name="T49" fmla="*/ 52 h 425"/>
                <a:gd name="T50" fmla="*/ 58 w 111"/>
                <a:gd name="T51" fmla="*/ 127 h 425"/>
                <a:gd name="T52" fmla="*/ 61 w 111"/>
                <a:gd name="T53" fmla="*/ 112 h 425"/>
                <a:gd name="T54" fmla="*/ 72 w 111"/>
                <a:gd name="T55" fmla="*/ 94 h 425"/>
                <a:gd name="T56" fmla="*/ 93 w 111"/>
                <a:gd name="T57" fmla="*/ 80 h 425"/>
                <a:gd name="T58" fmla="*/ 111 w 111"/>
                <a:gd name="T59" fmla="*/ 80 h 425"/>
                <a:gd name="T60" fmla="*/ 111 w 111"/>
                <a:gd name="T61" fmla="*/ 91 h 425"/>
                <a:gd name="T62" fmla="*/ 107 w 111"/>
                <a:gd name="T63" fmla="*/ 108 h 425"/>
                <a:gd name="T64" fmla="*/ 91 w 111"/>
                <a:gd name="T65" fmla="*/ 126 h 425"/>
                <a:gd name="T66" fmla="*/ 58 w 111"/>
                <a:gd name="T67" fmla="*/ 135 h 425"/>
                <a:gd name="T68" fmla="*/ 58 w 111"/>
                <a:gd name="T69" fmla="*/ 236 h 425"/>
                <a:gd name="T70" fmla="*/ 61 w 111"/>
                <a:gd name="T71" fmla="*/ 223 h 425"/>
                <a:gd name="T72" fmla="*/ 73 w 111"/>
                <a:gd name="T73" fmla="*/ 208 h 425"/>
                <a:gd name="T74" fmla="*/ 97 w 111"/>
                <a:gd name="T75" fmla="*/ 200 h 425"/>
                <a:gd name="T76" fmla="*/ 99 w 111"/>
                <a:gd name="T77" fmla="*/ 207 h 425"/>
                <a:gd name="T78" fmla="*/ 97 w 111"/>
                <a:gd name="T79" fmla="*/ 220 h 425"/>
                <a:gd name="T80" fmla="*/ 87 w 111"/>
                <a:gd name="T81" fmla="*/ 235 h 425"/>
                <a:gd name="T82" fmla="*/ 58 w 111"/>
                <a:gd name="T83" fmla="*/ 245 h 425"/>
                <a:gd name="T84" fmla="*/ 52 w 111"/>
                <a:gd name="T85" fmla="*/ 4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1" h="425">
                  <a:moveTo>
                    <a:pt x="52" y="425"/>
                  </a:moveTo>
                  <a:lnTo>
                    <a:pt x="52" y="272"/>
                  </a:lnTo>
                  <a:lnTo>
                    <a:pt x="50" y="270"/>
                  </a:lnTo>
                  <a:lnTo>
                    <a:pt x="44" y="270"/>
                  </a:lnTo>
                  <a:lnTo>
                    <a:pt x="35" y="269"/>
                  </a:lnTo>
                  <a:lnTo>
                    <a:pt x="26" y="265"/>
                  </a:lnTo>
                  <a:lnTo>
                    <a:pt x="17" y="258"/>
                  </a:lnTo>
                  <a:lnTo>
                    <a:pt x="8" y="249"/>
                  </a:lnTo>
                  <a:lnTo>
                    <a:pt x="3" y="236"/>
                  </a:lnTo>
                  <a:lnTo>
                    <a:pt x="0" y="219"/>
                  </a:lnTo>
                  <a:lnTo>
                    <a:pt x="3" y="219"/>
                  </a:lnTo>
                  <a:lnTo>
                    <a:pt x="8" y="219"/>
                  </a:lnTo>
                  <a:lnTo>
                    <a:pt x="15" y="220"/>
                  </a:lnTo>
                  <a:lnTo>
                    <a:pt x="25" y="223"/>
                  </a:lnTo>
                  <a:lnTo>
                    <a:pt x="33" y="227"/>
                  </a:lnTo>
                  <a:lnTo>
                    <a:pt x="41" y="235"/>
                  </a:lnTo>
                  <a:lnTo>
                    <a:pt x="48" y="247"/>
                  </a:lnTo>
                  <a:lnTo>
                    <a:pt x="52" y="265"/>
                  </a:lnTo>
                  <a:lnTo>
                    <a:pt x="52" y="168"/>
                  </a:lnTo>
                  <a:lnTo>
                    <a:pt x="50" y="168"/>
                  </a:lnTo>
                  <a:lnTo>
                    <a:pt x="44" y="168"/>
                  </a:lnTo>
                  <a:lnTo>
                    <a:pt x="35" y="165"/>
                  </a:lnTo>
                  <a:lnTo>
                    <a:pt x="26" y="161"/>
                  </a:lnTo>
                  <a:lnTo>
                    <a:pt x="17" y="156"/>
                  </a:lnTo>
                  <a:lnTo>
                    <a:pt x="8" y="146"/>
                  </a:lnTo>
                  <a:lnTo>
                    <a:pt x="3" y="134"/>
                  </a:lnTo>
                  <a:lnTo>
                    <a:pt x="0" y="116"/>
                  </a:lnTo>
                  <a:lnTo>
                    <a:pt x="3" y="116"/>
                  </a:lnTo>
                  <a:lnTo>
                    <a:pt x="10" y="118"/>
                  </a:lnTo>
                  <a:lnTo>
                    <a:pt x="19" y="120"/>
                  </a:lnTo>
                  <a:lnTo>
                    <a:pt x="29" y="125"/>
                  </a:lnTo>
                  <a:lnTo>
                    <a:pt x="39" y="133"/>
                  </a:lnTo>
                  <a:lnTo>
                    <a:pt x="48" y="145"/>
                  </a:lnTo>
                  <a:lnTo>
                    <a:pt x="52" y="161"/>
                  </a:lnTo>
                  <a:lnTo>
                    <a:pt x="52" y="52"/>
                  </a:lnTo>
                  <a:lnTo>
                    <a:pt x="53" y="50"/>
                  </a:lnTo>
                  <a:lnTo>
                    <a:pt x="53" y="44"/>
                  </a:lnTo>
                  <a:lnTo>
                    <a:pt x="54" y="36"/>
                  </a:lnTo>
                  <a:lnTo>
                    <a:pt x="58" y="26"/>
                  </a:lnTo>
                  <a:lnTo>
                    <a:pt x="65" y="17"/>
                  </a:lnTo>
                  <a:lnTo>
                    <a:pt x="75" y="9"/>
                  </a:lnTo>
                  <a:lnTo>
                    <a:pt x="87" y="3"/>
                  </a:lnTo>
                  <a:lnTo>
                    <a:pt x="104" y="0"/>
                  </a:lnTo>
                  <a:lnTo>
                    <a:pt x="103" y="3"/>
                  </a:lnTo>
                  <a:lnTo>
                    <a:pt x="102" y="11"/>
                  </a:lnTo>
                  <a:lnTo>
                    <a:pt x="99" y="21"/>
                  </a:lnTo>
                  <a:lnTo>
                    <a:pt x="92" y="32"/>
                  </a:lnTo>
                  <a:lnTo>
                    <a:pt x="84" y="42"/>
                  </a:lnTo>
                  <a:lnTo>
                    <a:pt x="73" y="49"/>
                  </a:lnTo>
                  <a:lnTo>
                    <a:pt x="58" y="52"/>
                  </a:lnTo>
                  <a:lnTo>
                    <a:pt x="58" y="130"/>
                  </a:lnTo>
                  <a:lnTo>
                    <a:pt x="58" y="127"/>
                  </a:lnTo>
                  <a:lnTo>
                    <a:pt x="60" y="122"/>
                  </a:lnTo>
                  <a:lnTo>
                    <a:pt x="61" y="112"/>
                  </a:lnTo>
                  <a:lnTo>
                    <a:pt x="65" y="103"/>
                  </a:lnTo>
                  <a:lnTo>
                    <a:pt x="72" y="94"/>
                  </a:lnTo>
                  <a:lnTo>
                    <a:pt x="80" y="85"/>
                  </a:lnTo>
                  <a:lnTo>
                    <a:pt x="93" y="80"/>
                  </a:lnTo>
                  <a:lnTo>
                    <a:pt x="110" y="77"/>
                  </a:lnTo>
                  <a:lnTo>
                    <a:pt x="111" y="80"/>
                  </a:lnTo>
                  <a:lnTo>
                    <a:pt x="111" y="84"/>
                  </a:lnTo>
                  <a:lnTo>
                    <a:pt x="111" y="91"/>
                  </a:lnTo>
                  <a:lnTo>
                    <a:pt x="110" y="100"/>
                  </a:lnTo>
                  <a:lnTo>
                    <a:pt x="107" y="108"/>
                  </a:lnTo>
                  <a:lnTo>
                    <a:pt x="100" y="118"/>
                  </a:lnTo>
                  <a:lnTo>
                    <a:pt x="91" y="126"/>
                  </a:lnTo>
                  <a:lnTo>
                    <a:pt x="77" y="133"/>
                  </a:lnTo>
                  <a:lnTo>
                    <a:pt x="58" y="135"/>
                  </a:lnTo>
                  <a:lnTo>
                    <a:pt x="58" y="239"/>
                  </a:lnTo>
                  <a:lnTo>
                    <a:pt x="58" y="236"/>
                  </a:lnTo>
                  <a:lnTo>
                    <a:pt x="60" y="231"/>
                  </a:lnTo>
                  <a:lnTo>
                    <a:pt x="61" y="223"/>
                  </a:lnTo>
                  <a:lnTo>
                    <a:pt x="66" y="215"/>
                  </a:lnTo>
                  <a:lnTo>
                    <a:pt x="73" y="208"/>
                  </a:lnTo>
                  <a:lnTo>
                    <a:pt x="83" y="203"/>
                  </a:lnTo>
                  <a:lnTo>
                    <a:pt x="97" y="200"/>
                  </a:lnTo>
                  <a:lnTo>
                    <a:pt x="97" y="201"/>
                  </a:lnTo>
                  <a:lnTo>
                    <a:pt x="99" y="207"/>
                  </a:lnTo>
                  <a:lnTo>
                    <a:pt x="99" y="212"/>
                  </a:lnTo>
                  <a:lnTo>
                    <a:pt x="97" y="220"/>
                  </a:lnTo>
                  <a:lnTo>
                    <a:pt x="93" y="228"/>
                  </a:lnTo>
                  <a:lnTo>
                    <a:pt x="87" y="235"/>
                  </a:lnTo>
                  <a:lnTo>
                    <a:pt x="75" y="242"/>
                  </a:lnTo>
                  <a:lnTo>
                    <a:pt x="58" y="245"/>
                  </a:lnTo>
                  <a:lnTo>
                    <a:pt x="58" y="425"/>
                  </a:lnTo>
                  <a:lnTo>
                    <a:pt x="52" y="425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91" name="Freeform 19"/>
            <p:cNvSpPr>
              <a:spLocks/>
            </p:cNvSpPr>
            <p:nvPr/>
          </p:nvSpPr>
          <p:spPr bwMode="gray">
            <a:xfrm>
              <a:off x="2065" y="361"/>
              <a:ext cx="100" cy="228"/>
            </a:xfrm>
            <a:custGeom>
              <a:avLst/>
              <a:gdLst>
                <a:gd name="T0" fmla="*/ 52 w 100"/>
                <a:gd name="T1" fmla="*/ 176 h 228"/>
                <a:gd name="T2" fmla="*/ 59 w 100"/>
                <a:gd name="T3" fmla="*/ 176 h 228"/>
                <a:gd name="T4" fmla="*/ 74 w 100"/>
                <a:gd name="T5" fmla="*/ 169 h 228"/>
                <a:gd name="T6" fmla="*/ 86 w 100"/>
                <a:gd name="T7" fmla="*/ 154 h 228"/>
                <a:gd name="T8" fmla="*/ 86 w 100"/>
                <a:gd name="T9" fmla="*/ 141 h 228"/>
                <a:gd name="T10" fmla="*/ 74 w 100"/>
                <a:gd name="T11" fmla="*/ 143 h 228"/>
                <a:gd name="T12" fmla="*/ 58 w 100"/>
                <a:gd name="T13" fmla="*/ 158 h 228"/>
                <a:gd name="T14" fmla="*/ 52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2 w 100"/>
                <a:gd name="T29" fmla="*/ 115 h 228"/>
                <a:gd name="T30" fmla="*/ 55 w 100"/>
                <a:gd name="T31" fmla="*/ 48 h 228"/>
                <a:gd name="T32" fmla="*/ 67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3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1 w 100"/>
                <a:gd name="T53" fmla="*/ 3 h 228"/>
                <a:gd name="T54" fmla="*/ 5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5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5 w 100"/>
                <a:gd name="T71" fmla="*/ 132 h 228"/>
                <a:gd name="T72" fmla="*/ 47 w 100"/>
                <a:gd name="T73" fmla="*/ 141 h 228"/>
                <a:gd name="T74" fmla="*/ 52 w 100"/>
                <a:gd name="T75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0" h="228">
                  <a:moveTo>
                    <a:pt x="52" y="228"/>
                  </a:moveTo>
                  <a:lnTo>
                    <a:pt x="52" y="176"/>
                  </a:lnTo>
                  <a:lnTo>
                    <a:pt x="55" y="176"/>
                  </a:lnTo>
                  <a:lnTo>
                    <a:pt x="59" y="176"/>
                  </a:lnTo>
                  <a:lnTo>
                    <a:pt x="67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6" y="154"/>
                  </a:lnTo>
                  <a:lnTo>
                    <a:pt x="88" y="141"/>
                  </a:lnTo>
                  <a:lnTo>
                    <a:pt x="86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58" y="158"/>
                  </a:lnTo>
                  <a:lnTo>
                    <a:pt x="52" y="173"/>
                  </a:lnTo>
                  <a:lnTo>
                    <a:pt x="52" y="118"/>
                  </a:lnTo>
                  <a:lnTo>
                    <a:pt x="55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6" y="103"/>
                  </a:lnTo>
                  <a:lnTo>
                    <a:pt x="92" y="92"/>
                  </a:lnTo>
                  <a:lnTo>
                    <a:pt x="94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2" y="115"/>
                  </a:lnTo>
                  <a:lnTo>
                    <a:pt x="52" y="48"/>
                  </a:lnTo>
                  <a:lnTo>
                    <a:pt x="55" y="48"/>
                  </a:lnTo>
                  <a:lnTo>
                    <a:pt x="61" y="48"/>
                  </a:lnTo>
                  <a:lnTo>
                    <a:pt x="67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2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3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6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8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3" y="10"/>
                  </a:lnTo>
                  <a:lnTo>
                    <a:pt x="5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5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3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5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2" y="228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92" name="Freeform 20"/>
            <p:cNvSpPr>
              <a:spLocks/>
            </p:cNvSpPr>
            <p:nvPr/>
          </p:nvSpPr>
          <p:spPr bwMode="gray">
            <a:xfrm>
              <a:off x="2921" y="361"/>
              <a:ext cx="100" cy="228"/>
            </a:xfrm>
            <a:custGeom>
              <a:avLst/>
              <a:gdLst>
                <a:gd name="T0" fmla="*/ 53 w 100"/>
                <a:gd name="T1" fmla="*/ 176 h 228"/>
                <a:gd name="T2" fmla="*/ 60 w 100"/>
                <a:gd name="T3" fmla="*/ 176 h 228"/>
                <a:gd name="T4" fmla="*/ 74 w 100"/>
                <a:gd name="T5" fmla="*/ 169 h 228"/>
                <a:gd name="T6" fmla="*/ 87 w 100"/>
                <a:gd name="T7" fmla="*/ 154 h 228"/>
                <a:gd name="T8" fmla="*/ 87 w 100"/>
                <a:gd name="T9" fmla="*/ 141 h 228"/>
                <a:gd name="T10" fmla="*/ 74 w 100"/>
                <a:gd name="T11" fmla="*/ 143 h 228"/>
                <a:gd name="T12" fmla="*/ 60 w 100"/>
                <a:gd name="T13" fmla="*/ 158 h 228"/>
                <a:gd name="T14" fmla="*/ 53 w 100"/>
                <a:gd name="T15" fmla="*/ 118 h 228"/>
                <a:gd name="T16" fmla="*/ 61 w 100"/>
                <a:gd name="T17" fmla="*/ 116 h 228"/>
                <a:gd name="T18" fmla="*/ 78 w 100"/>
                <a:gd name="T19" fmla="*/ 110 h 228"/>
                <a:gd name="T20" fmla="*/ 92 w 100"/>
                <a:gd name="T21" fmla="*/ 92 h 228"/>
                <a:gd name="T22" fmla="*/ 92 w 100"/>
                <a:gd name="T23" fmla="*/ 77 h 228"/>
                <a:gd name="T24" fmla="*/ 81 w 100"/>
                <a:gd name="T25" fmla="*/ 79 h 228"/>
                <a:gd name="T26" fmla="*/ 65 w 100"/>
                <a:gd name="T27" fmla="*/ 88 h 228"/>
                <a:gd name="T28" fmla="*/ 53 w 100"/>
                <a:gd name="T29" fmla="*/ 115 h 228"/>
                <a:gd name="T30" fmla="*/ 56 w 100"/>
                <a:gd name="T31" fmla="*/ 48 h 228"/>
                <a:gd name="T32" fmla="*/ 68 w 100"/>
                <a:gd name="T33" fmla="*/ 45 h 228"/>
                <a:gd name="T34" fmla="*/ 85 w 100"/>
                <a:gd name="T35" fmla="*/ 37 h 228"/>
                <a:gd name="T36" fmla="*/ 97 w 100"/>
                <a:gd name="T37" fmla="*/ 17 h 228"/>
                <a:gd name="T38" fmla="*/ 97 w 100"/>
                <a:gd name="T39" fmla="*/ 0 h 228"/>
                <a:gd name="T40" fmla="*/ 84 w 100"/>
                <a:gd name="T41" fmla="*/ 3 h 228"/>
                <a:gd name="T42" fmla="*/ 65 w 100"/>
                <a:gd name="T43" fmla="*/ 14 h 228"/>
                <a:gd name="T44" fmla="*/ 50 w 100"/>
                <a:gd name="T45" fmla="*/ 45 h 228"/>
                <a:gd name="T46" fmla="*/ 47 w 100"/>
                <a:gd name="T47" fmla="*/ 35 h 228"/>
                <a:gd name="T48" fmla="*/ 38 w 100"/>
                <a:gd name="T49" fmla="*/ 18 h 228"/>
                <a:gd name="T50" fmla="*/ 16 w 100"/>
                <a:gd name="T51" fmla="*/ 3 h 228"/>
                <a:gd name="T52" fmla="*/ 2 w 100"/>
                <a:gd name="T53" fmla="*/ 3 h 228"/>
                <a:gd name="T54" fmla="*/ 6 w 100"/>
                <a:gd name="T55" fmla="*/ 19 h 228"/>
                <a:gd name="T56" fmla="*/ 19 w 100"/>
                <a:gd name="T57" fmla="*/ 38 h 228"/>
                <a:gd name="T58" fmla="*/ 47 w 100"/>
                <a:gd name="T59" fmla="*/ 48 h 228"/>
                <a:gd name="T60" fmla="*/ 47 w 100"/>
                <a:gd name="T61" fmla="*/ 132 h 228"/>
                <a:gd name="T62" fmla="*/ 42 w 100"/>
                <a:gd name="T63" fmla="*/ 118 h 228"/>
                <a:gd name="T64" fmla="*/ 26 w 100"/>
                <a:gd name="T65" fmla="*/ 103 h 228"/>
                <a:gd name="T66" fmla="*/ 12 w 100"/>
                <a:gd name="T67" fmla="*/ 103 h 228"/>
                <a:gd name="T68" fmla="*/ 16 w 100"/>
                <a:gd name="T69" fmla="*/ 116 h 228"/>
                <a:gd name="T70" fmla="*/ 26 w 100"/>
                <a:gd name="T71" fmla="*/ 132 h 228"/>
                <a:gd name="T72" fmla="*/ 47 w 100"/>
                <a:gd name="T73" fmla="*/ 141 h 228"/>
                <a:gd name="T74" fmla="*/ 53 w 100"/>
                <a:gd name="T75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0" h="228">
                  <a:moveTo>
                    <a:pt x="53" y="228"/>
                  </a:moveTo>
                  <a:lnTo>
                    <a:pt x="53" y="176"/>
                  </a:lnTo>
                  <a:lnTo>
                    <a:pt x="56" y="176"/>
                  </a:lnTo>
                  <a:lnTo>
                    <a:pt x="60" y="176"/>
                  </a:lnTo>
                  <a:lnTo>
                    <a:pt x="68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7" y="154"/>
                  </a:lnTo>
                  <a:lnTo>
                    <a:pt x="88" y="141"/>
                  </a:lnTo>
                  <a:lnTo>
                    <a:pt x="87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60" y="158"/>
                  </a:lnTo>
                  <a:lnTo>
                    <a:pt x="53" y="173"/>
                  </a:lnTo>
                  <a:lnTo>
                    <a:pt x="53" y="118"/>
                  </a:lnTo>
                  <a:lnTo>
                    <a:pt x="56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7" y="103"/>
                  </a:lnTo>
                  <a:lnTo>
                    <a:pt x="92" y="92"/>
                  </a:lnTo>
                  <a:lnTo>
                    <a:pt x="95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3" y="115"/>
                  </a:lnTo>
                  <a:lnTo>
                    <a:pt x="53" y="48"/>
                  </a:lnTo>
                  <a:lnTo>
                    <a:pt x="56" y="48"/>
                  </a:lnTo>
                  <a:lnTo>
                    <a:pt x="61" y="48"/>
                  </a:lnTo>
                  <a:lnTo>
                    <a:pt x="68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3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4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7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9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2" y="3"/>
                  </a:lnTo>
                  <a:lnTo>
                    <a:pt x="3" y="10"/>
                  </a:lnTo>
                  <a:lnTo>
                    <a:pt x="6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6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4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6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3" y="228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93" name="Freeform 21"/>
            <p:cNvSpPr>
              <a:spLocks/>
            </p:cNvSpPr>
            <p:nvPr/>
          </p:nvSpPr>
          <p:spPr bwMode="gray">
            <a:xfrm>
              <a:off x="2273" y="187"/>
              <a:ext cx="175" cy="402"/>
            </a:xfrm>
            <a:custGeom>
              <a:avLst/>
              <a:gdLst>
                <a:gd name="T0" fmla="*/ 93 w 175"/>
                <a:gd name="T1" fmla="*/ 309 h 402"/>
                <a:gd name="T2" fmla="*/ 101 w 175"/>
                <a:gd name="T3" fmla="*/ 309 h 402"/>
                <a:gd name="T4" fmla="*/ 118 w 175"/>
                <a:gd name="T5" fmla="*/ 304 h 402"/>
                <a:gd name="T6" fmla="*/ 138 w 175"/>
                <a:gd name="T7" fmla="*/ 292 h 402"/>
                <a:gd name="T8" fmla="*/ 152 w 175"/>
                <a:gd name="T9" fmla="*/ 266 h 402"/>
                <a:gd name="T10" fmla="*/ 152 w 175"/>
                <a:gd name="T11" fmla="*/ 247 h 402"/>
                <a:gd name="T12" fmla="*/ 138 w 175"/>
                <a:gd name="T13" fmla="*/ 250 h 402"/>
                <a:gd name="T14" fmla="*/ 120 w 175"/>
                <a:gd name="T15" fmla="*/ 259 h 402"/>
                <a:gd name="T16" fmla="*/ 99 w 175"/>
                <a:gd name="T17" fmla="*/ 285 h 402"/>
                <a:gd name="T18" fmla="*/ 93 w 175"/>
                <a:gd name="T19" fmla="*/ 207 h 402"/>
                <a:gd name="T20" fmla="*/ 102 w 175"/>
                <a:gd name="T21" fmla="*/ 205 h 402"/>
                <a:gd name="T22" fmla="*/ 122 w 175"/>
                <a:gd name="T23" fmla="*/ 200 h 402"/>
                <a:gd name="T24" fmla="*/ 147 w 175"/>
                <a:gd name="T25" fmla="*/ 185 h 402"/>
                <a:gd name="T26" fmla="*/ 163 w 175"/>
                <a:gd name="T27" fmla="*/ 155 h 402"/>
                <a:gd name="T28" fmla="*/ 163 w 175"/>
                <a:gd name="T29" fmla="*/ 134 h 402"/>
                <a:gd name="T30" fmla="*/ 149 w 175"/>
                <a:gd name="T31" fmla="*/ 135 h 402"/>
                <a:gd name="T32" fmla="*/ 129 w 175"/>
                <a:gd name="T33" fmla="*/ 142 h 402"/>
                <a:gd name="T34" fmla="*/ 107 w 175"/>
                <a:gd name="T35" fmla="*/ 162 h 402"/>
                <a:gd name="T36" fmla="*/ 93 w 175"/>
                <a:gd name="T37" fmla="*/ 201 h 402"/>
                <a:gd name="T38" fmla="*/ 95 w 175"/>
                <a:gd name="T39" fmla="*/ 83 h 402"/>
                <a:gd name="T40" fmla="*/ 110 w 175"/>
                <a:gd name="T41" fmla="*/ 81 h 402"/>
                <a:gd name="T42" fmla="*/ 134 w 175"/>
                <a:gd name="T43" fmla="*/ 73 h 402"/>
                <a:gd name="T44" fmla="*/ 157 w 175"/>
                <a:gd name="T45" fmla="*/ 54 h 402"/>
                <a:gd name="T46" fmla="*/ 174 w 175"/>
                <a:gd name="T47" fmla="*/ 23 h 402"/>
                <a:gd name="T48" fmla="*/ 174 w 175"/>
                <a:gd name="T49" fmla="*/ 0 h 402"/>
                <a:gd name="T50" fmla="*/ 157 w 175"/>
                <a:gd name="T51" fmla="*/ 2 h 402"/>
                <a:gd name="T52" fmla="*/ 133 w 175"/>
                <a:gd name="T53" fmla="*/ 10 h 402"/>
                <a:gd name="T54" fmla="*/ 107 w 175"/>
                <a:gd name="T55" fmla="*/ 33 h 402"/>
                <a:gd name="T56" fmla="*/ 87 w 175"/>
                <a:gd name="T57" fmla="*/ 77 h 402"/>
                <a:gd name="T58" fmla="*/ 85 w 175"/>
                <a:gd name="T59" fmla="*/ 68 h 402"/>
                <a:gd name="T60" fmla="*/ 75 w 175"/>
                <a:gd name="T61" fmla="*/ 46 h 402"/>
                <a:gd name="T62" fmla="*/ 55 w 175"/>
                <a:gd name="T63" fmla="*/ 21 h 402"/>
                <a:gd name="T64" fmla="*/ 22 w 175"/>
                <a:gd name="T65" fmla="*/ 3 h 402"/>
                <a:gd name="T66" fmla="*/ 1 w 175"/>
                <a:gd name="T67" fmla="*/ 3 h 402"/>
                <a:gd name="T68" fmla="*/ 4 w 175"/>
                <a:gd name="T69" fmla="*/ 18 h 402"/>
                <a:gd name="T70" fmla="*/ 12 w 175"/>
                <a:gd name="T71" fmla="*/ 42 h 402"/>
                <a:gd name="T72" fmla="*/ 31 w 175"/>
                <a:gd name="T73" fmla="*/ 65 h 402"/>
                <a:gd name="T74" fmla="*/ 62 w 175"/>
                <a:gd name="T75" fmla="*/ 81 h 402"/>
                <a:gd name="T76" fmla="*/ 82 w 175"/>
                <a:gd name="T77" fmla="*/ 238 h 402"/>
                <a:gd name="T78" fmla="*/ 80 w 175"/>
                <a:gd name="T79" fmla="*/ 228 h 402"/>
                <a:gd name="T80" fmla="*/ 72 w 175"/>
                <a:gd name="T81" fmla="*/ 207 h 402"/>
                <a:gd name="T82" fmla="*/ 55 w 175"/>
                <a:gd name="T83" fmla="*/ 185 h 402"/>
                <a:gd name="T84" fmla="*/ 21 w 175"/>
                <a:gd name="T85" fmla="*/ 176 h 402"/>
                <a:gd name="T86" fmla="*/ 22 w 175"/>
                <a:gd name="T87" fmla="*/ 185 h 402"/>
                <a:gd name="T88" fmla="*/ 28 w 175"/>
                <a:gd name="T89" fmla="*/ 205 h 402"/>
                <a:gd name="T90" fmla="*/ 41 w 175"/>
                <a:gd name="T91" fmla="*/ 230 h 402"/>
                <a:gd name="T92" fmla="*/ 66 w 175"/>
                <a:gd name="T93" fmla="*/ 246 h 402"/>
                <a:gd name="T94" fmla="*/ 82 w 175"/>
                <a:gd name="T95" fmla="*/ 40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5" h="402">
                  <a:moveTo>
                    <a:pt x="93" y="402"/>
                  </a:moveTo>
                  <a:lnTo>
                    <a:pt x="93" y="309"/>
                  </a:lnTo>
                  <a:lnTo>
                    <a:pt x="95" y="309"/>
                  </a:lnTo>
                  <a:lnTo>
                    <a:pt x="101" y="309"/>
                  </a:lnTo>
                  <a:lnTo>
                    <a:pt x="109" y="308"/>
                  </a:lnTo>
                  <a:lnTo>
                    <a:pt x="118" y="304"/>
                  </a:lnTo>
                  <a:lnTo>
                    <a:pt x="129" y="298"/>
                  </a:lnTo>
                  <a:lnTo>
                    <a:pt x="138" y="292"/>
                  </a:lnTo>
                  <a:lnTo>
                    <a:pt x="147" y="281"/>
                  </a:lnTo>
                  <a:lnTo>
                    <a:pt x="152" y="266"/>
                  </a:lnTo>
                  <a:lnTo>
                    <a:pt x="155" y="247"/>
                  </a:lnTo>
                  <a:lnTo>
                    <a:pt x="152" y="247"/>
                  </a:lnTo>
                  <a:lnTo>
                    <a:pt x="147" y="249"/>
                  </a:lnTo>
                  <a:lnTo>
                    <a:pt x="138" y="250"/>
                  </a:lnTo>
                  <a:lnTo>
                    <a:pt x="129" y="253"/>
                  </a:lnTo>
                  <a:lnTo>
                    <a:pt x="120" y="259"/>
                  </a:lnTo>
                  <a:lnTo>
                    <a:pt x="109" y="270"/>
                  </a:lnTo>
                  <a:lnTo>
                    <a:pt x="99" y="285"/>
                  </a:lnTo>
                  <a:lnTo>
                    <a:pt x="93" y="304"/>
                  </a:lnTo>
                  <a:lnTo>
                    <a:pt x="93" y="207"/>
                  </a:lnTo>
                  <a:lnTo>
                    <a:pt x="95" y="207"/>
                  </a:lnTo>
                  <a:lnTo>
                    <a:pt x="102" y="205"/>
                  </a:lnTo>
                  <a:lnTo>
                    <a:pt x="111" y="204"/>
                  </a:lnTo>
                  <a:lnTo>
                    <a:pt x="122" y="200"/>
                  </a:lnTo>
                  <a:lnTo>
                    <a:pt x="134" y="195"/>
                  </a:lnTo>
                  <a:lnTo>
                    <a:pt x="147" y="185"/>
                  </a:lnTo>
                  <a:lnTo>
                    <a:pt x="156" y="173"/>
                  </a:lnTo>
                  <a:lnTo>
                    <a:pt x="163" y="155"/>
                  </a:lnTo>
                  <a:lnTo>
                    <a:pt x="165" y="134"/>
                  </a:lnTo>
                  <a:lnTo>
                    <a:pt x="163" y="134"/>
                  </a:lnTo>
                  <a:lnTo>
                    <a:pt x="157" y="134"/>
                  </a:lnTo>
                  <a:lnTo>
                    <a:pt x="149" y="135"/>
                  </a:lnTo>
                  <a:lnTo>
                    <a:pt x="140" y="137"/>
                  </a:lnTo>
                  <a:lnTo>
                    <a:pt x="129" y="142"/>
                  </a:lnTo>
                  <a:lnTo>
                    <a:pt x="118" y="150"/>
                  </a:lnTo>
                  <a:lnTo>
                    <a:pt x="107" y="162"/>
                  </a:lnTo>
                  <a:lnTo>
                    <a:pt x="99" y="178"/>
                  </a:lnTo>
                  <a:lnTo>
                    <a:pt x="93" y="201"/>
                  </a:lnTo>
                  <a:lnTo>
                    <a:pt x="93" y="83"/>
                  </a:lnTo>
                  <a:lnTo>
                    <a:pt x="95" y="83"/>
                  </a:lnTo>
                  <a:lnTo>
                    <a:pt x="101" y="83"/>
                  </a:lnTo>
                  <a:lnTo>
                    <a:pt x="110" y="81"/>
                  </a:lnTo>
                  <a:lnTo>
                    <a:pt x="122" y="77"/>
                  </a:lnTo>
                  <a:lnTo>
                    <a:pt x="134" y="73"/>
                  </a:lnTo>
                  <a:lnTo>
                    <a:pt x="147" y="65"/>
                  </a:lnTo>
                  <a:lnTo>
                    <a:pt x="157" y="54"/>
                  </a:lnTo>
                  <a:lnTo>
                    <a:pt x="167" y="41"/>
                  </a:lnTo>
                  <a:lnTo>
                    <a:pt x="174" y="23"/>
                  </a:lnTo>
                  <a:lnTo>
                    <a:pt x="175" y="0"/>
                  </a:lnTo>
                  <a:lnTo>
                    <a:pt x="174" y="0"/>
                  </a:lnTo>
                  <a:lnTo>
                    <a:pt x="167" y="0"/>
                  </a:lnTo>
                  <a:lnTo>
                    <a:pt x="157" y="2"/>
                  </a:lnTo>
                  <a:lnTo>
                    <a:pt x="145" y="4"/>
                  </a:lnTo>
                  <a:lnTo>
                    <a:pt x="133" y="10"/>
                  </a:lnTo>
                  <a:lnTo>
                    <a:pt x="120" y="19"/>
                  </a:lnTo>
                  <a:lnTo>
                    <a:pt x="107" y="33"/>
                  </a:lnTo>
                  <a:lnTo>
                    <a:pt x="97" y="52"/>
                  </a:lnTo>
                  <a:lnTo>
                    <a:pt x="87" y="77"/>
                  </a:lnTo>
                  <a:lnTo>
                    <a:pt x="87" y="75"/>
                  </a:lnTo>
                  <a:lnTo>
                    <a:pt x="85" y="68"/>
                  </a:lnTo>
                  <a:lnTo>
                    <a:pt x="80" y="58"/>
                  </a:lnTo>
                  <a:lnTo>
                    <a:pt x="75" y="46"/>
                  </a:lnTo>
                  <a:lnTo>
                    <a:pt x="66" y="33"/>
                  </a:lnTo>
                  <a:lnTo>
                    <a:pt x="55" y="21"/>
                  </a:lnTo>
                  <a:lnTo>
                    <a:pt x="40" y="10"/>
                  </a:lnTo>
                  <a:lnTo>
                    <a:pt x="22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1" y="10"/>
                  </a:lnTo>
                  <a:lnTo>
                    <a:pt x="4" y="18"/>
                  </a:lnTo>
                  <a:lnTo>
                    <a:pt x="6" y="30"/>
                  </a:lnTo>
                  <a:lnTo>
                    <a:pt x="12" y="42"/>
                  </a:lnTo>
                  <a:lnTo>
                    <a:pt x="20" y="54"/>
                  </a:lnTo>
                  <a:lnTo>
                    <a:pt x="31" y="65"/>
                  </a:lnTo>
                  <a:lnTo>
                    <a:pt x="44" y="75"/>
                  </a:lnTo>
                  <a:lnTo>
                    <a:pt x="62" y="81"/>
                  </a:lnTo>
                  <a:lnTo>
                    <a:pt x="82" y="83"/>
                  </a:lnTo>
                  <a:lnTo>
                    <a:pt x="82" y="238"/>
                  </a:lnTo>
                  <a:lnTo>
                    <a:pt x="82" y="235"/>
                  </a:lnTo>
                  <a:lnTo>
                    <a:pt x="80" y="228"/>
                  </a:lnTo>
                  <a:lnTo>
                    <a:pt x="78" y="217"/>
                  </a:lnTo>
                  <a:lnTo>
                    <a:pt x="72" y="207"/>
                  </a:lnTo>
                  <a:lnTo>
                    <a:pt x="66" y="196"/>
                  </a:lnTo>
                  <a:lnTo>
                    <a:pt x="55" y="185"/>
                  </a:lnTo>
                  <a:lnTo>
                    <a:pt x="40" y="178"/>
                  </a:lnTo>
                  <a:lnTo>
                    <a:pt x="21" y="176"/>
                  </a:lnTo>
                  <a:lnTo>
                    <a:pt x="21" y="178"/>
                  </a:lnTo>
                  <a:lnTo>
                    <a:pt x="22" y="185"/>
                  </a:lnTo>
                  <a:lnTo>
                    <a:pt x="24" y="195"/>
                  </a:lnTo>
                  <a:lnTo>
                    <a:pt x="28" y="205"/>
                  </a:lnTo>
                  <a:lnTo>
                    <a:pt x="33" y="217"/>
                  </a:lnTo>
                  <a:lnTo>
                    <a:pt x="41" y="230"/>
                  </a:lnTo>
                  <a:lnTo>
                    <a:pt x="52" y="239"/>
                  </a:lnTo>
                  <a:lnTo>
                    <a:pt x="66" y="246"/>
                  </a:lnTo>
                  <a:lnTo>
                    <a:pt x="82" y="247"/>
                  </a:lnTo>
                  <a:lnTo>
                    <a:pt x="82" y="402"/>
                  </a:lnTo>
                  <a:lnTo>
                    <a:pt x="93" y="40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94" name="Freeform 22"/>
            <p:cNvSpPr>
              <a:spLocks/>
            </p:cNvSpPr>
            <p:nvPr/>
          </p:nvSpPr>
          <p:spPr bwMode="gray">
            <a:xfrm>
              <a:off x="2161" y="216"/>
              <a:ext cx="97" cy="373"/>
            </a:xfrm>
            <a:custGeom>
              <a:avLst/>
              <a:gdLst>
                <a:gd name="T0" fmla="*/ 52 w 97"/>
                <a:gd name="T1" fmla="*/ 237 h 373"/>
                <a:gd name="T2" fmla="*/ 59 w 97"/>
                <a:gd name="T3" fmla="*/ 237 h 373"/>
                <a:gd name="T4" fmla="*/ 74 w 97"/>
                <a:gd name="T5" fmla="*/ 232 h 373"/>
                <a:gd name="T6" fmla="*/ 90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1 w 97"/>
                <a:gd name="T13" fmla="*/ 197 h 373"/>
                <a:gd name="T14" fmla="*/ 56 w 97"/>
                <a:gd name="T15" fmla="*/ 215 h 373"/>
                <a:gd name="T16" fmla="*/ 52 w 97"/>
                <a:gd name="T17" fmla="*/ 147 h 373"/>
                <a:gd name="T18" fmla="*/ 59 w 97"/>
                <a:gd name="T19" fmla="*/ 147 h 373"/>
                <a:gd name="T20" fmla="*/ 74 w 97"/>
                <a:gd name="T21" fmla="*/ 141 h 373"/>
                <a:gd name="T22" fmla="*/ 90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1 w 97"/>
                <a:gd name="T29" fmla="*/ 109 h 373"/>
                <a:gd name="T30" fmla="*/ 56 w 97"/>
                <a:gd name="T31" fmla="*/ 126 h 373"/>
                <a:gd name="T32" fmla="*/ 52 w 97"/>
                <a:gd name="T33" fmla="*/ 46 h 373"/>
                <a:gd name="T34" fmla="*/ 51 w 97"/>
                <a:gd name="T35" fmla="*/ 37 h 373"/>
                <a:gd name="T36" fmla="*/ 45 w 97"/>
                <a:gd name="T37" fmla="*/ 23 h 373"/>
                <a:gd name="T38" fmla="*/ 32 w 97"/>
                <a:gd name="T39" fmla="*/ 6 h 373"/>
                <a:gd name="T40" fmla="*/ 6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3 w 97"/>
                <a:gd name="T47" fmla="*/ 43 h 373"/>
                <a:gd name="T48" fmla="*/ 45 w 97"/>
                <a:gd name="T49" fmla="*/ 113 h 373"/>
                <a:gd name="T50" fmla="*/ 45 w 97"/>
                <a:gd name="T51" fmla="*/ 106 h 373"/>
                <a:gd name="T52" fmla="*/ 40 w 97"/>
                <a:gd name="T53" fmla="*/ 90 h 373"/>
                <a:gd name="T54" fmla="*/ 27 w 97"/>
                <a:gd name="T55" fmla="*/ 75 h 373"/>
                <a:gd name="T56" fmla="*/ 1 w 97"/>
                <a:gd name="T57" fmla="*/ 67 h 373"/>
                <a:gd name="T58" fmla="*/ 0 w 97"/>
                <a:gd name="T59" fmla="*/ 75 h 373"/>
                <a:gd name="T60" fmla="*/ 2 w 97"/>
                <a:gd name="T61" fmla="*/ 91 h 373"/>
                <a:gd name="T62" fmla="*/ 14 w 97"/>
                <a:gd name="T63" fmla="*/ 109 h 373"/>
                <a:gd name="T64" fmla="*/ 45 w 97"/>
                <a:gd name="T65" fmla="*/ 118 h 373"/>
                <a:gd name="T66" fmla="*/ 45 w 97"/>
                <a:gd name="T67" fmla="*/ 207 h 373"/>
                <a:gd name="T68" fmla="*/ 43 w 97"/>
                <a:gd name="T69" fmla="*/ 195 h 373"/>
                <a:gd name="T70" fmla="*/ 33 w 97"/>
                <a:gd name="T71" fmla="*/ 182 h 373"/>
                <a:gd name="T72" fmla="*/ 12 w 97"/>
                <a:gd name="T73" fmla="*/ 175 h 373"/>
                <a:gd name="T74" fmla="*/ 10 w 97"/>
                <a:gd name="T75" fmla="*/ 182 h 373"/>
                <a:gd name="T76" fmla="*/ 13 w 97"/>
                <a:gd name="T77" fmla="*/ 197 h 373"/>
                <a:gd name="T78" fmla="*/ 29 w 97"/>
                <a:gd name="T79" fmla="*/ 211 h 373"/>
                <a:gd name="T80" fmla="*/ 45 w 97"/>
                <a:gd name="T81" fmla="*/ 373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7" h="373">
                  <a:moveTo>
                    <a:pt x="52" y="373"/>
                  </a:moveTo>
                  <a:lnTo>
                    <a:pt x="52" y="237"/>
                  </a:lnTo>
                  <a:lnTo>
                    <a:pt x="54" y="237"/>
                  </a:lnTo>
                  <a:lnTo>
                    <a:pt x="59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0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4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1" y="197"/>
                  </a:lnTo>
                  <a:lnTo>
                    <a:pt x="63" y="205"/>
                  </a:lnTo>
                  <a:lnTo>
                    <a:pt x="56" y="215"/>
                  </a:lnTo>
                  <a:lnTo>
                    <a:pt x="52" y="232"/>
                  </a:lnTo>
                  <a:lnTo>
                    <a:pt x="52" y="147"/>
                  </a:lnTo>
                  <a:lnTo>
                    <a:pt x="54" y="147"/>
                  </a:lnTo>
                  <a:lnTo>
                    <a:pt x="59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0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4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1" y="109"/>
                  </a:lnTo>
                  <a:lnTo>
                    <a:pt x="63" y="116"/>
                  </a:lnTo>
                  <a:lnTo>
                    <a:pt x="56" y="126"/>
                  </a:lnTo>
                  <a:lnTo>
                    <a:pt x="52" y="141"/>
                  </a:lnTo>
                  <a:lnTo>
                    <a:pt x="52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5" y="23"/>
                  </a:lnTo>
                  <a:lnTo>
                    <a:pt x="40" y="15"/>
                  </a:lnTo>
                  <a:lnTo>
                    <a:pt x="32" y="6"/>
                  </a:lnTo>
                  <a:lnTo>
                    <a:pt x="21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9"/>
                  </a:lnTo>
                  <a:lnTo>
                    <a:pt x="12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3" y="43"/>
                  </a:lnTo>
                  <a:lnTo>
                    <a:pt x="45" y="46"/>
                  </a:lnTo>
                  <a:lnTo>
                    <a:pt x="45" y="113"/>
                  </a:lnTo>
                  <a:lnTo>
                    <a:pt x="45" y="112"/>
                  </a:lnTo>
                  <a:lnTo>
                    <a:pt x="45" y="106"/>
                  </a:lnTo>
                  <a:lnTo>
                    <a:pt x="44" y="98"/>
                  </a:lnTo>
                  <a:lnTo>
                    <a:pt x="40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1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2" y="91"/>
                  </a:lnTo>
                  <a:lnTo>
                    <a:pt x="6" y="100"/>
                  </a:lnTo>
                  <a:lnTo>
                    <a:pt x="14" y="109"/>
                  </a:lnTo>
                  <a:lnTo>
                    <a:pt x="28" y="114"/>
                  </a:lnTo>
                  <a:lnTo>
                    <a:pt x="45" y="118"/>
                  </a:lnTo>
                  <a:lnTo>
                    <a:pt x="45" y="209"/>
                  </a:lnTo>
                  <a:lnTo>
                    <a:pt x="45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40" y="188"/>
                  </a:lnTo>
                  <a:lnTo>
                    <a:pt x="33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0" y="182"/>
                  </a:lnTo>
                  <a:lnTo>
                    <a:pt x="10" y="188"/>
                  </a:lnTo>
                  <a:lnTo>
                    <a:pt x="13" y="197"/>
                  </a:lnTo>
                  <a:lnTo>
                    <a:pt x="20" y="205"/>
                  </a:lnTo>
                  <a:lnTo>
                    <a:pt x="29" y="211"/>
                  </a:lnTo>
                  <a:lnTo>
                    <a:pt x="45" y="215"/>
                  </a:lnTo>
                  <a:lnTo>
                    <a:pt x="45" y="373"/>
                  </a:lnTo>
                  <a:lnTo>
                    <a:pt x="52" y="37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95" name="Freeform 23"/>
            <p:cNvSpPr>
              <a:spLocks/>
            </p:cNvSpPr>
            <p:nvPr/>
          </p:nvSpPr>
          <p:spPr bwMode="gray">
            <a:xfrm>
              <a:off x="2708" y="216"/>
              <a:ext cx="97" cy="373"/>
            </a:xfrm>
            <a:custGeom>
              <a:avLst/>
              <a:gdLst>
                <a:gd name="T0" fmla="*/ 51 w 97"/>
                <a:gd name="T1" fmla="*/ 237 h 373"/>
                <a:gd name="T2" fmla="*/ 60 w 97"/>
                <a:gd name="T3" fmla="*/ 237 h 373"/>
                <a:gd name="T4" fmla="*/ 74 w 97"/>
                <a:gd name="T5" fmla="*/ 232 h 373"/>
                <a:gd name="T6" fmla="*/ 91 w 97"/>
                <a:gd name="T7" fmla="*/ 218 h 373"/>
                <a:gd name="T8" fmla="*/ 97 w 97"/>
                <a:gd name="T9" fmla="*/ 193 h 373"/>
                <a:gd name="T10" fmla="*/ 89 w 97"/>
                <a:gd name="T11" fmla="*/ 193 h 373"/>
                <a:gd name="T12" fmla="*/ 72 w 97"/>
                <a:gd name="T13" fmla="*/ 197 h 373"/>
                <a:gd name="T14" fmla="*/ 55 w 97"/>
                <a:gd name="T15" fmla="*/ 215 h 373"/>
                <a:gd name="T16" fmla="*/ 51 w 97"/>
                <a:gd name="T17" fmla="*/ 147 h 373"/>
                <a:gd name="T18" fmla="*/ 60 w 97"/>
                <a:gd name="T19" fmla="*/ 147 h 373"/>
                <a:gd name="T20" fmla="*/ 74 w 97"/>
                <a:gd name="T21" fmla="*/ 141 h 373"/>
                <a:gd name="T22" fmla="*/ 91 w 97"/>
                <a:gd name="T23" fmla="*/ 128 h 373"/>
                <a:gd name="T24" fmla="*/ 97 w 97"/>
                <a:gd name="T25" fmla="*/ 102 h 373"/>
                <a:gd name="T26" fmla="*/ 89 w 97"/>
                <a:gd name="T27" fmla="*/ 102 h 373"/>
                <a:gd name="T28" fmla="*/ 72 w 97"/>
                <a:gd name="T29" fmla="*/ 109 h 373"/>
                <a:gd name="T30" fmla="*/ 55 w 97"/>
                <a:gd name="T31" fmla="*/ 126 h 373"/>
                <a:gd name="T32" fmla="*/ 51 w 97"/>
                <a:gd name="T33" fmla="*/ 46 h 373"/>
                <a:gd name="T34" fmla="*/ 51 w 97"/>
                <a:gd name="T35" fmla="*/ 37 h 373"/>
                <a:gd name="T36" fmla="*/ 46 w 97"/>
                <a:gd name="T37" fmla="*/ 23 h 373"/>
                <a:gd name="T38" fmla="*/ 33 w 97"/>
                <a:gd name="T39" fmla="*/ 6 h 373"/>
                <a:gd name="T40" fmla="*/ 7 w 97"/>
                <a:gd name="T41" fmla="*/ 0 h 373"/>
                <a:gd name="T42" fmla="*/ 8 w 97"/>
                <a:gd name="T43" fmla="*/ 9 h 373"/>
                <a:gd name="T44" fmla="*/ 16 w 97"/>
                <a:gd name="T45" fmla="*/ 27 h 373"/>
                <a:gd name="T46" fmla="*/ 34 w 97"/>
                <a:gd name="T47" fmla="*/ 43 h 373"/>
                <a:gd name="T48" fmla="*/ 46 w 97"/>
                <a:gd name="T49" fmla="*/ 113 h 373"/>
                <a:gd name="T50" fmla="*/ 46 w 97"/>
                <a:gd name="T51" fmla="*/ 106 h 373"/>
                <a:gd name="T52" fmla="*/ 41 w 97"/>
                <a:gd name="T53" fmla="*/ 90 h 373"/>
                <a:gd name="T54" fmla="*/ 27 w 97"/>
                <a:gd name="T55" fmla="*/ 75 h 373"/>
                <a:gd name="T56" fmla="*/ 0 w 97"/>
                <a:gd name="T57" fmla="*/ 67 h 373"/>
                <a:gd name="T58" fmla="*/ 0 w 97"/>
                <a:gd name="T59" fmla="*/ 75 h 373"/>
                <a:gd name="T60" fmla="*/ 3 w 97"/>
                <a:gd name="T61" fmla="*/ 91 h 373"/>
                <a:gd name="T62" fmla="*/ 15 w 97"/>
                <a:gd name="T63" fmla="*/ 109 h 373"/>
                <a:gd name="T64" fmla="*/ 46 w 97"/>
                <a:gd name="T65" fmla="*/ 118 h 373"/>
                <a:gd name="T66" fmla="*/ 46 w 97"/>
                <a:gd name="T67" fmla="*/ 207 h 373"/>
                <a:gd name="T68" fmla="*/ 43 w 97"/>
                <a:gd name="T69" fmla="*/ 195 h 373"/>
                <a:gd name="T70" fmla="*/ 34 w 97"/>
                <a:gd name="T71" fmla="*/ 182 h 373"/>
                <a:gd name="T72" fmla="*/ 12 w 97"/>
                <a:gd name="T73" fmla="*/ 175 h 373"/>
                <a:gd name="T74" fmla="*/ 11 w 97"/>
                <a:gd name="T75" fmla="*/ 182 h 373"/>
                <a:gd name="T76" fmla="*/ 14 w 97"/>
                <a:gd name="T77" fmla="*/ 197 h 373"/>
                <a:gd name="T78" fmla="*/ 30 w 97"/>
                <a:gd name="T79" fmla="*/ 211 h 373"/>
                <a:gd name="T80" fmla="*/ 46 w 97"/>
                <a:gd name="T81" fmla="*/ 373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7" h="373">
                  <a:moveTo>
                    <a:pt x="51" y="373"/>
                  </a:moveTo>
                  <a:lnTo>
                    <a:pt x="51" y="237"/>
                  </a:lnTo>
                  <a:lnTo>
                    <a:pt x="54" y="237"/>
                  </a:lnTo>
                  <a:lnTo>
                    <a:pt x="60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1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5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2" y="197"/>
                  </a:lnTo>
                  <a:lnTo>
                    <a:pt x="64" y="205"/>
                  </a:lnTo>
                  <a:lnTo>
                    <a:pt x="55" y="215"/>
                  </a:lnTo>
                  <a:lnTo>
                    <a:pt x="51" y="232"/>
                  </a:lnTo>
                  <a:lnTo>
                    <a:pt x="51" y="147"/>
                  </a:lnTo>
                  <a:lnTo>
                    <a:pt x="54" y="147"/>
                  </a:lnTo>
                  <a:lnTo>
                    <a:pt x="60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1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5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2" y="109"/>
                  </a:lnTo>
                  <a:lnTo>
                    <a:pt x="64" y="116"/>
                  </a:lnTo>
                  <a:lnTo>
                    <a:pt x="55" y="126"/>
                  </a:lnTo>
                  <a:lnTo>
                    <a:pt x="51" y="141"/>
                  </a:lnTo>
                  <a:lnTo>
                    <a:pt x="51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6" y="23"/>
                  </a:lnTo>
                  <a:lnTo>
                    <a:pt x="41" y="15"/>
                  </a:lnTo>
                  <a:lnTo>
                    <a:pt x="33" y="6"/>
                  </a:lnTo>
                  <a:lnTo>
                    <a:pt x="22" y="2"/>
                  </a:lnTo>
                  <a:lnTo>
                    <a:pt x="7" y="0"/>
                  </a:lnTo>
                  <a:lnTo>
                    <a:pt x="7" y="2"/>
                  </a:lnTo>
                  <a:lnTo>
                    <a:pt x="8" y="9"/>
                  </a:lnTo>
                  <a:lnTo>
                    <a:pt x="11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4" y="43"/>
                  </a:lnTo>
                  <a:lnTo>
                    <a:pt x="46" y="46"/>
                  </a:lnTo>
                  <a:lnTo>
                    <a:pt x="46" y="113"/>
                  </a:lnTo>
                  <a:lnTo>
                    <a:pt x="46" y="112"/>
                  </a:lnTo>
                  <a:lnTo>
                    <a:pt x="46" y="106"/>
                  </a:lnTo>
                  <a:lnTo>
                    <a:pt x="43" y="98"/>
                  </a:lnTo>
                  <a:lnTo>
                    <a:pt x="41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0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3" y="91"/>
                  </a:lnTo>
                  <a:lnTo>
                    <a:pt x="7" y="100"/>
                  </a:lnTo>
                  <a:lnTo>
                    <a:pt x="15" y="109"/>
                  </a:lnTo>
                  <a:lnTo>
                    <a:pt x="28" y="114"/>
                  </a:lnTo>
                  <a:lnTo>
                    <a:pt x="46" y="118"/>
                  </a:lnTo>
                  <a:lnTo>
                    <a:pt x="46" y="209"/>
                  </a:lnTo>
                  <a:lnTo>
                    <a:pt x="46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39" y="188"/>
                  </a:lnTo>
                  <a:lnTo>
                    <a:pt x="34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1" y="182"/>
                  </a:lnTo>
                  <a:lnTo>
                    <a:pt x="11" y="188"/>
                  </a:lnTo>
                  <a:lnTo>
                    <a:pt x="14" y="197"/>
                  </a:lnTo>
                  <a:lnTo>
                    <a:pt x="19" y="205"/>
                  </a:lnTo>
                  <a:lnTo>
                    <a:pt x="30" y="211"/>
                  </a:lnTo>
                  <a:lnTo>
                    <a:pt x="46" y="215"/>
                  </a:lnTo>
                  <a:lnTo>
                    <a:pt x="46" y="373"/>
                  </a:lnTo>
                  <a:lnTo>
                    <a:pt x="51" y="37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3110" name="Rectangle 38" descr="1"/>
          <p:cNvSpPr>
            <a:spLocks noChangeArrowheads="1"/>
          </p:cNvSpPr>
          <p:nvPr/>
        </p:nvSpPr>
        <p:spPr bwMode="gray">
          <a:xfrm>
            <a:off x="4067176" y="4497388"/>
            <a:ext cx="741363" cy="74295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12" name="Rectangle 40" descr="7"/>
          <p:cNvSpPr>
            <a:spLocks noChangeArrowheads="1"/>
          </p:cNvSpPr>
          <p:nvPr/>
        </p:nvSpPr>
        <p:spPr bwMode="gray">
          <a:xfrm>
            <a:off x="3275013" y="5314950"/>
            <a:ext cx="742950" cy="74295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14" name="Rectangle 42"/>
          <p:cNvSpPr>
            <a:spLocks noChangeArrowheads="1"/>
          </p:cNvSpPr>
          <p:nvPr/>
        </p:nvSpPr>
        <p:spPr bwMode="gray">
          <a:xfrm>
            <a:off x="3282951" y="4510089"/>
            <a:ext cx="741363" cy="744537"/>
          </a:xfrm>
          <a:prstGeom prst="rect">
            <a:avLst/>
          </a:prstGeom>
          <a:solidFill>
            <a:srgbClr val="D7D7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09" name="Rectangle 37" descr="6"/>
          <p:cNvSpPr>
            <a:spLocks noChangeArrowheads="1"/>
          </p:cNvSpPr>
          <p:nvPr/>
        </p:nvSpPr>
        <p:spPr bwMode="gray">
          <a:xfrm>
            <a:off x="1703389" y="5314950"/>
            <a:ext cx="742950" cy="742950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21" name="Rectangle 49"/>
          <p:cNvSpPr>
            <a:spLocks noChangeArrowheads="1"/>
          </p:cNvSpPr>
          <p:nvPr/>
        </p:nvSpPr>
        <p:spPr bwMode="gray">
          <a:xfrm>
            <a:off x="1703389" y="4511675"/>
            <a:ext cx="742950" cy="74295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22" name="Rectangle 50"/>
          <p:cNvSpPr>
            <a:spLocks noChangeArrowheads="1"/>
          </p:cNvSpPr>
          <p:nvPr/>
        </p:nvSpPr>
        <p:spPr bwMode="gray">
          <a:xfrm>
            <a:off x="128588" y="4511675"/>
            <a:ext cx="741362" cy="74295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24" name="Rectangle 52"/>
          <p:cNvSpPr>
            <a:spLocks noChangeArrowheads="1"/>
          </p:cNvSpPr>
          <p:nvPr/>
        </p:nvSpPr>
        <p:spPr bwMode="gray">
          <a:xfrm>
            <a:off x="2492375" y="5314950"/>
            <a:ext cx="742950" cy="7429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  <p:sp>
        <p:nvSpPr>
          <p:cNvPr id="3142" name="Rectangle 70" descr="2"/>
          <p:cNvSpPr>
            <a:spLocks noChangeArrowheads="1"/>
          </p:cNvSpPr>
          <p:nvPr/>
        </p:nvSpPr>
        <p:spPr bwMode="gray">
          <a:xfrm>
            <a:off x="1701801" y="3705225"/>
            <a:ext cx="744538" cy="742950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677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3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3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6" grpId="0" animBg="1"/>
      <p:bldP spid="3128" grpId="0" animBg="1"/>
      <p:bldP spid="3109" grpId="0" animBg="1"/>
      <p:bldP spid="3121" grpId="0" animBg="1"/>
      <p:bldP spid="3142" grpId="0" animBg="1"/>
    </p:bldLst>
  </p:timing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53162" y="6377851"/>
            <a:ext cx="236352" cy="5486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664" tIns="42332" rIns="84664" bIns="42332" rtlCol="0" anchor="ctr"/>
          <a:lstStyle/>
          <a:p>
            <a:pPr algn="ctr"/>
            <a:endParaRPr lang="zh-TW" altLang="en-US"/>
          </a:p>
        </p:txBody>
      </p:sp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18" tIns="45709" rIns="91418" bIns="45709" rtlCol="0" anchor="ctr">
            <a:normAutofit/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18" tIns="45709" rIns="91418" bIns="45709" rtlCol="0">
            <a:normAutofit/>
          </a:bodyPr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18" tIns="45709" rIns="91418" bIns="4570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1D110F-3F4E-48D9-B8AA-5D0E825AFDBA}" type="datetime1">
              <a:rPr lang="en-US" smtClean="0"/>
              <a:pPr/>
              <a:t>9/5/2025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18" tIns="45709" rIns="91418" bIns="45709" rtlCol="0" anchor="ctr"/>
          <a:lstStyle>
            <a:lvl1pPr algn="ctr">
              <a:defRPr sz="1200">
                <a:solidFill>
                  <a:srgbClr val="7030A0"/>
                </a:solidFill>
                <a:latin typeface="華康儷楷書" panose="03000509000000000000" pitchFamily="65" charset="-120"/>
                <a:ea typeface="華康儷楷書" panose="03000509000000000000" pitchFamily="65" charset="-120"/>
              </a:defRPr>
            </a:lvl1pPr>
          </a:lstStyle>
          <a:p>
            <a:r>
              <a:rPr lang="zh-TW" altLang="en-US" dirty="0"/>
              <a:t>天主教光仁小學 健康 快樂 創新 卓越</a:t>
            </a:r>
            <a:endParaRPr 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18" tIns="45709" rIns="91418" bIns="4570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矩形 6"/>
          <p:cNvSpPr/>
          <p:nvPr/>
        </p:nvSpPr>
        <p:spPr>
          <a:xfrm>
            <a:off x="0" y="-370225"/>
            <a:ext cx="236352" cy="661096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-65542" y="6240741"/>
            <a:ext cx="9287239" cy="13715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664" tIns="42332" rIns="84664" bIns="42332"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146342" y="-273469"/>
            <a:ext cx="180020" cy="7200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0357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  <p:sldLayoutId id="2147483870" r:id="rId12"/>
  </p:sldLayoutIdLst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hf sldNum="0" hdr="0" ftr="0" dt="0"/>
  <p:txStyles>
    <p:titleStyle>
      <a:lvl1pPr algn="ctr" defTabSz="914180" rtl="0" eaLnBrk="1" latinLnBrk="0" hangingPunct="1">
        <a:spcBef>
          <a:spcPct val="0"/>
        </a:spcBef>
        <a:buNone/>
        <a:defRPr lang="zh-TW" altLang="en-US" sz="4400" b="0" kern="1200" cap="none" spc="0">
          <a:ln w="12700" cmpd="sng">
            <a:solidFill>
              <a:srgbClr val="002060"/>
            </a:solidFill>
            <a:prstDash val="solid"/>
          </a:ln>
          <a:solidFill>
            <a:schemeClr val="bg1"/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63500" dir="3600000" algn="tl" rotWithShape="0">
              <a:srgbClr val="000000">
                <a:alpha val="70000"/>
              </a:srgbClr>
            </a:outerShdw>
          </a:effectLst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</p:titleStyle>
    <p:bodyStyle>
      <a:lvl1pPr marL="342817" indent="-342817" algn="l" defTabSz="91418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1pPr>
      <a:lvl2pPr marL="742772" indent="-285681" algn="l" defTabSz="91418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2pPr>
      <a:lvl3pPr marL="1142724" indent="-228545" algn="l" defTabSz="9141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3pPr>
      <a:lvl4pPr marL="1599814" indent="-228545" algn="l" defTabSz="91418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4pPr>
      <a:lvl5pPr marL="2056904" indent="-228545" algn="l" defTabSz="91418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5pPr>
      <a:lvl6pPr marL="2513993" indent="-228545" algn="l" defTabSz="9141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83" indent="-228545" algn="l" defTabSz="9141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73" indent="-228545" algn="l" defTabSz="9141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263" indent="-228545" algn="l" defTabSz="9141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90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80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70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58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48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38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28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718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114</a:t>
            </a:r>
            <a:r>
              <a:rPr lang="zh-TW" altLang="en-US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學年度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03648" y="1988840"/>
            <a:ext cx="7273521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48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體育領域學校日</a:t>
            </a:r>
            <a:r>
              <a:rPr lang="en-US" altLang="zh-TW" sz="48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8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8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二年級報告事項</a:t>
            </a:r>
            <a:r>
              <a:rPr lang="en-US" altLang="zh-TW" sz="48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8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en-US" altLang="zh-TW" sz="4800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48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老師</a:t>
            </a:r>
            <a:r>
              <a:rPr lang="en-US" altLang="zh-TW" sz="4800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4800" b="1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楊長恩</a:t>
            </a:r>
            <a:endParaRPr lang="zh-TW" altLang="en-US" sz="4800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67632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03648" y="548680"/>
            <a:ext cx="6851104" cy="647086"/>
          </a:xfrm>
        </p:spPr>
        <p:txBody>
          <a:bodyPr>
            <a:normAutofit fontScale="90000"/>
          </a:bodyPr>
          <a:lstStyle/>
          <a:p>
            <a:r>
              <a:rPr lang="zh-TW" altLang="en-US" dirty="0">
                <a:solidFill>
                  <a:srgbClr val="0070C0"/>
                </a:solidFill>
              </a:rPr>
              <a:t>體育課注意事項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87624" y="1484784"/>
            <a:ext cx="7956376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40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40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可配戴口罩。</a:t>
            </a:r>
            <a:endParaRPr lang="en-US" altLang="zh-TW" sz="4000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40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40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課前洗手，課後洗手。</a:t>
            </a:r>
            <a:endParaRPr lang="en-US" altLang="zh-TW" sz="4000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40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40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可攜帶太陽眼鏡</a:t>
            </a:r>
            <a:r>
              <a:rPr lang="zh-TW" altLang="en-US" sz="4000" b="1" dirty="0">
                <a:solidFill>
                  <a:srgbClr val="00B050"/>
                </a:solidFill>
                <a:latin typeface="標楷體"/>
                <a:ea typeface="標楷體"/>
              </a:rPr>
              <a:t>、帽子、手帕或小毛巾</a:t>
            </a:r>
            <a:r>
              <a:rPr lang="zh-TW" altLang="en-US" sz="40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19501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課程內容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87624" y="1412776"/>
            <a:ext cx="7956376" cy="39604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000" b="1" dirty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1.</a:t>
            </a:r>
            <a:r>
              <a:rPr lang="zh-TW" altLang="en-US" sz="4000" b="1" dirty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授課項目 </a:t>
            </a:r>
            <a:r>
              <a:rPr lang="en-US" altLang="zh-TW" sz="4000" b="1" dirty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:</a:t>
            </a:r>
          </a:p>
          <a:p>
            <a:pPr marL="0" indent="0">
              <a:buNone/>
            </a:pPr>
            <a:r>
              <a:rPr lang="zh-TW" altLang="en-US" sz="4000" b="1" dirty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攀岩</a:t>
            </a:r>
            <a:r>
              <a:rPr lang="zh-TW" altLang="en-US" sz="4000" b="1" dirty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、肢體活動</a:t>
            </a:r>
            <a:r>
              <a:rPr lang="zh-TW" altLang="en-US" sz="4000" b="1" dirty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、足球、飛盤</a:t>
            </a:r>
            <a:endParaRPr lang="en-US" altLang="zh-TW" sz="4000" b="1" dirty="0">
              <a:ln w="9525" cmpd="sng">
                <a:noFill/>
                <a:prstDash val="solid"/>
              </a:ln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  <a:p>
            <a:pPr marL="0" indent="0">
              <a:buNone/>
            </a:pPr>
            <a:r>
              <a:rPr lang="en-US" altLang="zh-TW" sz="4000" b="1" dirty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2.12/13</a:t>
            </a:r>
            <a:r>
              <a:rPr lang="zh-TW" altLang="en-US" sz="4000" b="1" dirty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週六上午運動會在東園國小，</a:t>
            </a:r>
            <a:r>
              <a:rPr lang="en-US" altLang="zh-TW" sz="4000" b="1" dirty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12/26</a:t>
            </a:r>
            <a:r>
              <a:rPr lang="zh-TW" altLang="en-US" sz="4000" b="1" dirty="0">
                <a:ln w="9525" cmpd="sng">
                  <a:noFill/>
                  <a:prstDash val="solid"/>
                </a:ln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週五補假</a:t>
            </a:r>
            <a:endParaRPr lang="zh-TW" altLang="en-US" sz="4000" dirty="0"/>
          </a:p>
          <a:p>
            <a:pPr marL="0" indent="0">
              <a:buNone/>
            </a:pPr>
            <a:endParaRPr lang="en-US" altLang="zh-TW" sz="4000" b="1" dirty="0">
              <a:ln w="9525" cmpd="sng">
                <a:noFill/>
                <a:prstDash val="solid"/>
              </a:ln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134858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二年級能力指標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259632" y="1484784"/>
            <a:ext cx="7273521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zh-TW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zh-TW" b="1" kern="100" dirty="0">
                <a:solidFill>
                  <a:srgbClr val="00B05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表現簡單的全身性身體活動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zh-TW" b="1" kern="100" dirty="0">
                <a:solidFill>
                  <a:srgbClr val="00B05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表現聯合性的基本運動能力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zh-TW" b="1" kern="100" dirty="0">
                <a:solidFill>
                  <a:srgbClr val="00B05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養成良好的健康態度和習慣，並能表現於生活中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endParaRPr lang="zh-TW" altLang="en-US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7226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評量方式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實作評量 </a:t>
            </a:r>
            <a:r>
              <a:rPr lang="en-US" altLang="zh-TW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50% 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平時測驗操作 </a:t>
            </a:r>
            <a:endParaRPr lang="en-US" altLang="zh-TW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分組討論 </a:t>
            </a:r>
            <a:r>
              <a:rPr lang="en-US" altLang="zh-TW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5%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zh-TW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課堂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分組討論</a:t>
            </a:r>
            <a:endParaRPr lang="en-US" altLang="zh-TW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生活實踐 </a:t>
            </a:r>
            <a:r>
              <a:rPr lang="en-US" altLang="zh-TW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15% </a:t>
            </a:r>
            <a:r>
              <a:rPr lang="zh-TW" altLang="en-US" sz="24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日常所學應用與實踐於生活中</a:t>
            </a:r>
            <a:endParaRPr lang="en-US" altLang="zh-TW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學習態度 </a:t>
            </a:r>
            <a:r>
              <a:rPr lang="en-US" altLang="zh-TW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30% 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學習態度之表現</a:t>
            </a:r>
          </a:p>
        </p:txBody>
      </p:sp>
    </p:spTree>
    <p:extLst>
      <p:ext uri="{BB962C8B-B14F-4D97-AF65-F5344CB8AC3E}">
        <p14:creationId xmlns:p14="http://schemas.microsoft.com/office/powerpoint/2010/main" val="685832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上課注意事項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259632" y="1484784"/>
            <a:ext cx="7273521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zh-TW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上課前</a:t>
            </a:r>
            <a:r>
              <a:rPr lang="zh-TW" altLang="en-US" b="1" dirty="0">
                <a:solidFill>
                  <a:srgbClr val="00B050"/>
                </a:solidFill>
                <a:latin typeface="標楷體"/>
                <a:ea typeface="標楷體"/>
              </a:rPr>
              <a:t>、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</a:t>
            </a:r>
            <a:r>
              <a:rPr lang="zh-TW" altLang="en-US" b="1" dirty="0">
                <a:solidFill>
                  <a:srgbClr val="00B050"/>
                </a:solidFill>
                <a:latin typeface="標楷體"/>
                <a:ea typeface="標楷體"/>
              </a:rPr>
              <a:t>、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後身體不適要告知老師。</a:t>
            </a:r>
            <a:endParaRPr lang="en-US" altLang="zh-TW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身體特殊疾病，請先告知。</a:t>
            </a:r>
            <a:endParaRPr lang="en-US" altLang="zh-TW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學生或家長特殊需求，也請先告知。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zh-TW" altLang="en-US" sz="4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健康的身體，快樂的生活</a:t>
            </a:r>
          </a:p>
        </p:txBody>
      </p:sp>
    </p:spTree>
    <p:extLst>
      <p:ext uri="{BB962C8B-B14F-4D97-AF65-F5344CB8AC3E}">
        <p14:creationId xmlns:p14="http://schemas.microsoft.com/office/powerpoint/2010/main" val="244291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j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E010AA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4186</TotalTime>
  <Words>192</Words>
  <Application>Microsoft Office PowerPoint</Application>
  <PresentationFormat>如螢幕大小 (4:3)</PresentationFormat>
  <Paragraphs>26</Paragraphs>
  <Slides>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7" baseType="lpstr">
      <vt:lpstr>kjes</vt:lpstr>
      <vt:lpstr>114學年度</vt:lpstr>
      <vt:lpstr>體育課注意事項</vt:lpstr>
      <vt:lpstr>課程內容</vt:lpstr>
      <vt:lpstr>二年級能力指標</vt:lpstr>
      <vt:lpstr>評量方式</vt:lpstr>
      <vt:lpstr>上課注意事項</vt:lpstr>
    </vt:vector>
  </TitlesOfParts>
  <Company>台北市天主教私立光仁小學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桑慧安</dc:creator>
  <cp:lastModifiedBy>Hewlett-Packard Company</cp:lastModifiedBy>
  <cp:revision>349</cp:revision>
  <cp:lastPrinted>2021-08-31T00:30:02Z</cp:lastPrinted>
  <dcterms:created xsi:type="dcterms:W3CDTF">2015-09-04T07:07:29Z</dcterms:created>
  <dcterms:modified xsi:type="dcterms:W3CDTF">2025-09-05T03:21:01Z</dcterms:modified>
</cp:coreProperties>
</file>