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64" autoAdjust="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圓角矩形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圓角矩形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矩形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圓角矩形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圓角矩形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3ABBEBE-DD2B-467A-B30D-4496F0E7951E}" type="datetimeFigureOut">
              <a:rPr lang="zh-TW" altLang="en-US" smtClean="0"/>
              <a:t>2026/8/27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68D043EE-DC74-4ABE-A0A1-A7649A700691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TW" altLang="en-US" dirty="0">
                <a:latin typeface="+mj-ea"/>
                <a:ea typeface="+mj-ea"/>
              </a:rPr>
              <a:t>老</a:t>
            </a:r>
            <a:r>
              <a:rPr lang="zh-TW" altLang="en-US" dirty="0" smtClean="0">
                <a:latin typeface="+mj-ea"/>
                <a:ea typeface="+mj-ea"/>
              </a:rPr>
              <a:t>師</a:t>
            </a:r>
            <a:r>
              <a:rPr lang="en-US" altLang="zh-TW" dirty="0" smtClean="0">
                <a:latin typeface="+mj-ea"/>
                <a:ea typeface="+mj-ea"/>
              </a:rPr>
              <a:t>:</a:t>
            </a:r>
            <a:r>
              <a:rPr lang="zh-TW" altLang="en-US" dirty="0">
                <a:latin typeface="+mj-ea"/>
                <a:ea typeface="+mj-ea"/>
              </a:rPr>
              <a:t>蘇穎</a:t>
            </a: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/>
              <a:t>一</a:t>
            </a:r>
            <a:r>
              <a:rPr lang="zh-TW" altLang="en-US" dirty="0" smtClean="0"/>
              <a:t>年級體育領域學校日報告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982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/>
              <a:t>上課注意事項</a:t>
            </a:r>
            <a:endParaRPr lang="zh-TW" altLang="en-US" b="1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endParaRPr lang="en-US" altLang="zh-TW" sz="2400" dirty="0" smtClean="0"/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上課務必穿著運動服及慢跑鞋或球鞋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sz="2400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上課如有身體或心理不適，請小朋友都要跟老師反應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pPr marL="0" indent="0">
              <a:buNone/>
            </a:pPr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（身體特殊疾病請先告知）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sz="2400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sz="2400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安全第一，做操確實</a:t>
            </a:r>
            <a:endParaRPr lang="en-US" altLang="zh-TW" sz="2400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79143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課程內容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健康操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體能活動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r>
              <a:rPr lang="zh-TW" altLang="en-US" dirty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上課</a:t>
            </a:r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項目</a:t>
            </a:r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pPr marL="0" indent="0">
              <a:buNone/>
            </a:pPr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 </a:t>
            </a:r>
            <a:r>
              <a:rPr lang="en-US" altLang="zh-TW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(</a:t>
            </a:r>
            <a:r>
              <a:rPr lang="zh-TW" altLang="en-US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跳繩 籃球 飛盤</a:t>
            </a:r>
            <a:r>
              <a:rPr lang="en-US" altLang="zh-TW" dirty="0" smtClean="0">
                <a:latin typeface="華康相撲體(P)" panose="03000900000000000000" pitchFamily="66" charset="-120"/>
                <a:ea typeface="華康相撲體(P)" panose="03000900000000000000" pitchFamily="66" charset="-120"/>
              </a:rPr>
              <a:t>)</a:t>
            </a:r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 smtClean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en-US" altLang="zh-TW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  <a:p>
            <a:endParaRPr lang="zh-TW" altLang="en-US" dirty="0">
              <a:latin typeface="華康相撲體(P)" panose="03000900000000000000" pitchFamily="66" charset="-120"/>
              <a:ea typeface="華康相撲體(P)" panose="03000900000000000000" pitchFamily="66" charset="-12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304" y="2783084"/>
            <a:ext cx="1208856" cy="1208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56085">
            <a:off x="6385719" y="4005064"/>
            <a:ext cx="2128837" cy="212883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4555">
            <a:off x="6837274" y="570501"/>
            <a:ext cx="1778378" cy="177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0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教學方式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老師</a:t>
            </a:r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講解</a:t>
            </a:r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b="1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實際</a:t>
            </a:r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操作</a:t>
            </a:r>
            <a:endParaRPr lang="en-US" altLang="zh-TW" b="1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b="1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相互合作</a:t>
            </a:r>
            <a:endParaRPr lang="zh-TW" altLang="en-US" b="1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0873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評量方式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實作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評量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50%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實際操作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分組討論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課堂分組討論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生活實踐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5%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日常所學應用於生活中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  <a:p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學習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態度 </a:t>
            </a:r>
            <a:r>
              <a:rPr lang="en-US" altLang="zh-TW" dirty="0">
                <a:latin typeface="華康相撲體" panose="03000909000000000000" pitchFamily="65" charset="-120"/>
                <a:ea typeface="華康相撲體" panose="03000909000000000000" pitchFamily="65" charset="-120"/>
              </a:rPr>
              <a:t>4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0%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 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(</a:t>
            </a:r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學習態度之表現</a:t>
            </a:r>
            <a:r>
              <a:rPr lang="en-US" altLang="zh-TW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6658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 0.033 0.027 0.06 0.06 0.06 C 0.099 0.06 0.113 0.03 0.119 0.012 L 0.125 -0.012 C 0.131 -0.03 0.146 -0.06 0.19 -0.06 C 0.218 -0.06 0.25 -0.033 0.25 0 C 0.25 0.033 0.218 0.06 0.19 0.06 C 0.146 0.06 0.131 0.03 0.125 0.012 L 0.119 -0.012 C 0.113 -0.03 0.099 -0.06 0.06 -0.06 C 0.027 -0.06 0 -0.033 0 0 Z" pathEditMode="relative" ptsTypes="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上課叮嚀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altLang="zh-TW" dirty="0" smtClean="0"/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課前洗手，課後洗手</a:t>
            </a:r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上課可攜帶水壺及毛巾</a:t>
            </a:r>
            <a:endParaRPr lang="en-US" altLang="zh-TW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endParaRPr lang="en-US" altLang="zh-TW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r>
              <a:rPr lang="zh-TW" altLang="en-US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可佩戴口罩</a:t>
            </a:r>
            <a:endParaRPr lang="zh-TW" altLang="en-US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665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en-US" altLang="zh-TW" sz="9600" dirty="0" smtClean="0">
                <a:latin typeface="Bahnschrift SemiBold SemiConden" panose="020B0502040204020203" pitchFamily="34" charset="0"/>
              </a:rPr>
              <a:t>QA</a:t>
            </a:r>
          </a:p>
        </p:txBody>
      </p:sp>
    </p:spTree>
    <p:extLst>
      <p:ext uri="{BB962C8B-B14F-4D97-AF65-F5344CB8AC3E}">
        <p14:creationId xmlns:p14="http://schemas.microsoft.com/office/powerpoint/2010/main" val="2264294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endParaRPr lang="en-US" altLang="zh-TW" dirty="0"/>
          </a:p>
          <a:p>
            <a:pPr marL="0" indent="0" algn="ctr">
              <a:buNone/>
            </a:pPr>
            <a:r>
              <a:rPr lang="zh-TW" altLang="en-US" sz="6600" dirty="0" smtClean="0">
                <a:latin typeface="華康相撲體" panose="03000909000000000000" pitchFamily="65" charset="-120"/>
                <a:ea typeface="華康相撲體" panose="03000909000000000000" pitchFamily="65" charset="-120"/>
              </a:rPr>
              <a:t>謝謝各位家長的聆聽</a:t>
            </a:r>
            <a:endParaRPr lang="en-US" altLang="zh-TW" sz="6600" dirty="0" smtClean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pPr marL="0" indent="0" algn="ctr">
              <a:buNone/>
            </a:pPr>
            <a:endParaRPr lang="en-US" altLang="zh-TW" sz="4400" dirty="0"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  <a:p>
            <a:pPr marL="0" indent="0" algn="ctr">
              <a:buNone/>
            </a:pPr>
            <a:r>
              <a:rPr lang="zh-TW" altLang="en-US" sz="3600" dirty="0" smtClean="0">
                <a:solidFill>
                  <a:srgbClr val="FF0000"/>
                </a:solidFill>
                <a:latin typeface="華康相撲體" panose="03000909000000000000" pitchFamily="65" charset="-120"/>
                <a:ea typeface="華康相撲體" panose="03000909000000000000" pitchFamily="65" charset="-120"/>
              </a:rPr>
              <a:t>如有其他注意事項也可請導師轉達 </a:t>
            </a:r>
            <a:endParaRPr lang="zh-TW" altLang="en-US" sz="3600" dirty="0">
              <a:solidFill>
                <a:srgbClr val="FF0000"/>
              </a:solidFill>
              <a:latin typeface="華康相撲體" panose="03000909000000000000" pitchFamily="65" charset="-120"/>
              <a:ea typeface="華康相撲體" panose="030009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705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公正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8971</TotalTime>
  <Words>147</Words>
  <Application>Microsoft Office PowerPoint</Application>
  <PresentationFormat>如螢幕大小 (4:3)</PresentationFormat>
  <Paragraphs>50</Paragraphs>
  <Slides>8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9" baseType="lpstr">
      <vt:lpstr>公正</vt:lpstr>
      <vt:lpstr>一年級體育領域學校日報告</vt:lpstr>
      <vt:lpstr>上課注意事項</vt:lpstr>
      <vt:lpstr>課程內容</vt:lpstr>
      <vt:lpstr>教學方式</vt:lpstr>
      <vt:lpstr>評量方式</vt:lpstr>
      <vt:lpstr>上課叮嚀</vt:lpstr>
      <vt:lpstr>PowerPoint 簡報</vt:lpstr>
      <vt:lpstr>PowerPoint 簡報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五年級體育課報告</dc:title>
  <dc:creator>Hewlett-Packard Company</dc:creator>
  <cp:lastModifiedBy>Hewlett-Packard Company</cp:lastModifiedBy>
  <cp:revision>21</cp:revision>
  <dcterms:created xsi:type="dcterms:W3CDTF">2024-08-30T06:15:39Z</dcterms:created>
  <dcterms:modified xsi:type="dcterms:W3CDTF">2026-08-27T03:51:00Z</dcterms:modified>
</cp:coreProperties>
</file>