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embeddedFontLst>
    <p:embeddedFont>
      <p:font typeface="Constantia" panose="02030602050306030303" pitchFamily="18" charset="0"/>
      <p:regular r:id="rId20"/>
      <p:bold r:id="rId21"/>
      <p:italic r:id="rId22"/>
      <p:boldItalic r:id="rId23"/>
    </p:embeddedFont>
    <p:embeddedFont>
      <p:font typeface="Roboto" panose="020B0604020202020204" charset="0"/>
      <p:regular r:id="rId24"/>
      <p:bold r:id="rId25"/>
      <p:italic r:id="rId26"/>
      <p:boldItalic r:id="rId27"/>
    </p:embeddedFont>
    <p:embeddedFont>
      <p:font typeface="DFKai-SB" panose="03000509000000000000" pitchFamily="65" charset="-120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gQ53iA/fxQ7GR6npBYZng2ax+G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422ADA60-63A9-4425-B411-8AFB77A261AB}">
  <a:tblStyle styleId="{422ADA60-63A9-4425-B411-8AFB77A261A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6" d="100"/>
          <a:sy n="116" d="100"/>
        </p:scale>
        <p:origin x="-1494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52121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0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1" name="Google Shape;11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0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20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subTitle" idx="1"/>
          </p:nvPr>
        </p:nvSpPr>
        <p:spPr>
          <a:xfrm>
            <a:off x="598088" y="3621217"/>
            <a:ext cx="8222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21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1" name="Google Shape;21;p2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21"/>
          <p:cNvSpPr txBox="1">
            <a:spLocks noGrp="1"/>
          </p:cNvSpPr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22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30" name="Google Shape;30;p22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2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2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2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35;p22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1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2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4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1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26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52" name="Google Shape;52;p26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6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6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6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26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27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27"/>
          <p:cNvSpPr txBox="1">
            <a:spLocks noGrp="1"/>
          </p:cNvSpPr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subTitle" idx="1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29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71" name="Google Shape;71;p29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9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9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9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9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29"/>
          <p:cNvSpPr txBox="1">
            <a:spLocks noGrp="1"/>
          </p:cNvSpPr>
          <p:nvPr>
            <p:ph type="body" idx="1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31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sz="2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4" name="Google Shape;84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5" name="Google Shape;85;p3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6" name="Google Shape;86;p3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iUTRvtgK65fKnqCArkoeSafeBjYJ2XQ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3fXTGCj2HOB2KEiifXY3koHwAgMYRpJ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250650" y="1669050"/>
            <a:ext cx="8642700" cy="17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私立光仁小學113學年度</a:t>
            </a: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班親會</a:t>
            </a:r>
            <a:endParaRPr sz="480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lang="zh-TW" sz="480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學務處宣導事項</a:t>
            </a:r>
            <a:endParaRPr sz="480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4211675" y="3902692"/>
            <a:ext cx="4255500" cy="9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/>
          <a:p>
            <a:pPr marL="0" marR="4572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</a:pP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113</a:t>
            </a:r>
            <a:r>
              <a:rPr lang="zh-TW" sz="4000">
                <a:latin typeface="Constantia"/>
                <a:ea typeface="Constantia"/>
                <a:cs typeface="Constantia"/>
                <a:sym typeface="Constantia"/>
              </a:rPr>
              <a:t>/</a:t>
            </a: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9/7</a:t>
            </a:r>
            <a:endParaRPr sz="4000"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8825" y="1353600"/>
            <a:ext cx="8664319" cy="533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1477311"/>
            <a:ext cx="8991600" cy="3539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900" y="1667575"/>
            <a:ext cx="8860201" cy="469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6" name="Google Shape;11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4378" y="1353600"/>
            <a:ext cx="5582946" cy="540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校園安全</a:t>
            </a:r>
            <a:r>
              <a:rPr lang="zh-TW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門禁管制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522800" y="1437700"/>
            <a:ext cx="8080800" cy="48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7：40前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到校低、中、高年級學生請請到光仁樓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104-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106教室。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早退須憑</a:t>
            </a:r>
            <a:r>
              <a:rPr lang="zh-TW" sz="3600" b="0" i="0" u="sng" strike="noStrike" cap="none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會辦單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，警衛確認放行。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物品註明班級、姓名後交警衛。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oogle Shape;127;p7"/>
          <p:cNvGraphicFramePr/>
          <p:nvPr/>
        </p:nvGraphicFramePr>
        <p:xfrm>
          <a:off x="152425" y="863838"/>
          <a:ext cx="8812050" cy="5911690"/>
        </p:xfrm>
        <a:graphic>
          <a:graphicData uri="http://schemas.openxmlformats.org/drawingml/2006/table">
            <a:tbl>
              <a:tblPr bandRow="1">
                <a:noFill/>
                <a:tableStyleId>{422ADA60-63A9-4425-B411-8AFB77A261AB}</a:tableStyleId>
              </a:tblPr>
              <a:tblGrid>
                <a:gridCol w="1804475"/>
                <a:gridCol w="1283625"/>
                <a:gridCol w="1531850"/>
                <a:gridCol w="522675"/>
                <a:gridCol w="899525"/>
                <a:gridCol w="2769900"/>
              </a:tblGrid>
              <a:tr h="1095175"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00"/>
                        <a:buFont typeface="Arial"/>
                        <a:buNone/>
                      </a:pPr>
                      <a:r>
                        <a:rPr lang="zh-TW" sz="29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臺北市私立光仁國民小學訪客到校/學生外出會辦單</a:t>
                      </a:r>
                      <a:endParaRPr sz="29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  <a:tr h="321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進出日期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時間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姓名與聯絡電話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人數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來訪對象/班級/事由 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6090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  月  日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上/下　午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時　分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電話：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□與___________處室有約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□與___________老師有約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□參加班親會或親職講座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□學生因故需早退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□其它________________ 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43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處室或老師簽章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聯絡分機或電話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1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備註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  <a:tr h="1609025">
                <a:tc gridSpan="6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附註：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179705" marR="0" lvl="0" indent="-179705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1.</a:t>
                      </a:r>
                      <a:r>
                        <a:rPr lang="zh-TW" sz="18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訪客會辦單</a:t>
                      </a: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請事前交給警衛備查，以利聯繫。訪客依規定換證、登記後，始得進入校園。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179705" marR="0" lvl="0" indent="-179705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2.</a:t>
                      </a:r>
                      <a:r>
                        <a:rPr lang="zh-TW" sz="18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學生因故需早退離校</a:t>
                      </a: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時，請導師填好此單後，由學生將此外出單交給警衛，確認接送人員身分後放行。如為家長以外人員來接，請以電話向導師查明後放行。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行動通訊數位設備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" name="Google Shape;133;p8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「到校關機」。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自負保管之責。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未經允許不把玩、不使用。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放學離校後才開機。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-1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39" name="Google Shape;139;p9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乘車繫安全帶、乘機車戴安全帽。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接送區以校車優先，請家長禮讓。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請於上、下車前</a:t>
            </a:r>
            <a:r>
              <a:rPr lang="zh-TW" sz="3600" b="0" i="0" u="none" strike="noStrike" cap="none">
                <a:solidFill>
                  <a:srgbClr val="FFFF00"/>
                </a:solidFill>
                <a:latin typeface="DFKai-SB"/>
                <a:ea typeface="DFKai-SB"/>
                <a:cs typeface="DFKai-SB"/>
                <a:sym typeface="DFKai-SB"/>
              </a:rPr>
              <a:t>先準備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，上、下車迅速駛離家長接送區。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-2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45" name="Google Shape;145;p10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萬大路423巷上下學</a:t>
            </a:r>
            <a:r>
              <a:rPr lang="zh-TW" sz="3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禁止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迴轉。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公車站牌前後勿違規停車。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請善用普愛橋過馬路。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防疫宣導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" name="Google Shape;151;p12"/>
          <p:cNvSpPr txBox="1"/>
          <p:nvPr/>
        </p:nvSpPr>
        <p:spPr>
          <a:xfrm>
            <a:off x="294200" y="1437700"/>
            <a:ext cx="4963800" cy="50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每天定期量體溫，發燒不得進入校園。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養成洗手及運動的習慣。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攜帶手帕。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4050" y="1353588"/>
            <a:ext cx="3581198" cy="5105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"/>
          <p:cNvSpPr txBox="1">
            <a:spLocks noGrp="1"/>
          </p:cNvSpPr>
          <p:nvPr>
            <p:ph type="ctrTitle"/>
          </p:nvPr>
        </p:nvSpPr>
        <p:spPr>
          <a:xfrm>
            <a:off x="460950" y="882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衛生宣導~登革熱、腸病毒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58" name="Google Shape;158;p1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b="7321"/>
          <a:stretch/>
        </p:blipFill>
        <p:spPr>
          <a:xfrm>
            <a:off x="4953850" y="1399051"/>
            <a:ext cx="4087500" cy="53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950" y="1399075"/>
            <a:ext cx="3817526" cy="534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防溺宣導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5" name="Google Shape;165;p14"/>
          <p:cNvSpPr txBox="1"/>
          <p:nvPr/>
        </p:nvSpPr>
        <p:spPr>
          <a:xfrm>
            <a:off x="522800" y="1437700"/>
            <a:ext cx="80808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52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4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42974" y="1437700"/>
            <a:ext cx="7441500" cy="525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"/>
          <p:cNvSpPr txBox="1">
            <a:spLocks noGrp="1"/>
          </p:cNvSpPr>
          <p:nvPr>
            <p:ph type="ctrTitle"/>
          </p:nvPr>
        </p:nvSpPr>
        <p:spPr>
          <a:xfrm>
            <a:off x="598100" y="4127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書包減重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172" name="Google Shape;172;p15"/>
          <p:cNvSpPr txBox="1">
            <a:spLocks noGrp="1"/>
          </p:cNvSpPr>
          <p:nvPr>
            <p:ph type="subTitle" idx="1"/>
          </p:nvPr>
        </p:nvSpPr>
        <p:spPr>
          <a:xfrm>
            <a:off x="598100" y="1917300"/>
            <a:ext cx="8222100" cy="32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體重八分之一。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睡前整理書包，養成管理私人物品好習慣。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善用教室置物櫃。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6"/>
          <p:cNvSpPr txBox="1">
            <a:spLocks noGrp="1"/>
          </p:cNvSpPr>
          <p:nvPr>
            <p:ph type="ctrTitle"/>
          </p:nvPr>
        </p:nvSpPr>
        <p:spPr>
          <a:xfrm>
            <a:off x="598100" y="479325"/>
            <a:ext cx="82221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護眼密碼-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853240幫我刪惡視力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78" name="Google Shape;178;p16"/>
          <p:cNvSpPr txBox="1">
            <a:spLocks noGrp="1"/>
          </p:cNvSpPr>
          <p:nvPr>
            <p:ph type="subTitle" idx="1"/>
          </p:nvPr>
        </p:nvSpPr>
        <p:spPr>
          <a:xfrm>
            <a:off x="598100" y="1401288"/>
            <a:ext cx="8222100" cy="52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8—睡滿「8」小時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5—天天「5」蔬果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3—坐姿「3」直角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2—戶外「2」小時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4—避免「4」光害(電腦、電視、手機、平板電腦）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0—「3010」：用眼30分鐘，休息10分鐘。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"/>
          <p:cNvSpPr txBox="1">
            <a:spLocks noGrp="1"/>
          </p:cNvSpPr>
          <p:nvPr>
            <p:ph type="ctrTitle"/>
          </p:nvPr>
        </p:nvSpPr>
        <p:spPr>
          <a:xfrm>
            <a:off x="460950" y="2174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代轉達家長會訊息</a:t>
            </a:r>
            <a:endParaRPr sz="48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4" name="Google Shape;184;p17"/>
          <p:cNvSpPr txBox="1">
            <a:spLocks noGrp="1"/>
          </p:cNvSpPr>
          <p:nvPr>
            <p:ph type="subTitle" idx="1"/>
          </p:nvPr>
        </p:nvSpPr>
        <p:spPr>
          <a:xfrm>
            <a:off x="356525" y="1509775"/>
            <a:ext cx="8672100" cy="43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endParaRPr sz="48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libri"/>
              <a:buNone/>
            </a:pPr>
            <a:r>
              <a:rPr lang="zh-TW" sz="4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(9/7學校日選舉班級家長代表)。</a:t>
            </a: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1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會員大會暫訂113/9/21(六)09：00。</a:t>
            </a:r>
            <a:r>
              <a:rPr lang="zh-TW" sz="2900">
                <a:latin typeface="Arial"/>
                <a:ea typeface="Arial"/>
                <a:cs typeface="Arial"/>
                <a:sym typeface="Arial"/>
              </a:rPr>
              <a:t> </a:t>
            </a:r>
            <a:endParaRPr sz="29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6000">
                <a:latin typeface="DFKai-SB"/>
                <a:ea typeface="DFKai-SB"/>
                <a:cs typeface="DFKai-SB"/>
                <a:sym typeface="DFKai-SB"/>
              </a:rPr>
              <a:t>感謝協助</a:t>
            </a:r>
            <a:endParaRPr sz="600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90" name="Google Shape;190;p18"/>
          <p:cNvSpPr txBox="1">
            <a:spLocks noGrp="1"/>
          </p:cNvSpPr>
          <p:nvPr>
            <p:ph type="subTitle" idx="1"/>
          </p:nvPr>
        </p:nvSpPr>
        <p:spPr>
          <a:xfrm>
            <a:off x="598100" y="362123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光仁小學學務處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</Words>
  <Application>Microsoft Office PowerPoint</Application>
  <PresentationFormat>如螢幕大小 (4:3)</PresentationFormat>
  <Paragraphs>71</Paragraphs>
  <Slides>17</Slides>
  <Notes>17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5" baseType="lpstr">
      <vt:lpstr>Arial</vt:lpstr>
      <vt:lpstr>新細明體</vt:lpstr>
      <vt:lpstr>Constantia</vt:lpstr>
      <vt:lpstr>Roboto</vt:lpstr>
      <vt:lpstr>DFKai-SB</vt:lpstr>
      <vt:lpstr>Calibri</vt:lpstr>
      <vt:lpstr>Noto Sans Symbols</vt:lpstr>
      <vt:lpstr>Geometric</vt:lpstr>
      <vt:lpstr>私立光仁小學113學年度班親會 學務處宣導事項</vt:lpstr>
      <vt:lpstr>反毒</vt:lpstr>
      <vt:lpstr>反毒</vt:lpstr>
      <vt:lpstr>反毒</vt:lpstr>
      <vt:lpstr>反毒</vt:lpstr>
      <vt:lpstr>校園安全-門禁管制</vt:lpstr>
      <vt:lpstr>PowerPoint 簡報</vt:lpstr>
      <vt:lpstr>行動通訊數位設備</vt:lpstr>
      <vt:lpstr>交通安全-1</vt:lpstr>
      <vt:lpstr>交通安全-2</vt:lpstr>
      <vt:lpstr>防疫宣導</vt:lpstr>
      <vt:lpstr>衛生宣導~登革熱、腸病毒</vt:lpstr>
      <vt:lpstr>防溺宣導</vt:lpstr>
      <vt:lpstr>書包減重</vt:lpstr>
      <vt:lpstr>護眼密碼-853240幫我刪惡視力</vt:lpstr>
      <vt:lpstr>代轉達家長會訊息</vt:lpstr>
      <vt:lpstr>感謝協助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私立光仁小學113學年度班親會 學務處宣導事項</dc:title>
  <dc:creator>主任</dc:creator>
  <cp:lastModifiedBy>主任</cp:lastModifiedBy>
  <cp:revision>1</cp:revision>
  <dcterms:modified xsi:type="dcterms:W3CDTF">2024-08-22T06:07:59Z</dcterms:modified>
</cp:coreProperties>
</file>