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81" r:id="rId2"/>
    <p:sldId id="282" r:id="rId3"/>
    <p:sldId id="283" r:id="rId4"/>
    <p:sldId id="307" r:id="rId5"/>
    <p:sldId id="292" r:id="rId6"/>
    <p:sldId id="297" r:id="rId7"/>
    <p:sldId id="306" r:id="rId8"/>
    <p:sldId id="305" r:id="rId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6FE"/>
    <a:srgbClr val="EA4850"/>
    <a:srgbClr val="E747F3"/>
    <a:srgbClr val="004999"/>
    <a:srgbClr val="FFFFFF"/>
    <a:srgbClr val="FADBD6"/>
    <a:srgbClr val="F4989D"/>
    <a:srgbClr val="187C86"/>
    <a:srgbClr val="89E0EA"/>
    <a:srgbClr val="156C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6314" autoAdjust="0"/>
  </p:normalViewPr>
  <p:slideViewPr>
    <p:cSldViewPr snapToGrid="0">
      <p:cViewPr>
        <p:scale>
          <a:sx n="110" d="100"/>
          <a:sy n="110" d="100"/>
        </p:scale>
        <p:origin x="-59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1954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xmlns="" id="{1BB8339D-3865-419B-A6A9-D54E7DCBAF2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F585C886-6F28-4B24-9D1E-72D65BC1973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306D7-F83C-45FD-B899-C5BAA999EE4F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70CAE37A-99A5-4EF8-9A55-D6F456174A8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87ED1E34-D874-4C3B-91DD-AABE6B1C650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81C531-728B-4421-A5EE-0096A635CD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384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ADEA49-AC55-46A5-B581-4E188451AFE3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40C06-AFB9-495C-B422-891E99B637E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5860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https://www.ypppt.com/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040C06-AFB9-495C-B422-891E99B637E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41597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280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265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5630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0718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81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889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72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248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3AA60E25-1DD8-4E03-BC07-8227439D47B4}"/>
              </a:ext>
            </a:extLst>
          </p:cNvPr>
          <p:cNvGrpSpPr/>
          <p:nvPr userDrawn="1"/>
        </p:nvGrpSpPr>
        <p:grpSpPr>
          <a:xfrm>
            <a:off x="-32658" y="0"/>
            <a:ext cx="12224657" cy="6872630"/>
            <a:chOff x="-32658" y="0"/>
            <a:chExt cx="12224657" cy="687263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xmlns="" id="{3F1C1A2B-842D-4B73-BDD0-255BC0B9154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489" r="44624" b="43633"/>
            <a:stretch/>
          </p:blipFill>
          <p:spPr>
            <a:xfrm>
              <a:off x="-32658" y="0"/>
              <a:ext cx="3251509" cy="1537855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xmlns="" id="{903632A2-DBFF-4B2F-9C17-3FED31EA96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clrChange>
                <a:clrFrom>
                  <a:srgbClr val="F0F0F0"/>
                </a:clrFrom>
                <a:clrTo>
                  <a:srgbClr val="F0F0F0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494" t="23216" r="393" b="-222"/>
            <a:stretch/>
          </p:blipFill>
          <p:spPr>
            <a:xfrm>
              <a:off x="11083636" y="5699770"/>
              <a:ext cx="1108363" cy="11728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05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9400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7970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95CD8-89EE-4E34-96B1-5F9FDBB3100E}" type="datetimeFigureOut">
              <a:rPr lang="zh-CN" altLang="en-US" smtClean="0"/>
              <a:t>2026/9/5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2FDC-AF09-4D6B-8033-A72B6992AB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816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3000">
        <p:random/>
      </p:transition>
    </mc:Choice>
    <mc:Fallback xmlns="">
      <p:transition spd="slow" advClick="0" advTm="3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classroom.google.com/h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99neGbkkGvA&amp;list=PLY8swGjnVArwAchiG1kqWJydrMrICcetJ&amp;index=1" TargetMode="External"/><Relationship Id="rId2" Type="http://schemas.openxmlformats.org/officeDocument/2006/relationships/hyperlink" Target="https://www.youtube.com/watch?v=oCfsuZkKjpE&amp;list=PLY8swGjnVArwAchiG1kqWJydrMrICcetJ&amp;index=9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>
            <a:extLst>
              <a:ext uri="{FF2B5EF4-FFF2-40B4-BE49-F238E27FC236}">
                <a16:creationId xmlns:a16="http://schemas.microsoft.com/office/drawing/2014/main" xmlns="" id="{AEFA0419-A3C2-486C-A364-E65CF8A75BFA}"/>
              </a:ext>
            </a:extLst>
          </p:cNvPr>
          <p:cNvSpPr/>
          <p:nvPr/>
        </p:nvSpPr>
        <p:spPr>
          <a:xfrm>
            <a:off x="0" y="-1"/>
            <a:ext cx="12192000" cy="69826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8B817C31-96E5-4536-A4D3-FDB6198996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9"/>
          <a:stretch/>
        </p:blipFill>
        <p:spPr>
          <a:xfrm>
            <a:off x="-223673" y="0"/>
            <a:ext cx="12415673" cy="6982690"/>
          </a:xfrm>
          <a:prstGeom prst="rect">
            <a:avLst/>
          </a:prstGeom>
        </p:spPr>
      </p:pic>
      <p:sp>
        <p:nvSpPr>
          <p:cNvPr id="19" name="Freeform 98">
            <a:extLst>
              <a:ext uri="{FF2B5EF4-FFF2-40B4-BE49-F238E27FC236}">
                <a16:creationId xmlns:a16="http://schemas.microsoft.com/office/drawing/2014/main" xmlns="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3828151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xmlns="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7596385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ACEC8B7-8ECF-4A1A-BC25-3090B9CD2A2F}"/>
              </a:ext>
            </a:extLst>
          </p:cNvPr>
          <p:cNvGrpSpPr/>
          <p:nvPr/>
        </p:nvGrpSpPr>
        <p:grpSpPr>
          <a:xfrm>
            <a:off x="2882921" y="1423102"/>
            <a:ext cx="1302519" cy="1302519"/>
            <a:chOff x="2533618" y="1169405"/>
            <a:chExt cx="1661011" cy="1661011"/>
          </a:xfrm>
        </p:grpSpPr>
        <p:sp>
          <p:nvSpPr>
            <p:cNvPr id="4" name="椭圆 3"/>
            <p:cNvSpPr/>
            <p:nvPr/>
          </p:nvSpPr>
          <p:spPr>
            <a:xfrm>
              <a:off x="2533618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882500" y="1261525"/>
              <a:ext cx="928473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en-US" altLang="zh-CN" sz="72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2</a:t>
              </a:r>
              <a:endParaRPr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8423FC54-299F-4DA1-80ED-209F366D1EE1}"/>
              </a:ext>
            </a:extLst>
          </p:cNvPr>
          <p:cNvGrpSpPr/>
          <p:nvPr/>
        </p:nvGrpSpPr>
        <p:grpSpPr>
          <a:xfrm>
            <a:off x="6144488" y="1420406"/>
            <a:ext cx="1302519" cy="1302519"/>
            <a:chOff x="6399902" y="1169405"/>
            <a:chExt cx="1661011" cy="1661011"/>
          </a:xfrm>
        </p:grpSpPr>
        <p:sp>
          <p:nvSpPr>
            <p:cNvPr id="6" name="椭圆 5"/>
            <p:cNvSpPr/>
            <p:nvPr/>
          </p:nvSpPr>
          <p:spPr>
            <a:xfrm>
              <a:off x="6399902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766172" y="1215464"/>
              <a:ext cx="928473" cy="15306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en-US" altLang="zh-CN" sz="72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2</a:t>
              </a:r>
              <a:endParaRPr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BCC550BF-4FAD-4FB2-A4C1-DC53C343A07C}"/>
              </a:ext>
            </a:extLst>
          </p:cNvPr>
          <p:cNvGrpSpPr/>
          <p:nvPr/>
        </p:nvGrpSpPr>
        <p:grpSpPr>
          <a:xfrm>
            <a:off x="7781484" y="1420406"/>
            <a:ext cx="1302519" cy="1302519"/>
            <a:chOff x="8333045" y="1169405"/>
            <a:chExt cx="1661011" cy="1661011"/>
          </a:xfrm>
        </p:grpSpPr>
        <p:sp>
          <p:nvSpPr>
            <p:cNvPr id="7" name="椭圆 6"/>
            <p:cNvSpPr/>
            <p:nvPr/>
          </p:nvSpPr>
          <p:spPr>
            <a:xfrm>
              <a:off x="8333045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647188" y="1215464"/>
              <a:ext cx="1032728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en-US" altLang="zh-TW" sz="72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6</a:t>
              </a:r>
              <a:endParaRPr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84AE177-B373-451A-8CDD-BFD1C32EE40B}"/>
              </a:ext>
            </a:extLst>
          </p:cNvPr>
          <p:cNvGrpSpPr/>
          <p:nvPr/>
        </p:nvGrpSpPr>
        <p:grpSpPr>
          <a:xfrm>
            <a:off x="4515775" y="1420406"/>
            <a:ext cx="1302519" cy="1302519"/>
            <a:chOff x="6399902" y="1169405"/>
            <a:chExt cx="1661011" cy="1661011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xmlns="" id="{B93A5F8B-E730-4DE4-A9B2-2E03578C0999}"/>
                </a:ext>
              </a:extLst>
            </p:cNvPr>
            <p:cNvSpPr/>
            <p:nvPr/>
          </p:nvSpPr>
          <p:spPr>
            <a:xfrm>
              <a:off x="6399902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xmlns="" id="{349BF8BE-37A7-41C4-AAB1-938E38FBD9CA}"/>
                </a:ext>
              </a:extLst>
            </p:cNvPr>
            <p:cNvSpPr txBox="1"/>
            <p:nvPr/>
          </p:nvSpPr>
          <p:spPr>
            <a:xfrm>
              <a:off x="6766172" y="1215464"/>
              <a:ext cx="928473" cy="15306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en-US" altLang="zh-CN" sz="72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rPr>
                <a:t>0</a:t>
              </a:r>
              <a:endParaRPr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sp>
        <p:nvSpPr>
          <p:cNvPr id="24" name="標題 1"/>
          <p:cNvSpPr txBox="1">
            <a:spLocks/>
          </p:cNvSpPr>
          <p:nvPr/>
        </p:nvSpPr>
        <p:spPr>
          <a:xfrm>
            <a:off x="2396370" y="3181529"/>
            <a:ext cx="6989241" cy="145341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zh-TW" sz="4800" b="1" dirty="0" smtClean="0">
                <a:solidFill>
                  <a:srgbClr val="E747F3"/>
                </a:solidFill>
                <a:latin typeface="Comic Sans MS" pitchFamily="66" charset="0"/>
                <a:ea typeface="標楷體" pitchFamily="65" charset="-120"/>
              </a:rPr>
              <a:t>115</a:t>
            </a:r>
            <a:r>
              <a:rPr lang="zh-TW" altLang="en-US" sz="4800" dirty="0" smtClean="0">
                <a:solidFill>
                  <a:srgbClr val="E747F3"/>
                </a:solidFill>
                <a:latin typeface="Comic Sans MS" pitchFamily="66" charset="0"/>
                <a:ea typeface="文鼎勘亭流" panose="02010609010101010101" pitchFamily="49" charset="-120"/>
              </a:rPr>
              <a:t>學年度第一學期</a:t>
            </a:r>
            <a:r>
              <a:rPr lang="en-US" altLang="zh-TW" sz="4800" dirty="0" smtClean="0">
                <a:solidFill>
                  <a:srgbClr val="E747F3"/>
                </a:solidFill>
                <a:latin typeface="Comic Sans MS" pitchFamily="66" charset="0"/>
                <a:ea typeface="文鼎勘亭流" panose="02010609010101010101" pitchFamily="49" charset="-120"/>
              </a:rPr>
              <a:t/>
            </a:r>
            <a:br>
              <a:rPr lang="en-US" altLang="zh-TW" sz="4800" dirty="0" smtClean="0">
                <a:solidFill>
                  <a:srgbClr val="E747F3"/>
                </a:solidFill>
                <a:latin typeface="Comic Sans MS" pitchFamily="66" charset="0"/>
                <a:ea typeface="文鼎勘亭流" panose="02010609010101010101" pitchFamily="49" charset="-120"/>
              </a:rPr>
            </a:br>
            <a:r>
              <a:rPr lang="zh-TW" altLang="en-US" sz="4800" dirty="0" smtClean="0">
                <a:solidFill>
                  <a:srgbClr val="E747F3"/>
                </a:solidFill>
                <a:latin typeface="Comic Sans MS" pitchFamily="66" charset="0"/>
                <a:ea typeface="文鼎勘亭流" panose="02010609010101010101" pitchFamily="49" charset="-120"/>
              </a:rPr>
              <a:t>臺北市光仁國小 學校日</a:t>
            </a:r>
          </a:p>
        </p:txBody>
      </p:sp>
      <p:sp>
        <p:nvSpPr>
          <p:cNvPr id="28" name="副標題 2"/>
          <p:cNvSpPr txBox="1">
            <a:spLocks/>
          </p:cNvSpPr>
          <p:nvPr/>
        </p:nvSpPr>
        <p:spPr>
          <a:xfrm>
            <a:off x="1829631" y="5073496"/>
            <a:ext cx="3409098" cy="90408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sz="4800" b="1" dirty="0">
                <a:solidFill>
                  <a:srgbClr val="EA4850"/>
                </a:solidFill>
                <a:latin typeface="標楷體" pitchFamily="65" charset="-120"/>
                <a:ea typeface="標楷體" pitchFamily="65" charset="-120"/>
              </a:rPr>
              <a:t>六</a:t>
            </a:r>
            <a:r>
              <a:rPr lang="zh-TW" altLang="en-US" sz="4800" b="1" dirty="0" smtClean="0">
                <a:solidFill>
                  <a:srgbClr val="EA4850"/>
                </a:solidFill>
                <a:latin typeface="標楷體" pitchFamily="65" charset="-120"/>
                <a:ea typeface="標楷體" pitchFamily="65" charset="-120"/>
              </a:rPr>
              <a:t>年級自然</a:t>
            </a:r>
          </a:p>
        </p:txBody>
      </p:sp>
      <p:sp>
        <p:nvSpPr>
          <p:cNvPr id="32" name="文字方塊 3"/>
          <p:cNvSpPr txBox="1">
            <a:spLocks noChangeArrowheads="1"/>
          </p:cNvSpPr>
          <p:nvPr/>
        </p:nvSpPr>
        <p:spPr bwMode="auto">
          <a:xfrm>
            <a:off x="5300494" y="5011886"/>
            <a:ext cx="39612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charset="-12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zh-TW" altLang="en-US" sz="48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陳韋宇</a:t>
            </a:r>
            <a:r>
              <a:rPr lang="zh-TW" altLang="en-US" sz="4800" b="1" dirty="0" smtClean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 </a:t>
            </a:r>
            <a:r>
              <a:rPr lang="zh-TW" altLang="en-US" sz="4800" b="1" dirty="0">
                <a:solidFill>
                  <a:schemeClr val="accent4">
                    <a:lumMod val="75000"/>
                  </a:schemeClr>
                </a:solidFill>
                <a:latin typeface="Comic Sans MS" pitchFamily="66" charset="0"/>
                <a:ea typeface="標楷體" pitchFamily="65" charset="-120"/>
              </a:rPr>
              <a:t>老師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67" y="701193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6734"/>
      </p:ext>
    </p:extLst>
  </p:cSld>
  <p:clrMapOvr>
    <a:masterClrMapping/>
  </p:clrMapOvr>
  <p:transition spd="slow" advTm="38000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xmlns="" id="{E5840B4D-8AD6-4064-A235-1840E782A74E}"/>
              </a:ext>
            </a:extLst>
          </p:cNvPr>
          <p:cNvGrpSpPr/>
          <p:nvPr/>
        </p:nvGrpSpPr>
        <p:grpSpPr>
          <a:xfrm>
            <a:off x="3749082" y="842881"/>
            <a:ext cx="3067427" cy="550695"/>
            <a:chOff x="5765892" y="1853900"/>
            <a:chExt cx="3067427" cy="550695"/>
          </a:xfrm>
        </p:grpSpPr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xmlns="" id="{3FF3D728-C4F7-4A81-9E0A-96BC03EB6207}"/>
                </a:ext>
              </a:extLst>
            </p:cNvPr>
            <p:cNvCxnSpPr/>
            <p:nvPr/>
          </p:nvCxnSpPr>
          <p:spPr>
            <a:xfrm>
              <a:off x="5765892" y="2404595"/>
              <a:ext cx="3067427" cy="0"/>
            </a:xfrm>
            <a:prstGeom prst="line">
              <a:avLst/>
            </a:prstGeom>
            <a:ln w="19050">
              <a:solidFill>
                <a:srgbClr val="187C8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xmlns="" id="{132D313C-031B-4723-B2A8-C09D1897ECCD}"/>
                </a:ext>
              </a:extLst>
            </p:cNvPr>
            <p:cNvSpPr txBox="1"/>
            <p:nvPr/>
          </p:nvSpPr>
          <p:spPr>
            <a:xfrm>
              <a:off x="5765892" y="1853900"/>
              <a:ext cx="305724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 smtClean="0">
                  <a:solidFill>
                    <a:srgbClr val="187C8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★使用版本：康軒</a:t>
              </a:r>
              <a:endParaRPr lang="zh-CN" altLang="en-US" sz="2800" b="1" dirty="0">
                <a:solidFill>
                  <a:srgbClr val="187C86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BB5C140F-AF1C-4C09-8A0D-C6AC3C084430}"/>
              </a:ext>
            </a:extLst>
          </p:cNvPr>
          <p:cNvGrpSpPr/>
          <p:nvPr/>
        </p:nvGrpSpPr>
        <p:grpSpPr>
          <a:xfrm>
            <a:off x="1124374" y="676893"/>
            <a:ext cx="2430822" cy="758569"/>
            <a:chOff x="711015" y="463951"/>
            <a:chExt cx="2430822" cy="758569"/>
          </a:xfrm>
        </p:grpSpPr>
        <p:sp>
          <p:nvSpPr>
            <p:cNvPr id="69" name="文本框 68">
              <a:extLst>
                <a:ext uri="{FF2B5EF4-FFF2-40B4-BE49-F238E27FC236}">
                  <a16:creationId xmlns:a16="http://schemas.microsoft.com/office/drawing/2014/main" xmlns="" id="{B16BCE87-EDEA-4E4E-8349-9B5344B1E493}"/>
                </a:ext>
              </a:extLst>
            </p:cNvPr>
            <p:cNvSpPr txBox="1"/>
            <p:nvPr/>
          </p:nvSpPr>
          <p:spPr>
            <a:xfrm>
              <a:off x="1469584" y="629939"/>
              <a:ext cx="1672253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2800" b="1" spc="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課程內容</a:t>
              </a:r>
              <a:endParaRPr lang="zh-CN" altLang="en-US" sz="28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xmlns="" id="{CB2A8D4F-9E87-4035-9C35-BE8BB5034506}"/>
                </a:ext>
              </a:extLst>
            </p:cNvPr>
            <p:cNvGrpSpPr/>
            <p:nvPr/>
          </p:nvGrpSpPr>
          <p:grpSpPr>
            <a:xfrm>
              <a:off x="711015" y="463951"/>
              <a:ext cx="758569" cy="758569"/>
              <a:chOff x="1437523" y="2344193"/>
              <a:chExt cx="2598069" cy="2598069"/>
            </a:xfrm>
          </p:grpSpPr>
          <p:sp>
            <p:nvSpPr>
              <p:cNvPr id="72" name="菱形 71">
                <a:extLst>
                  <a:ext uri="{FF2B5EF4-FFF2-40B4-BE49-F238E27FC236}">
                    <a16:creationId xmlns:a16="http://schemas.microsoft.com/office/drawing/2014/main" xmlns="" id="{AD270458-B7EC-42F7-9173-01CCA00A8F70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2598069" cy="2598069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75" name="矩形 74">
                <a:extLst>
                  <a:ext uri="{FF2B5EF4-FFF2-40B4-BE49-F238E27FC236}">
                    <a16:creationId xmlns:a16="http://schemas.microsoft.com/office/drawing/2014/main" xmlns="" id="{6160F869-F7E8-4BC6-B2A8-02EF12227113}"/>
                  </a:ext>
                </a:extLst>
              </p:cNvPr>
              <p:cNvSpPr/>
              <p:nvPr/>
            </p:nvSpPr>
            <p:spPr>
              <a:xfrm rot="16200000">
                <a:off x="1705516" y="3141401"/>
                <a:ext cx="2108245" cy="1018361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文鼎古印體" panose="02010609010101010101" pitchFamily="49" charset="-120"/>
                  </a:rPr>
                  <a:t>1</a:t>
                </a:r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2" name="文本框 1"/>
          <p:cNvSpPr txBox="1"/>
          <p:nvPr/>
        </p:nvSpPr>
        <p:spPr>
          <a:xfrm>
            <a:off x="5695950" y="438150"/>
            <a:ext cx="357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FFFF"/>
                </a:solidFill>
              </a:rPr>
              <a:t>https://www.ypppt.com/</a:t>
            </a:r>
            <a:endParaRPr lang="zh-CN" altLang="en-US" dirty="0">
              <a:solidFill>
                <a:srgbClr val="FFFFFF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131" y="1651380"/>
            <a:ext cx="4381819" cy="4299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372" y="1858228"/>
            <a:ext cx="5504101" cy="3860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0182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33000">
        <p14:prism isInverted="1"/>
      </p:transition>
    </mc:Choice>
    <mc:Fallback>
      <p:transition spd="slow" advTm="3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>
            <a:extLst>
              <a:ext uri="{FF2B5EF4-FFF2-40B4-BE49-F238E27FC236}">
                <a16:creationId xmlns:a16="http://schemas.microsoft.com/office/drawing/2014/main" xmlns="" id="{8324A182-111B-4209-A997-D73E7A40C484}"/>
              </a:ext>
            </a:extLst>
          </p:cNvPr>
          <p:cNvGrpSpPr/>
          <p:nvPr/>
        </p:nvGrpSpPr>
        <p:grpSpPr>
          <a:xfrm>
            <a:off x="1659065" y="1773636"/>
            <a:ext cx="1740040" cy="1568839"/>
            <a:chOff x="1659065" y="1773636"/>
            <a:chExt cx="1740040" cy="1568839"/>
          </a:xfrm>
          <a:effectLst>
            <a:outerShdw blurRad="127000" dist="114300" dir="5400000" algn="ctr" rotWithShape="0">
              <a:srgbClr val="000000">
                <a:alpha val="43137"/>
              </a:srgbClr>
            </a:outerShdw>
          </a:effectLst>
        </p:grpSpPr>
        <p:sp>
          <p:nvSpPr>
            <p:cNvPr id="2" name="Freeform 5">
              <a:extLst>
                <a:ext uri="{FF2B5EF4-FFF2-40B4-BE49-F238E27FC236}">
                  <a16:creationId xmlns:a16="http://schemas.microsoft.com/office/drawing/2014/main" xmlns="" id="{FC1D9480-77B3-4DC5-A3CE-FFA50593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9065" y="1773636"/>
              <a:ext cx="1740040" cy="1568839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187C86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01" tIns="60949" rIns="121901" bIns="60949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 b="1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3" name="TextBox 45">
              <a:extLst>
                <a:ext uri="{FF2B5EF4-FFF2-40B4-BE49-F238E27FC236}">
                  <a16:creationId xmlns:a16="http://schemas.microsoft.com/office/drawing/2014/main" xmlns="" id="{77A19BDB-F996-47EC-B7C4-1235B1DD1635}"/>
                </a:ext>
              </a:extLst>
            </p:cNvPr>
            <p:cNvSpPr txBox="1"/>
            <p:nvPr/>
          </p:nvSpPr>
          <p:spPr>
            <a:xfrm>
              <a:off x="2141076" y="2022028"/>
              <a:ext cx="767203" cy="110799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 algn="ctr">
                <a:spcBef>
                  <a:spcPct val="0"/>
                </a:spcBef>
              </a:pPr>
              <a:r>
                <a:rPr lang="zh-TW" altLang="en-US" sz="2400" b="1" spc="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定期評量</a:t>
              </a:r>
              <a:r>
                <a:rPr lang="en-US" altLang="zh-TW" sz="2400" b="1" spc="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5</a:t>
              </a:r>
              <a:r>
                <a:rPr lang="en-US" altLang="zh-CN" sz="2400" b="1" spc="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0</a:t>
              </a:r>
              <a:r>
                <a:rPr lang="en-US" altLang="zh-CN" sz="2400" b="1" spc="1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% </a:t>
              </a:r>
            </a:p>
          </p:txBody>
        </p:sp>
        <p:sp>
          <p:nvSpPr>
            <p:cNvPr id="9" name="Freeform 5">
              <a:extLst>
                <a:ext uri="{FF2B5EF4-FFF2-40B4-BE49-F238E27FC236}">
                  <a16:creationId xmlns:a16="http://schemas.microsoft.com/office/drawing/2014/main" xmlns="" id="{3C2C8CC9-5755-4733-96A4-E7238AC6D3C3}"/>
                </a:ext>
              </a:extLst>
            </p:cNvPr>
            <p:cNvSpPr>
              <a:spLocks/>
            </p:cNvSpPr>
            <p:nvPr/>
          </p:nvSpPr>
          <p:spPr bwMode="auto">
            <a:xfrm rot="10800000" flipH="1" flipV="1">
              <a:off x="2966168" y="2336795"/>
              <a:ext cx="432937" cy="390341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zh-CN" sz="16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文鼎古印體" panose="02010609010101010101" pitchFamily="49" charset="-120"/>
                </a:rPr>
                <a:t>1</a:t>
              </a:r>
              <a:endParaRPr lang="zh-CN" altLang="en-US" sz="16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4F591D84-2F48-47BE-BFFD-56ADAE6D5F04}"/>
              </a:ext>
            </a:extLst>
          </p:cNvPr>
          <p:cNvGrpSpPr/>
          <p:nvPr/>
        </p:nvGrpSpPr>
        <p:grpSpPr>
          <a:xfrm>
            <a:off x="1649941" y="4099748"/>
            <a:ext cx="1740040" cy="1568839"/>
            <a:chOff x="1649941" y="4099748"/>
            <a:chExt cx="1740040" cy="1568839"/>
          </a:xfrm>
          <a:effectLst>
            <a:outerShdw blurRad="127000" dist="114300" dir="5400000" algn="ctr" rotWithShape="0">
              <a:srgbClr val="000000">
                <a:alpha val="43137"/>
              </a:srgbClr>
            </a:outerShdw>
          </a:effectLst>
        </p:grpSpPr>
        <p:sp>
          <p:nvSpPr>
            <p:cNvPr id="5" name="Freeform 5">
              <a:extLst>
                <a:ext uri="{FF2B5EF4-FFF2-40B4-BE49-F238E27FC236}">
                  <a16:creationId xmlns:a16="http://schemas.microsoft.com/office/drawing/2014/main" xmlns="" id="{84F11EB6-80B8-46E1-9378-5DB98255D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49941" y="4099748"/>
              <a:ext cx="1740040" cy="1568839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rgbClr val="187C86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01" tIns="60949" rIns="121901" bIns="60949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sz="3200" b="1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0" name="TextBox 54">
              <a:extLst>
                <a:ext uri="{FF2B5EF4-FFF2-40B4-BE49-F238E27FC236}">
                  <a16:creationId xmlns:a16="http://schemas.microsoft.com/office/drawing/2014/main" xmlns="" id="{66DF4524-FBE0-479E-8D0F-118EF0446E33}"/>
                </a:ext>
              </a:extLst>
            </p:cNvPr>
            <p:cNvSpPr txBox="1"/>
            <p:nvPr/>
          </p:nvSpPr>
          <p:spPr>
            <a:xfrm>
              <a:off x="2145483" y="4514835"/>
              <a:ext cx="767203" cy="73866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>
                <a:defRPr sz="2200">
                  <a:solidFill>
                    <a:schemeClr val="bg1"/>
                  </a:solidFill>
                  <a:latin typeface="微软雅黑" pitchFamily="34" charset="-122"/>
                  <a:ea typeface="微软雅黑" pitchFamily="34" charset="-122"/>
                </a:defRPr>
              </a:lvl1pPr>
            </a:lstStyle>
            <a:p>
              <a:pPr lvl="0" algn="ctr">
                <a:spcBef>
                  <a:spcPct val="0"/>
                </a:spcBef>
              </a:pPr>
              <a:r>
                <a:rPr lang="zh-TW" altLang="en-US" sz="2400" b="1" spc="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其他</a:t>
              </a:r>
              <a:r>
                <a:rPr lang="en-US" altLang="zh-TW" sz="2400" b="1" spc="1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5</a:t>
              </a:r>
              <a:r>
                <a:rPr lang="en-US" altLang="zh-CN" sz="2400" b="1" spc="100" dirty="0" smtClean="0">
                  <a:latin typeface="標楷體" panose="03000509000000000000" pitchFamily="65" charset="-120"/>
                  <a:ea typeface="標楷體" panose="03000509000000000000" pitchFamily="65" charset="-120"/>
                </a:rPr>
                <a:t>0%</a:t>
              </a:r>
              <a:endParaRPr lang="zh-CN" altLang="en-US" sz="2400" b="1" dirty="0">
                <a:latin typeface="標楷體" panose="03000509000000000000" pitchFamily="65" charset="-120"/>
                <a:ea typeface="標楷體" panose="03000509000000000000" pitchFamily="65" charset="-120"/>
                <a:cs typeface="+mn-ea"/>
                <a:sym typeface="Microsoft YaHei" panose="020B0503020204020204" pitchFamily="34" charset="-122"/>
              </a:endParaRPr>
            </a:p>
          </p:txBody>
        </p:sp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xmlns="" id="{D2C6DC87-5925-4618-A7DD-C2FB83121F2A}"/>
                </a:ext>
              </a:extLst>
            </p:cNvPr>
            <p:cNvSpPr>
              <a:spLocks/>
            </p:cNvSpPr>
            <p:nvPr/>
          </p:nvSpPr>
          <p:spPr bwMode="auto">
            <a:xfrm rot="10800000" flipH="1" flipV="1">
              <a:off x="2957044" y="4688996"/>
              <a:ext cx="432937" cy="390341"/>
            </a:xfrm>
            <a:custGeom>
              <a:avLst/>
              <a:gdLst>
                <a:gd name="T0" fmla="*/ 2151 w 2740"/>
                <a:gd name="T1" fmla="*/ 2315 h 2446"/>
                <a:gd name="T2" fmla="*/ 2055 w 2740"/>
                <a:gd name="T3" fmla="*/ 2410 h 2446"/>
                <a:gd name="T4" fmla="*/ 1918 w 2740"/>
                <a:gd name="T5" fmla="*/ 2445 h 2446"/>
                <a:gd name="T6" fmla="*/ 816 w 2740"/>
                <a:gd name="T7" fmla="*/ 2445 h 2446"/>
                <a:gd name="T8" fmla="*/ 685 w 2740"/>
                <a:gd name="T9" fmla="*/ 2410 h 2446"/>
                <a:gd name="T10" fmla="*/ 589 w 2740"/>
                <a:gd name="T11" fmla="*/ 2314 h 2446"/>
                <a:gd name="T12" fmla="*/ 36 w 2740"/>
                <a:gd name="T13" fmla="*/ 1356 h 2446"/>
                <a:gd name="T14" fmla="*/ 0 w 2740"/>
                <a:gd name="T15" fmla="*/ 1223 h 2446"/>
                <a:gd name="T16" fmla="*/ 36 w 2740"/>
                <a:gd name="T17" fmla="*/ 1089 h 2446"/>
                <a:gd name="T18" fmla="*/ 587 w 2740"/>
                <a:gd name="T19" fmla="*/ 135 h 2446"/>
                <a:gd name="T20" fmla="*/ 685 w 2740"/>
                <a:gd name="T21" fmla="*/ 37 h 2446"/>
                <a:gd name="T22" fmla="*/ 810 w 2740"/>
                <a:gd name="T23" fmla="*/ 1 h 2446"/>
                <a:gd name="T24" fmla="*/ 1916 w 2740"/>
                <a:gd name="T25" fmla="*/ 1 h 2446"/>
                <a:gd name="T26" fmla="*/ 2055 w 2740"/>
                <a:gd name="T27" fmla="*/ 37 h 2446"/>
                <a:gd name="T28" fmla="*/ 2151 w 2740"/>
                <a:gd name="T29" fmla="*/ 132 h 2446"/>
                <a:gd name="T30" fmla="*/ 2702 w 2740"/>
                <a:gd name="T31" fmla="*/ 1086 h 2446"/>
                <a:gd name="T32" fmla="*/ 2740 w 2740"/>
                <a:gd name="T33" fmla="*/ 1223 h 2446"/>
                <a:gd name="T34" fmla="*/ 2701 w 2740"/>
                <a:gd name="T35" fmla="*/ 1361 h 2446"/>
                <a:gd name="T36" fmla="*/ 2151 w 2740"/>
                <a:gd name="T37" fmla="*/ 2315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740" h="2446">
                  <a:moveTo>
                    <a:pt x="2151" y="2315"/>
                  </a:moveTo>
                  <a:cubicBezTo>
                    <a:pt x="2128" y="2353"/>
                    <a:pt x="2096" y="2386"/>
                    <a:pt x="2055" y="2410"/>
                  </a:cubicBezTo>
                  <a:cubicBezTo>
                    <a:pt x="2012" y="2435"/>
                    <a:pt x="1965" y="2446"/>
                    <a:pt x="1918" y="2445"/>
                  </a:cubicBezTo>
                  <a:lnTo>
                    <a:pt x="816" y="2445"/>
                  </a:lnTo>
                  <a:cubicBezTo>
                    <a:pt x="772" y="2445"/>
                    <a:pt x="726" y="2434"/>
                    <a:pt x="685" y="2410"/>
                  </a:cubicBezTo>
                  <a:cubicBezTo>
                    <a:pt x="644" y="2386"/>
                    <a:pt x="611" y="2353"/>
                    <a:pt x="589" y="2314"/>
                  </a:cubicBezTo>
                  <a:lnTo>
                    <a:pt x="36" y="1356"/>
                  </a:lnTo>
                  <a:cubicBezTo>
                    <a:pt x="13" y="1317"/>
                    <a:pt x="0" y="1272"/>
                    <a:pt x="0" y="1223"/>
                  </a:cubicBezTo>
                  <a:cubicBezTo>
                    <a:pt x="0" y="1174"/>
                    <a:pt x="13" y="1129"/>
                    <a:pt x="36" y="1089"/>
                  </a:cubicBezTo>
                  <a:lnTo>
                    <a:pt x="587" y="135"/>
                  </a:lnTo>
                  <a:cubicBezTo>
                    <a:pt x="610" y="96"/>
                    <a:pt x="643" y="61"/>
                    <a:pt x="685" y="37"/>
                  </a:cubicBezTo>
                  <a:cubicBezTo>
                    <a:pt x="724" y="14"/>
                    <a:pt x="767" y="2"/>
                    <a:pt x="810" y="1"/>
                  </a:cubicBezTo>
                  <a:lnTo>
                    <a:pt x="1916" y="1"/>
                  </a:lnTo>
                  <a:cubicBezTo>
                    <a:pt x="1963" y="0"/>
                    <a:pt x="2011" y="11"/>
                    <a:pt x="2055" y="37"/>
                  </a:cubicBezTo>
                  <a:cubicBezTo>
                    <a:pt x="2096" y="60"/>
                    <a:pt x="2129" y="93"/>
                    <a:pt x="2151" y="132"/>
                  </a:cubicBezTo>
                  <a:lnTo>
                    <a:pt x="2702" y="1086"/>
                  </a:lnTo>
                  <a:cubicBezTo>
                    <a:pt x="2726" y="1126"/>
                    <a:pt x="2740" y="1173"/>
                    <a:pt x="2740" y="1223"/>
                  </a:cubicBezTo>
                  <a:cubicBezTo>
                    <a:pt x="2740" y="1274"/>
                    <a:pt x="2726" y="1321"/>
                    <a:pt x="2701" y="1361"/>
                  </a:cubicBezTo>
                  <a:lnTo>
                    <a:pt x="2151" y="2315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 lim="800000"/>
              <a:headEnd/>
              <a:tailEnd/>
            </a:ln>
          </p:spPr>
          <p:txBody>
            <a:bodyPr vert="horz" wrap="square" lIns="121920" tIns="60960" rIns="121920" bIns="6096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r>
                <a:rPr lang="en-US" altLang="zh-CN" sz="1600" b="1" dirty="0">
                  <a:solidFill>
                    <a:srgbClr val="187C86"/>
                  </a:solidFill>
                  <a:latin typeface="思源黑体" panose="020B0500000000000000" pitchFamily="34" charset="-122"/>
                  <a:ea typeface="文鼎古印體" panose="02010609010101010101" pitchFamily="49" charset="-120"/>
                </a:rPr>
                <a:t>2</a:t>
              </a:r>
              <a:endParaRPr lang="zh-CN" altLang="en-US" sz="16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xmlns="" id="{7A68A05D-B750-461B-A76C-629A9206D7D5}"/>
              </a:ext>
            </a:extLst>
          </p:cNvPr>
          <p:cNvGrpSpPr/>
          <p:nvPr/>
        </p:nvGrpSpPr>
        <p:grpSpPr>
          <a:xfrm>
            <a:off x="3531690" y="2022028"/>
            <a:ext cx="6277573" cy="1100032"/>
            <a:chOff x="3671378" y="2202520"/>
            <a:chExt cx="6277573" cy="1100032"/>
          </a:xfrm>
        </p:grpSpPr>
        <p:sp>
          <p:nvSpPr>
            <p:cNvPr id="4" name="矩形 3">
              <a:extLst>
                <a:ext uri="{FF2B5EF4-FFF2-40B4-BE49-F238E27FC236}">
                  <a16:creationId xmlns:a16="http://schemas.microsoft.com/office/drawing/2014/main" xmlns="" id="{D44C562E-E5F3-4D91-9176-E931AB4A0A98}"/>
                </a:ext>
              </a:extLst>
            </p:cNvPr>
            <p:cNvSpPr/>
            <p:nvPr/>
          </p:nvSpPr>
          <p:spPr>
            <a:xfrm>
              <a:off x="3671378" y="2202520"/>
              <a:ext cx="6277573" cy="1100032"/>
            </a:xfrm>
            <a:custGeom>
              <a:avLst/>
              <a:gdLst/>
              <a:ahLst/>
              <a:cxnLst/>
              <a:rect l="l" t="t" r="r" b="b"/>
              <a:pathLst>
                <a:path w="6025861" h="1158747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4"/>
                    <a:pt x="6019294" y="625799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4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38100">
              <a:solidFill>
                <a:srgbClr val="187C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1" tIns="60949" rIns="121901" bIns="60949" rtlCol="0" anchor="ctr"/>
            <a:lstStyle/>
            <a:p>
              <a:pPr algn="ctr"/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4" name="TextBox 62">
              <a:extLst>
                <a:ext uri="{FF2B5EF4-FFF2-40B4-BE49-F238E27FC236}">
                  <a16:creationId xmlns:a16="http://schemas.microsoft.com/office/drawing/2014/main" xmlns="" id="{10ABFAF5-62A7-4355-8360-8D2A4E5118BF}"/>
                </a:ext>
              </a:extLst>
            </p:cNvPr>
            <p:cNvSpPr txBox="1"/>
            <p:nvPr/>
          </p:nvSpPr>
          <p:spPr>
            <a:xfrm>
              <a:off x="5115610" y="2470286"/>
              <a:ext cx="3197577" cy="572464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/>
                </a:defRPr>
              </a:lvl1pPr>
            </a:lstStyle>
            <a:p>
              <a:pPr algn="just"/>
              <a:r>
                <a:rPr lang="zh-TW" altLang="en-US" sz="2400" b="1" dirty="0" smtClean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定期</a:t>
              </a:r>
              <a:r>
                <a:rPr lang="zh-TW" altLang="en-US" sz="2400" b="1" dirty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評量</a:t>
              </a:r>
              <a:r>
                <a:rPr lang="en-US" altLang="zh-TW" sz="2400" b="1" dirty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(</a:t>
              </a:r>
              <a:r>
                <a:rPr lang="zh-TW" altLang="en-US" sz="2400" b="1" dirty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期中</a:t>
              </a:r>
              <a:r>
                <a:rPr lang="en-US" altLang="zh-TW" sz="2400" b="1" dirty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/</a:t>
              </a:r>
              <a:r>
                <a:rPr lang="zh-TW" altLang="en-US" sz="2400" b="1" dirty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期末</a:t>
              </a:r>
              <a:r>
                <a:rPr lang="en-US" altLang="zh-TW" sz="2400" b="1" dirty="0" smtClean="0">
                  <a:solidFill>
                    <a:srgbClr val="0606FE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)</a:t>
              </a:r>
              <a:endParaRPr lang="en-US" altLang="zh-TW" sz="2400" b="1" dirty="0">
                <a:solidFill>
                  <a:srgbClr val="0606FE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xmlns="" id="{D0D331D3-51DE-454D-958C-03D1784DC00B}"/>
              </a:ext>
            </a:extLst>
          </p:cNvPr>
          <p:cNvGrpSpPr/>
          <p:nvPr/>
        </p:nvGrpSpPr>
        <p:grpSpPr>
          <a:xfrm>
            <a:off x="3313566" y="3849950"/>
            <a:ext cx="6659365" cy="781546"/>
            <a:chOff x="5240430" y="3353231"/>
            <a:chExt cx="4801048" cy="1100032"/>
          </a:xfrm>
        </p:grpSpPr>
        <p:sp>
          <p:nvSpPr>
            <p:cNvPr id="7" name="矩形 3">
              <a:extLst>
                <a:ext uri="{FF2B5EF4-FFF2-40B4-BE49-F238E27FC236}">
                  <a16:creationId xmlns:a16="http://schemas.microsoft.com/office/drawing/2014/main" xmlns="" id="{0A8820D6-2091-4BED-9427-79BF79DECC79}"/>
                </a:ext>
              </a:extLst>
            </p:cNvPr>
            <p:cNvSpPr/>
            <p:nvPr/>
          </p:nvSpPr>
          <p:spPr>
            <a:xfrm>
              <a:off x="5240430" y="3353231"/>
              <a:ext cx="4801048" cy="1100032"/>
            </a:xfrm>
            <a:custGeom>
              <a:avLst/>
              <a:gdLst/>
              <a:ahLst/>
              <a:cxnLst/>
              <a:rect l="l" t="t" r="r" b="b"/>
              <a:pathLst>
                <a:path w="5192450" h="1305562">
                  <a:moveTo>
                    <a:pt x="648072" y="0"/>
                  </a:moveTo>
                  <a:lnTo>
                    <a:pt x="4680520" y="0"/>
                  </a:lnTo>
                  <a:lnTo>
                    <a:pt x="4680520" y="534"/>
                  </a:lnTo>
                  <a:lnTo>
                    <a:pt x="4756983" y="534"/>
                  </a:lnTo>
                  <a:cubicBezTo>
                    <a:pt x="4781822" y="0"/>
                    <a:pt x="4807189" y="5871"/>
                    <a:pt x="4830442" y="19749"/>
                  </a:cubicBezTo>
                  <a:cubicBezTo>
                    <a:pt x="4852109" y="32025"/>
                    <a:pt x="4869549" y="49639"/>
                    <a:pt x="4881176" y="70456"/>
                  </a:cubicBezTo>
                  <a:lnTo>
                    <a:pt x="5172368" y="579657"/>
                  </a:lnTo>
                  <a:cubicBezTo>
                    <a:pt x="5185051" y="601007"/>
                    <a:pt x="5192450" y="626093"/>
                    <a:pt x="5192450" y="652781"/>
                  </a:cubicBezTo>
                  <a:cubicBezTo>
                    <a:pt x="5192450" y="680003"/>
                    <a:pt x="5185051" y="705089"/>
                    <a:pt x="5171839" y="726439"/>
                  </a:cubicBezTo>
                  <a:lnTo>
                    <a:pt x="4881176" y="1235640"/>
                  </a:lnTo>
                  <a:cubicBezTo>
                    <a:pt x="4869021" y="1255923"/>
                    <a:pt x="4852109" y="1273537"/>
                    <a:pt x="4830442" y="1286347"/>
                  </a:cubicBezTo>
                  <a:cubicBezTo>
                    <a:pt x="4807717" y="1299691"/>
                    <a:pt x="4782879" y="1305562"/>
                    <a:pt x="4758040" y="1305028"/>
                  </a:cubicBezTo>
                  <a:lnTo>
                    <a:pt x="4680520" y="1305028"/>
                  </a:lnTo>
                  <a:lnTo>
                    <a:pt x="4680520" y="1305562"/>
                  </a:lnTo>
                  <a:lnTo>
                    <a:pt x="648072" y="1305562"/>
                  </a:lnTo>
                  <a:lnTo>
                    <a:pt x="648072" y="1305028"/>
                  </a:lnTo>
                  <a:lnTo>
                    <a:pt x="431239" y="1305028"/>
                  </a:lnTo>
                  <a:cubicBezTo>
                    <a:pt x="407986" y="1305028"/>
                    <a:pt x="383676" y="1299157"/>
                    <a:pt x="362008" y="1286347"/>
                  </a:cubicBezTo>
                  <a:cubicBezTo>
                    <a:pt x="340341" y="1273537"/>
                    <a:pt x="322901" y="1255923"/>
                    <a:pt x="311274" y="1235107"/>
                  </a:cubicBezTo>
                  <a:lnTo>
                    <a:pt x="19025" y="723770"/>
                  </a:lnTo>
                  <a:cubicBezTo>
                    <a:pt x="6870" y="702954"/>
                    <a:pt x="0" y="678935"/>
                    <a:pt x="0" y="652781"/>
                  </a:cubicBezTo>
                  <a:cubicBezTo>
                    <a:pt x="0" y="626627"/>
                    <a:pt x="6870" y="602608"/>
                    <a:pt x="19025" y="581258"/>
                  </a:cubicBezTo>
                  <a:lnTo>
                    <a:pt x="310217" y="72057"/>
                  </a:lnTo>
                  <a:cubicBezTo>
                    <a:pt x="322372" y="51240"/>
                    <a:pt x="339812" y="32559"/>
                    <a:pt x="362008" y="19749"/>
                  </a:cubicBezTo>
                  <a:cubicBezTo>
                    <a:pt x="382619" y="7473"/>
                    <a:pt x="405344" y="1068"/>
                    <a:pt x="428068" y="534"/>
                  </a:cubicBezTo>
                  <a:lnTo>
                    <a:pt x="648072" y="534"/>
                  </a:lnTo>
                  <a:close/>
                </a:path>
              </a:pathLst>
            </a:custGeom>
            <a:noFill/>
            <a:ln w="38100">
              <a:solidFill>
                <a:srgbClr val="187C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1" tIns="60949" rIns="121901" bIns="60949" rtlCol="0" anchor="ctr"/>
            <a:lstStyle/>
            <a:p>
              <a:pPr algn="ctr"/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5" name="TextBox 63">
              <a:extLst>
                <a:ext uri="{FF2B5EF4-FFF2-40B4-BE49-F238E27FC236}">
                  <a16:creationId xmlns:a16="http://schemas.microsoft.com/office/drawing/2014/main" xmlns="" id="{069D9866-5041-42D0-A96D-ABADCA51691F}"/>
                </a:ext>
              </a:extLst>
            </p:cNvPr>
            <p:cNvSpPr txBox="1"/>
            <p:nvPr/>
          </p:nvSpPr>
          <p:spPr>
            <a:xfrm>
              <a:off x="5710590" y="3490336"/>
              <a:ext cx="3968248" cy="805747"/>
            </a:xfrm>
            <a:prstGeom prst="rect">
              <a:avLst/>
            </a:prstGeom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/>
                </a:defRPr>
              </a:lvl1pPr>
            </a:lstStyle>
            <a:p>
              <a:pPr algn="just"/>
              <a:r>
                <a:rPr lang="zh-TW" altLang="en-US" sz="2400" b="1" dirty="0" smtClean="0">
                  <a:solidFill>
                    <a:srgbClr val="E747F3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自然習作、平時測驗、學習態度、科展</a:t>
              </a:r>
              <a:endParaRPr lang="en-US" altLang="zh-CN" sz="2400" b="1" dirty="0">
                <a:solidFill>
                  <a:srgbClr val="E747F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n-ea"/>
              </a:endParaRPr>
            </a:p>
          </p:txBody>
        </p:sp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xmlns="" id="{7217DAC6-C4AA-4834-95B3-ED7145D2819D}"/>
              </a:ext>
            </a:extLst>
          </p:cNvPr>
          <p:cNvGrpSpPr/>
          <p:nvPr/>
        </p:nvGrpSpPr>
        <p:grpSpPr>
          <a:xfrm>
            <a:off x="3285026" y="4769866"/>
            <a:ext cx="6794428" cy="1744845"/>
            <a:chOff x="3259486" y="4921078"/>
            <a:chExt cx="6277573" cy="1100032"/>
          </a:xfrm>
        </p:grpSpPr>
        <p:sp>
          <p:nvSpPr>
            <p:cNvPr id="8" name="矩形 3">
              <a:extLst>
                <a:ext uri="{FF2B5EF4-FFF2-40B4-BE49-F238E27FC236}">
                  <a16:creationId xmlns:a16="http://schemas.microsoft.com/office/drawing/2014/main" xmlns="" id="{0269AE2B-AA9F-4279-B851-7B0ABDA83521}"/>
                </a:ext>
              </a:extLst>
            </p:cNvPr>
            <p:cNvSpPr/>
            <p:nvPr/>
          </p:nvSpPr>
          <p:spPr>
            <a:xfrm>
              <a:off x="3259486" y="4921078"/>
              <a:ext cx="6277573" cy="1100032"/>
            </a:xfrm>
            <a:custGeom>
              <a:avLst/>
              <a:gdLst/>
              <a:ahLst/>
              <a:cxnLst/>
              <a:rect l="l" t="t" r="r" b="b"/>
              <a:pathLst>
                <a:path w="6025861" h="1158747">
                  <a:moveTo>
                    <a:pt x="575194" y="0"/>
                  </a:moveTo>
                  <a:lnTo>
                    <a:pt x="1992514" y="0"/>
                  </a:lnTo>
                  <a:lnTo>
                    <a:pt x="4154179" y="0"/>
                  </a:lnTo>
                  <a:lnTo>
                    <a:pt x="5571499" y="0"/>
                  </a:lnTo>
                  <a:lnTo>
                    <a:pt x="5571499" y="474"/>
                  </a:lnTo>
                  <a:lnTo>
                    <a:pt x="5639364" y="474"/>
                  </a:lnTo>
                  <a:cubicBezTo>
                    <a:pt x="5661410" y="0"/>
                    <a:pt x="5683924" y="5211"/>
                    <a:pt x="5704562" y="17528"/>
                  </a:cubicBezTo>
                  <a:cubicBezTo>
                    <a:pt x="5723793" y="28424"/>
                    <a:pt x="5739272" y="44057"/>
                    <a:pt x="5749591" y="62533"/>
                  </a:cubicBezTo>
                  <a:lnTo>
                    <a:pt x="6008038" y="514473"/>
                  </a:lnTo>
                  <a:cubicBezTo>
                    <a:pt x="6019294" y="533422"/>
                    <a:pt x="6025861" y="555687"/>
                    <a:pt x="6025861" y="579374"/>
                  </a:cubicBezTo>
                  <a:cubicBezTo>
                    <a:pt x="6025861" y="603535"/>
                    <a:pt x="6019294" y="625800"/>
                    <a:pt x="6007568" y="644749"/>
                  </a:cubicBezTo>
                  <a:lnTo>
                    <a:pt x="5749591" y="1096688"/>
                  </a:lnTo>
                  <a:cubicBezTo>
                    <a:pt x="5738803" y="1114690"/>
                    <a:pt x="5723793" y="1130324"/>
                    <a:pt x="5704562" y="1141693"/>
                  </a:cubicBezTo>
                  <a:cubicBezTo>
                    <a:pt x="5684393" y="1153536"/>
                    <a:pt x="5662348" y="1158747"/>
                    <a:pt x="5640302" y="1158273"/>
                  </a:cubicBezTo>
                  <a:lnTo>
                    <a:pt x="5571499" y="1158273"/>
                  </a:lnTo>
                  <a:lnTo>
                    <a:pt x="5571499" y="1158747"/>
                  </a:lnTo>
                  <a:lnTo>
                    <a:pt x="4154179" y="1158747"/>
                  </a:lnTo>
                  <a:lnTo>
                    <a:pt x="1992514" y="1158747"/>
                  </a:lnTo>
                  <a:lnTo>
                    <a:pt x="575194" y="1158747"/>
                  </a:lnTo>
                  <a:lnTo>
                    <a:pt x="575194" y="1158273"/>
                  </a:lnTo>
                  <a:lnTo>
                    <a:pt x="382745" y="1158273"/>
                  </a:lnTo>
                  <a:cubicBezTo>
                    <a:pt x="362107" y="1158273"/>
                    <a:pt x="340530" y="1153062"/>
                    <a:pt x="321299" y="1141693"/>
                  </a:cubicBezTo>
                  <a:cubicBezTo>
                    <a:pt x="302069" y="1130324"/>
                    <a:pt x="286590" y="1114690"/>
                    <a:pt x="276270" y="1096215"/>
                  </a:cubicBezTo>
                  <a:lnTo>
                    <a:pt x="16886" y="642380"/>
                  </a:lnTo>
                  <a:cubicBezTo>
                    <a:pt x="6098" y="623905"/>
                    <a:pt x="0" y="602587"/>
                    <a:pt x="0" y="579374"/>
                  </a:cubicBezTo>
                  <a:cubicBezTo>
                    <a:pt x="0" y="556161"/>
                    <a:pt x="6098" y="534843"/>
                    <a:pt x="16886" y="515894"/>
                  </a:cubicBezTo>
                  <a:lnTo>
                    <a:pt x="275332" y="63954"/>
                  </a:lnTo>
                  <a:cubicBezTo>
                    <a:pt x="286120" y="45478"/>
                    <a:pt x="301599" y="28898"/>
                    <a:pt x="321299" y="17528"/>
                  </a:cubicBezTo>
                  <a:cubicBezTo>
                    <a:pt x="339592" y="6633"/>
                    <a:pt x="359762" y="948"/>
                    <a:pt x="379930" y="474"/>
                  </a:cubicBezTo>
                  <a:lnTo>
                    <a:pt x="575194" y="474"/>
                  </a:lnTo>
                  <a:close/>
                </a:path>
              </a:pathLst>
            </a:custGeom>
            <a:noFill/>
            <a:ln w="38100">
              <a:solidFill>
                <a:srgbClr val="187C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901" tIns="60949" rIns="121901" bIns="60949" rtlCol="0" anchor="ctr"/>
            <a:lstStyle/>
            <a:p>
              <a:pPr algn="ctr"/>
              <a:endParaRPr lang="zh-CN" altLang="en-US" sz="1400">
                <a:solidFill>
                  <a:schemeClr val="tx1">
                    <a:lumMod val="85000"/>
                    <a:lumOff val="15000"/>
                  </a:schemeClr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16" name="TextBox 64">
              <a:extLst>
                <a:ext uri="{FF2B5EF4-FFF2-40B4-BE49-F238E27FC236}">
                  <a16:creationId xmlns:a16="http://schemas.microsoft.com/office/drawing/2014/main" xmlns="" id="{D121E9CD-B4A9-4526-A8F2-5703DC417863}"/>
                </a:ext>
              </a:extLst>
            </p:cNvPr>
            <p:cNvSpPr txBox="1"/>
            <p:nvPr/>
          </p:nvSpPr>
          <p:spPr>
            <a:xfrm>
              <a:off x="3888388" y="4995272"/>
              <a:ext cx="5091824" cy="966303"/>
            </a:xfrm>
            <a:prstGeom prst="rect">
              <a:avLst/>
            </a:prstGeom>
            <a:ln w="38100">
              <a:noFill/>
            </a:ln>
          </p:spPr>
          <p:txBody>
            <a:bodyPr wrap="square">
              <a:spAutoFit/>
              <a:scene3d>
                <a:camera prst="orthographicFront"/>
                <a:lightRig rig="threePt" dir="t"/>
              </a:scene3d>
              <a:sp3d contourW="12700"/>
            </a:bodyPr>
            <a:lstStyle>
              <a:defPPr>
                <a:defRPr lang="zh-CN"/>
              </a:defPPr>
              <a:lvl1pPr>
                <a:lnSpc>
                  <a:spcPct val="130000"/>
                </a:lnSpc>
                <a:defRPr sz="1400">
                  <a:solidFill>
                    <a:prstClr val="black">
                      <a:lumMod val="75000"/>
                      <a:lumOff val="25000"/>
                    </a:prstClr>
                  </a:solidFill>
                  <a:latin typeface="微软雅黑"/>
                </a:defRPr>
              </a:lvl1pPr>
            </a:lstStyle>
            <a:p>
              <a:pPr algn="just"/>
              <a:r>
                <a:rPr lang="zh-TW" altLang="en-US" sz="2400" b="1" dirty="0" smtClean="0">
                  <a:solidFill>
                    <a:schemeClr val="tx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☆學習態度：</a:t>
              </a:r>
              <a:r>
                <a:rPr lang="zh-TW" altLang="en-US" sz="2400" b="1" dirty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含小</a:t>
              </a:r>
              <a:r>
                <a:rPr lang="zh-TW" altLang="en-US" sz="2400" b="1" dirty="0" smtClean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組</a:t>
              </a:r>
              <a:r>
                <a:rPr lang="zh-TW" altLang="en-US" sz="2400" b="1" dirty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合作及分工、攜帶學用品、主動發問</a:t>
              </a:r>
              <a:r>
                <a:rPr lang="zh-TW" altLang="en-US" sz="2400" b="1" dirty="0" smtClean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、 </a:t>
              </a:r>
              <a:r>
                <a:rPr lang="zh-TW" altLang="en-US" sz="2400" b="1" dirty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配合老師回答問題、準時進教室上課</a:t>
              </a:r>
              <a:r>
                <a:rPr lang="en-US" altLang="zh-TW" sz="2400" b="1" dirty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……</a:t>
              </a:r>
              <a:r>
                <a:rPr lang="zh-TW" altLang="en-US" sz="2400" b="1" dirty="0">
                  <a:solidFill>
                    <a:srgbClr val="EA4850"/>
                  </a:solidFill>
                  <a:latin typeface="標楷體" panose="03000509000000000000" pitchFamily="65" charset="-120"/>
                  <a:ea typeface="標楷體" panose="03000509000000000000" pitchFamily="65" charset="-120"/>
                  <a:cs typeface="+mn-ea"/>
                </a:rPr>
                <a:t>等。</a:t>
              </a: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2B6A2F43-2B0D-4859-9D84-322C25D3A23A}"/>
              </a:ext>
            </a:extLst>
          </p:cNvPr>
          <p:cNvGrpSpPr/>
          <p:nvPr/>
        </p:nvGrpSpPr>
        <p:grpSpPr>
          <a:xfrm>
            <a:off x="1124374" y="676893"/>
            <a:ext cx="2407316" cy="758569"/>
            <a:chOff x="711015" y="463951"/>
            <a:chExt cx="2407316" cy="758569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="" id="{AC0F6C60-0661-4BAD-B2AD-6A36BD1420DE}"/>
                </a:ext>
              </a:extLst>
            </p:cNvPr>
            <p:cNvSpPr txBox="1"/>
            <p:nvPr/>
          </p:nvSpPr>
          <p:spPr>
            <a:xfrm>
              <a:off x="1446078" y="599161"/>
              <a:ext cx="1672253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2800" b="1" spc="1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</a:rPr>
                <a:t>評分方式</a:t>
              </a:r>
              <a:endParaRPr lang="zh-CN" altLang="en-US" sz="28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xmlns="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1"/>
              <a:ext cx="758569" cy="758569"/>
              <a:chOff x="1437523" y="2344193"/>
              <a:chExt cx="2598069" cy="2598069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xmlns="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2598069" cy="2598069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1705516" y="3141401"/>
                <a:ext cx="2108245" cy="1018361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文鼎古印體" panose="02010609010101010101" pitchFamily="49" charset="-120"/>
                  </a:rPr>
                  <a:t>2</a:t>
                </a:r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28" name="矩形 27"/>
          <p:cNvSpPr/>
          <p:nvPr/>
        </p:nvSpPr>
        <p:spPr>
          <a:xfrm>
            <a:off x="3816057" y="596659"/>
            <a:ext cx="4848109" cy="954107"/>
          </a:xfrm>
          <a:prstGeom prst="rect">
            <a:avLst/>
          </a:prstGeom>
          <a:ln w="38100">
            <a:prstDash val="solid"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2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☆</a:t>
            </a:r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期中評量：單元一</a:t>
            </a:r>
            <a:r>
              <a:rPr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~</a:t>
            </a:r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單元二</a:t>
            </a:r>
            <a:endParaRPr lang="en-US" altLang="zh-TW" sz="2800" b="1" dirty="0">
              <a:solidFill>
                <a:srgbClr val="7030A0"/>
              </a:solidFill>
              <a:latin typeface="標楷體" pitchFamily="65" charset="-120"/>
              <a:ea typeface="標楷體" pitchFamily="65" charset="-120"/>
              <a:cs typeface="Aharoni" pitchFamily="2" charset="-79"/>
            </a:endParaRPr>
          </a:p>
          <a:p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☆期末評量：單元三</a:t>
            </a:r>
            <a:r>
              <a:rPr lang="en-US" altLang="zh-TW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~</a:t>
            </a:r>
            <a:r>
              <a:rPr lang="zh-TW" altLang="en-US" sz="2800" b="1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  <a:cs typeface="Aharoni" pitchFamily="2" charset="-79"/>
              </a:rPr>
              <a:t>單元四</a:t>
            </a:r>
          </a:p>
        </p:txBody>
      </p:sp>
    </p:spTree>
    <p:extLst>
      <p:ext uri="{BB962C8B-B14F-4D97-AF65-F5344CB8AC3E}">
        <p14:creationId xmlns:p14="http://schemas.microsoft.com/office/powerpoint/2010/main" val="24480447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0000">
        <p14:prism isInverted="1"/>
      </p:transition>
    </mc:Choice>
    <mc:Fallback>
      <p:transition spd="slow" advTm="70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555844" y="722489"/>
            <a:ext cx="9389659" cy="81253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 smtClean="0"/>
              <a:t>科展繳交網址：</a:t>
            </a:r>
            <a:r>
              <a:rPr lang="en-US" altLang="zh-TW" sz="4800" dirty="0" smtClean="0"/>
              <a:t>(</a:t>
            </a:r>
            <a:r>
              <a:rPr lang="en-US" altLang="zh-TW" sz="4800" u="sng" dirty="0" smtClean="0">
                <a:hlinkClick r:id="rId2"/>
              </a:rPr>
              <a:t>Classroom</a:t>
            </a:r>
            <a:r>
              <a:rPr lang="zh-TW" altLang="en-US" sz="4800" u="sng" dirty="0" smtClean="0"/>
              <a:t>代碼</a:t>
            </a:r>
            <a:r>
              <a:rPr lang="en-US" altLang="zh-TW" sz="4800" u="sng" dirty="0" smtClean="0"/>
              <a:t>)</a:t>
            </a:r>
            <a:endParaRPr lang="en-US" altLang="zh-TW" sz="4800" b="1" dirty="0"/>
          </a:p>
          <a:p>
            <a:r>
              <a:rPr lang="en-US" altLang="zh-TW" sz="4800" dirty="0"/>
              <a:t/>
            </a:r>
            <a:br>
              <a:rPr lang="en-US" altLang="zh-TW" sz="4800" dirty="0"/>
            </a:br>
            <a:r>
              <a:rPr lang="zh-TW" altLang="en-US" sz="6000" dirty="0" smtClean="0"/>
              <a:t>六</a:t>
            </a:r>
            <a:r>
              <a:rPr lang="zh-TW" altLang="en-US" sz="6000" dirty="0"/>
              <a:t>忠</a:t>
            </a:r>
            <a:r>
              <a:rPr lang="zh-TW" altLang="en-US" sz="6000" dirty="0" smtClean="0"/>
              <a:t>：</a:t>
            </a:r>
            <a:r>
              <a:rPr lang="en-US" altLang="zh-TW" sz="6000" dirty="0" err="1"/>
              <a:t>a3htbze2</a:t>
            </a:r>
            <a:endParaRPr lang="en-US" altLang="zh-TW" sz="6000" dirty="0" smtClean="0"/>
          </a:p>
          <a:p>
            <a:r>
              <a:rPr lang="zh-TW" altLang="en-US" sz="6000" dirty="0"/>
              <a:t>六孝</a:t>
            </a:r>
            <a:r>
              <a:rPr lang="zh-TW" altLang="en-US" sz="6000" dirty="0" smtClean="0"/>
              <a:t>：</a:t>
            </a:r>
            <a:r>
              <a:rPr lang="en-US" altLang="zh-TW" sz="6000" dirty="0" err="1">
                <a:solidFill>
                  <a:srgbClr val="FF0000"/>
                </a:solidFill>
              </a:rPr>
              <a:t>ae5p4ntz</a:t>
            </a:r>
            <a:endParaRPr lang="en-US" altLang="zh-TW" sz="6000" dirty="0" smtClean="0">
              <a:solidFill>
                <a:srgbClr val="FF0000"/>
              </a:solidFill>
            </a:endParaRPr>
          </a:p>
          <a:p>
            <a:r>
              <a:rPr lang="zh-TW" altLang="en-US" sz="6000" dirty="0"/>
              <a:t>六仁</a:t>
            </a:r>
            <a:r>
              <a:rPr lang="zh-TW" altLang="en-US" sz="6000" dirty="0" smtClean="0"/>
              <a:t>：</a:t>
            </a:r>
            <a:r>
              <a:rPr lang="en-US" altLang="zh-TW" sz="6000" dirty="0" err="1"/>
              <a:t>bdpu7yds</a:t>
            </a:r>
            <a:endParaRPr lang="en-US" altLang="zh-TW" sz="6000" dirty="0"/>
          </a:p>
          <a:p>
            <a:r>
              <a:rPr lang="zh-TW" altLang="en-US" sz="6000" dirty="0"/>
              <a:t>六愛</a:t>
            </a:r>
            <a:r>
              <a:rPr lang="zh-TW" altLang="en-US" sz="6000" dirty="0" smtClean="0"/>
              <a:t>：</a:t>
            </a:r>
            <a:r>
              <a:rPr lang="en-US" altLang="zh-TW" sz="6000" dirty="0" err="1">
                <a:solidFill>
                  <a:srgbClr val="FF0000"/>
                </a:solidFill>
              </a:rPr>
              <a:t>vtu3ew5k</a:t>
            </a:r>
            <a:endParaRPr lang="en-US" altLang="zh-TW" sz="6000" dirty="0">
              <a:solidFill>
                <a:srgbClr val="FF0000"/>
              </a:solidFill>
            </a:endParaRPr>
          </a:p>
          <a:p>
            <a:r>
              <a:rPr lang="zh-TW" altLang="en-US" sz="6000" dirty="0"/>
              <a:t>六信</a:t>
            </a:r>
            <a:r>
              <a:rPr lang="zh-TW" altLang="en-US" sz="6000" dirty="0" smtClean="0"/>
              <a:t>：</a:t>
            </a:r>
            <a:r>
              <a:rPr lang="en-US" altLang="zh-TW" sz="6000" dirty="0" err="1"/>
              <a:t>3br77ct4</a:t>
            </a:r>
            <a:endParaRPr lang="en-US" altLang="zh-TW" sz="6000" dirty="0"/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14539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0000">
        <p:random/>
      </p:transition>
    </mc:Choice>
    <mc:Fallback>
      <p:transition spd="slow" advTm="50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2B6A2F43-2B0D-4859-9D84-322C25D3A23A}"/>
              </a:ext>
            </a:extLst>
          </p:cNvPr>
          <p:cNvGrpSpPr/>
          <p:nvPr/>
        </p:nvGrpSpPr>
        <p:grpSpPr>
          <a:xfrm>
            <a:off x="1124374" y="676893"/>
            <a:ext cx="4382215" cy="758569"/>
            <a:chOff x="711015" y="463951"/>
            <a:chExt cx="4382215" cy="758569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="" id="{AC0F6C60-0661-4BAD-B2AD-6A36BD1420DE}"/>
                </a:ext>
              </a:extLst>
            </p:cNvPr>
            <p:cNvSpPr txBox="1"/>
            <p:nvPr/>
          </p:nvSpPr>
          <p:spPr>
            <a:xfrm>
              <a:off x="1446078" y="599161"/>
              <a:ext cx="3647152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課程規定及配合事項</a:t>
              </a:r>
              <a:endParaRPr lang="zh-CN" altLang="en-US" sz="28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xmlns="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1"/>
              <a:ext cx="758569" cy="758569"/>
              <a:chOff x="1437523" y="2344193"/>
              <a:chExt cx="2598069" cy="2598069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xmlns="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2598069" cy="2598069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1705516" y="3141401"/>
                <a:ext cx="2108245" cy="1018361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文鼎古印體" panose="02010609010101010101" pitchFamily="49" charset="-120"/>
                  </a:rPr>
                  <a:t>3</a:t>
                </a:r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sp>
        <p:nvSpPr>
          <p:cNvPr id="13" name="內容版面配置區 5"/>
          <p:cNvSpPr txBox="1">
            <a:spLocks/>
          </p:cNvSpPr>
          <p:nvPr/>
        </p:nvSpPr>
        <p:spPr>
          <a:xfrm>
            <a:off x="1886596" y="1788631"/>
            <a:ext cx="8784976" cy="427707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一、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習作：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習作每個單元</a:t>
            </a:r>
            <a:r>
              <a:rPr lang="en-US" altLang="zh-TW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個成績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，請家長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簽名在成績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旁。</a:t>
            </a:r>
            <a:endParaRPr lang="en-US" altLang="zh-TW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二、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自然筆記本</a:t>
            </a:r>
            <a:r>
              <a:rPr lang="zh-TW" altLang="en-US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各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單元上課時，會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視學生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學習情況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適當整理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重點於筆記中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，請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家長協助</a:t>
            </a:r>
          </a:p>
          <a:p>
            <a:pPr marL="0" indent="0">
              <a:buNone/>
            </a:pP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叮嚀</a:t>
            </a:r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學生複習。</a:t>
            </a:r>
          </a:p>
          <a:p>
            <a:pPr marL="0" indent="0">
              <a:lnSpc>
                <a:spcPts val="4340"/>
              </a:lnSpc>
              <a:buNone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三、</a:t>
            </a:r>
            <a:r>
              <a:rPr lang="zh-TW" altLang="en-US" b="1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小考</a:t>
            </a:r>
            <a:r>
              <a:rPr lang="zh-TW" altLang="en-US" b="1" dirty="0" smtClean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TW" b="1" spc="70" dirty="0" err="1">
                <a:solidFill>
                  <a:srgbClr val="C76B3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unito Bold"/>
                <a:sym typeface="Nunito Bold"/>
              </a:rPr>
              <a:t>各單元結束後</a:t>
            </a:r>
            <a:r>
              <a:rPr lang="en-US" altLang="zh-TW" b="1" spc="70" dirty="0" err="1" smtClean="0">
                <a:solidFill>
                  <a:srgbClr val="C76B3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unito Bold"/>
                <a:sym typeface="Nunito Bold"/>
              </a:rPr>
              <a:t>，安排</a:t>
            </a:r>
            <a:r>
              <a:rPr lang="en-US" altLang="zh-TW" b="1" spc="70" dirty="0" err="1">
                <a:solidFill>
                  <a:srgbClr val="C76B3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unito Bold"/>
                <a:sym typeface="Nunito Bold"/>
              </a:rPr>
              <a:t>1次小考</a:t>
            </a:r>
            <a:r>
              <a:rPr lang="en-US" altLang="zh-TW" b="1" spc="70" dirty="0">
                <a:solidFill>
                  <a:srgbClr val="C76B32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Nunito Bold"/>
                <a:sym typeface="Nunito Bold"/>
              </a:rPr>
              <a:t>。</a:t>
            </a:r>
          </a:p>
          <a:p>
            <a:pPr marL="0" indent="0">
              <a:buNone/>
            </a:pPr>
            <a:endParaRPr lang="en-US" altLang="zh-TW" b="1" u="sng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0101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65000">
        <p14:prism isInverted="1"/>
      </p:transition>
    </mc:Choice>
    <mc:Fallback>
      <p:transition spd="slow" advTm="6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>
            <a:extLst>
              <a:ext uri="{FF2B5EF4-FFF2-40B4-BE49-F238E27FC236}">
                <a16:creationId xmlns:a16="http://schemas.microsoft.com/office/drawing/2014/main" xmlns="" id="{2B6A2F43-2B0D-4859-9D84-322C25D3A23A}"/>
              </a:ext>
            </a:extLst>
          </p:cNvPr>
          <p:cNvGrpSpPr/>
          <p:nvPr/>
        </p:nvGrpSpPr>
        <p:grpSpPr>
          <a:xfrm>
            <a:off x="1124374" y="676893"/>
            <a:ext cx="5921098" cy="758569"/>
            <a:chOff x="711015" y="463951"/>
            <a:chExt cx="5921098" cy="758569"/>
          </a:xfrm>
        </p:grpSpPr>
        <p:sp>
          <p:nvSpPr>
            <p:cNvPr id="24" name="文本框 23">
              <a:extLst>
                <a:ext uri="{FF2B5EF4-FFF2-40B4-BE49-F238E27FC236}">
                  <a16:creationId xmlns:a16="http://schemas.microsoft.com/office/drawing/2014/main" xmlns="" id="{AC0F6C60-0661-4BAD-B2AD-6A36BD1420DE}"/>
                </a:ext>
              </a:extLst>
            </p:cNvPr>
            <p:cNvSpPr txBox="1"/>
            <p:nvPr/>
          </p:nvSpPr>
          <p:spPr>
            <a:xfrm>
              <a:off x="1446078" y="599161"/>
              <a:ext cx="5186035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>
              <a:defPPr>
                <a:defRPr lang="zh-CN"/>
              </a:defPPr>
              <a:lvl1pPr>
                <a:defRPr sz="3200" spc="200">
                  <a:solidFill>
                    <a:srgbClr val="245188"/>
                  </a:solidFill>
                  <a:effectLst>
                    <a:outerShdw blurRad="127000" dist="63500" dir="2700000" algn="tl" rotWithShape="0">
                      <a:schemeClr val="accent1">
                        <a:alpha val="20000"/>
                      </a:schemeClr>
                    </a:outerShdw>
                  </a:effectLst>
                  <a:latin typeface="+mj-ea"/>
                  <a:ea typeface="+mj-ea"/>
                </a:defRPr>
              </a:lvl1pPr>
            </a:lstStyle>
            <a:p>
              <a:r>
                <a:rPr lang="zh-TW" altLang="en-US" sz="2800" b="1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自然科期望能帶給學生的能力</a:t>
              </a:r>
              <a:endParaRPr lang="zh-CN" altLang="en-US" sz="2800" b="1" spc="1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xmlns="" id="{88A02AEA-A6FE-4E1D-9A2C-58D367EAE81E}"/>
                </a:ext>
              </a:extLst>
            </p:cNvPr>
            <p:cNvGrpSpPr/>
            <p:nvPr/>
          </p:nvGrpSpPr>
          <p:grpSpPr>
            <a:xfrm>
              <a:off x="711015" y="463951"/>
              <a:ext cx="758569" cy="758569"/>
              <a:chOff x="1437523" y="2344193"/>
              <a:chExt cx="2598069" cy="2598069"/>
            </a:xfrm>
          </p:grpSpPr>
          <p:sp>
            <p:nvSpPr>
              <p:cNvPr id="26" name="菱形 25">
                <a:extLst>
                  <a:ext uri="{FF2B5EF4-FFF2-40B4-BE49-F238E27FC236}">
                    <a16:creationId xmlns:a16="http://schemas.microsoft.com/office/drawing/2014/main" xmlns="" id="{7A6CE883-A897-4682-8398-9B1239860506}"/>
                  </a:ext>
                </a:extLst>
              </p:cNvPr>
              <p:cNvSpPr/>
              <p:nvPr/>
            </p:nvSpPr>
            <p:spPr>
              <a:xfrm>
                <a:off x="1437523" y="2344193"/>
                <a:ext cx="2598069" cy="2598069"/>
              </a:xfrm>
              <a:prstGeom prst="diamond">
                <a:avLst/>
              </a:prstGeom>
              <a:solidFill>
                <a:srgbClr val="187C86"/>
              </a:solidFill>
              <a:ln w="38100">
                <a:gradFill>
                  <a:gsLst>
                    <a:gs pos="0">
                      <a:schemeClr val="bg1"/>
                    </a:gs>
                    <a:gs pos="100000">
                      <a:srgbClr val="D1D1D1"/>
                    </a:gs>
                  </a:gsLst>
                  <a:lin ang="7800000" scaled="0"/>
                </a:gradFill>
              </a:ln>
              <a:effectLst>
                <a:outerShdw blurRad="279400" dist="139700" dir="7800000" sx="101000" sy="101000" algn="ctr" rotWithShape="0">
                  <a:schemeClr val="tx1">
                    <a:alpha val="70000"/>
                  </a:schemeClr>
                </a:outerShdw>
              </a:effectLst>
            </p:spPr>
            <p:txBody>
              <a:bodyPr wrap="none" anchor="ctr"/>
              <a:lstStyle/>
              <a:p>
                <a:pPr algn="ctr" latinLnBrk="1"/>
                <a:endParaRPr kumimoji="1" lang="zh-CN" altLang="en-US" sz="2800" b="1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  <a:cs typeface="+mn-ea"/>
                  <a:sym typeface="+mn-lt"/>
                </a:endParaRPr>
              </a:p>
            </p:txBody>
          </p: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xmlns="" id="{85824F36-434B-4D21-8F71-AB16D8260A3B}"/>
                  </a:ext>
                </a:extLst>
              </p:cNvPr>
              <p:cNvSpPr/>
              <p:nvPr/>
            </p:nvSpPr>
            <p:spPr>
              <a:xfrm rot="16200000">
                <a:off x="1705516" y="3141401"/>
                <a:ext cx="2108245" cy="1018361"/>
              </a:xfrm>
              <a:prstGeom prst="rect">
                <a:avLst/>
              </a:prstGeom>
            </p:spPr>
            <p:txBody>
              <a:bodyPr vert="eaVert" wrap="square">
                <a:spAutoFit/>
              </a:bodyPr>
              <a:lstStyle/>
              <a:p>
                <a:r>
                  <a:rPr lang="en-US" altLang="zh-CN" sz="2800" b="1" dirty="0">
                    <a:solidFill>
                      <a:schemeClr val="bg1"/>
                    </a:solidFill>
                    <a:latin typeface="思源黑体" panose="020B0500000000000000" pitchFamily="34" charset="-122"/>
                    <a:ea typeface="文鼎古印體" panose="02010609010101010101" pitchFamily="49" charset="-120"/>
                  </a:rPr>
                  <a:t>4</a:t>
                </a:r>
                <a:endParaRPr lang="zh-CN" altLang="en-US" sz="2800" b="1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11" name="组合 10">
            <a:extLst>
              <a:ext uri="{FF2B5EF4-FFF2-40B4-BE49-F238E27FC236}">
                <a16:creationId xmlns:a16="http://schemas.microsoft.com/office/drawing/2014/main" xmlns="" id="{920499AC-D0A6-4223-B9EA-55236EB51A4C}"/>
              </a:ext>
            </a:extLst>
          </p:cNvPr>
          <p:cNvGrpSpPr/>
          <p:nvPr/>
        </p:nvGrpSpPr>
        <p:grpSpPr>
          <a:xfrm>
            <a:off x="533400" y="2038504"/>
            <a:ext cx="3352800" cy="4074457"/>
            <a:chOff x="533400" y="2038504"/>
            <a:chExt cx="3352800" cy="4074457"/>
          </a:xfrm>
        </p:grpSpPr>
        <p:pic>
          <p:nvPicPr>
            <p:cNvPr id="2" name="图片 1">
              <a:extLst>
                <a:ext uri="{FF2B5EF4-FFF2-40B4-BE49-F238E27FC236}">
                  <a16:creationId xmlns:a16="http://schemas.microsoft.com/office/drawing/2014/main" xmlns="" id="{CC99BE66-2D06-49A5-8D02-D279B67E38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33400" y="2038504"/>
              <a:ext cx="3311070" cy="2002778"/>
            </a:xfrm>
            <a:prstGeom prst="rect">
              <a:avLst/>
            </a:prstGeom>
          </p:spPr>
        </p:pic>
        <p:sp>
          <p:nvSpPr>
            <p:cNvPr id="53" name="矩形 52">
              <a:extLst>
                <a:ext uri="{FF2B5EF4-FFF2-40B4-BE49-F238E27FC236}">
                  <a16:creationId xmlns:a16="http://schemas.microsoft.com/office/drawing/2014/main" xmlns="" id="{73C9834A-E4A1-488C-B837-4876D889AC41}"/>
                </a:ext>
              </a:extLst>
            </p:cNvPr>
            <p:cNvSpPr/>
            <p:nvPr/>
          </p:nvSpPr>
          <p:spPr>
            <a:xfrm>
              <a:off x="533400" y="3860800"/>
              <a:ext cx="3352800" cy="2196000"/>
            </a:xfrm>
            <a:prstGeom prst="rect">
              <a:avLst/>
            </a:prstGeom>
            <a:solidFill>
              <a:srgbClr val="187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xmlns="" id="{E0504DCC-6320-446E-B924-A42620E93941}"/>
                </a:ext>
              </a:extLst>
            </p:cNvPr>
            <p:cNvGrpSpPr/>
            <p:nvPr/>
          </p:nvGrpSpPr>
          <p:grpSpPr>
            <a:xfrm>
              <a:off x="1774034" y="3448050"/>
              <a:ext cx="871532" cy="871532"/>
              <a:chOff x="1774034" y="3448050"/>
              <a:chExt cx="871532" cy="871532"/>
            </a:xfrm>
          </p:grpSpPr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xmlns="" id="{FCCAED51-A8F0-4CE0-AA0D-F29BE91C961D}"/>
                  </a:ext>
                </a:extLst>
              </p:cNvPr>
              <p:cNvSpPr/>
              <p:nvPr/>
            </p:nvSpPr>
            <p:spPr>
              <a:xfrm>
                <a:off x="1774034" y="3448050"/>
                <a:ext cx="871532" cy="8715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68" name="组合 67">
                <a:extLst>
                  <a:ext uri="{FF2B5EF4-FFF2-40B4-BE49-F238E27FC236}">
                    <a16:creationId xmlns:a16="http://schemas.microsoft.com/office/drawing/2014/main" xmlns="" id="{93C4F3B4-E2E9-4CD5-A3D0-9752A92A1B66}"/>
                  </a:ext>
                </a:extLst>
              </p:cNvPr>
              <p:cNvGrpSpPr/>
              <p:nvPr/>
            </p:nvGrpSpPr>
            <p:grpSpPr>
              <a:xfrm>
                <a:off x="2027459" y="3736862"/>
                <a:ext cx="386906" cy="297226"/>
                <a:chOff x="17708773" y="7742498"/>
                <a:chExt cx="550761" cy="423101"/>
              </a:xfrm>
              <a:solidFill>
                <a:srgbClr val="187C86"/>
              </a:solidFill>
            </p:grpSpPr>
            <p:sp>
              <p:nvSpPr>
                <p:cNvPr id="70" name="Rectangle 58">
                  <a:extLst>
                    <a:ext uri="{FF2B5EF4-FFF2-40B4-BE49-F238E27FC236}">
                      <a16:creationId xmlns:a16="http://schemas.microsoft.com/office/drawing/2014/main" xmlns="" id="{C47C2AD8-0FD1-4B6A-B047-BD89B9B02033}"/>
                    </a:ext>
                  </a:extLst>
                </p:cNvPr>
                <p:cNvSpPr/>
                <p:nvPr/>
              </p:nvSpPr>
              <p:spPr>
                <a:xfrm>
                  <a:off x="17708773" y="8121829"/>
                  <a:ext cx="550761" cy="43770"/>
                </a:xfrm>
                <a:prstGeom prst="rect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79" name="Rectangle 59">
                  <a:extLst>
                    <a:ext uri="{FF2B5EF4-FFF2-40B4-BE49-F238E27FC236}">
                      <a16:creationId xmlns:a16="http://schemas.microsoft.com/office/drawing/2014/main" xmlns="" id="{05D3B56B-4FA0-47D1-9BB4-9DE6DBC0CCFB}"/>
                    </a:ext>
                  </a:extLst>
                </p:cNvPr>
                <p:cNvSpPr/>
                <p:nvPr/>
              </p:nvSpPr>
              <p:spPr>
                <a:xfrm>
                  <a:off x="17918500" y="7742498"/>
                  <a:ext cx="129483" cy="337386"/>
                </a:xfrm>
                <a:prstGeom prst="rect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0" name="Rectangle 60">
                  <a:extLst>
                    <a:ext uri="{FF2B5EF4-FFF2-40B4-BE49-F238E27FC236}">
                      <a16:creationId xmlns:a16="http://schemas.microsoft.com/office/drawing/2014/main" xmlns="" id="{56B057F9-E39B-4717-A66F-04B0E6D7409F}"/>
                    </a:ext>
                  </a:extLst>
                </p:cNvPr>
                <p:cNvSpPr/>
                <p:nvPr/>
              </p:nvSpPr>
              <p:spPr>
                <a:xfrm>
                  <a:off x="17759837" y="7868334"/>
                  <a:ext cx="129483" cy="211551"/>
                </a:xfrm>
                <a:prstGeom prst="rect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1" name="Rectangle 61">
                  <a:extLst>
                    <a:ext uri="{FF2B5EF4-FFF2-40B4-BE49-F238E27FC236}">
                      <a16:creationId xmlns:a16="http://schemas.microsoft.com/office/drawing/2014/main" xmlns="" id="{6FF3C2E5-5F2A-41F1-ADC6-F479FB058826}"/>
                    </a:ext>
                  </a:extLst>
                </p:cNvPr>
                <p:cNvSpPr/>
                <p:nvPr/>
              </p:nvSpPr>
              <p:spPr>
                <a:xfrm>
                  <a:off x="18078986" y="7954048"/>
                  <a:ext cx="129484" cy="125836"/>
                </a:xfrm>
                <a:prstGeom prst="rect">
                  <a:avLst/>
                </a:pr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64164F8F-5FCF-47D8-AC4E-30DD2F90C57A}"/>
                </a:ext>
              </a:extLst>
            </p:cNvPr>
            <p:cNvSpPr/>
            <p:nvPr/>
          </p:nvSpPr>
          <p:spPr>
            <a:xfrm>
              <a:off x="750628" y="4358635"/>
              <a:ext cx="2975212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Times New Roman" pitchFamily="18" charset="0"/>
                </a:rPr>
                <a:t>對於生活週遭的問題能夠獨立思考</a:t>
              </a:r>
              <a:endParaRPr lang="zh-CN" altLang="en-US" sz="3600" dirty="0">
                <a:solidFill>
                  <a:schemeClr val="bg1"/>
                </a:solidFill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615551E0-EF9A-4BAA-9E97-BBC8E830678B}"/>
              </a:ext>
            </a:extLst>
          </p:cNvPr>
          <p:cNvGrpSpPr/>
          <p:nvPr/>
        </p:nvGrpSpPr>
        <p:grpSpPr>
          <a:xfrm>
            <a:off x="4419600" y="2004163"/>
            <a:ext cx="3488554" cy="4052637"/>
            <a:chOff x="4419600" y="2004163"/>
            <a:chExt cx="3488554" cy="4052637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xmlns="" id="{54FB8A66-98F3-4284-B1AD-AC5E09877FC1}"/>
                </a:ext>
              </a:extLst>
            </p:cNvPr>
            <p:cNvSpPr/>
            <p:nvPr/>
          </p:nvSpPr>
          <p:spPr>
            <a:xfrm>
              <a:off x="4419600" y="3860800"/>
              <a:ext cx="3352800" cy="2196000"/>
            </a:xfrm>
            <a:prstGeom prst="rect">
              <a:avLst/>
            </a:prstGeom>
            <a:solidFill>
              <a:srgbClr val="187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xmlns="" id="{FDB057DA-B2AD-4699-A617-2E6491965548}"/>
                </a:ext>
              </a:extLst>
            </p:cNvPr>
            <p:cNvGrpSpPr/>
            <p:nvPr/>
          </p:nvGrpSpPr>
          <p:grpSpPr>
            <a:xfrm>
              <a:off x="4429764" y="2004163"/>
              <a:ext cx="3478390" cy="3797389"/>
              <a:chOff x="4429764" y="2004163"/>
              <a:chExt cx="3478390" cy="3797389"/>
            </a:xfrm>
          </p:grpSpPr>
          <p:pic>
            <p:nvPicPr>
              <p:cNvPr id="3" name="图片 2">
                <a:extLst>
                  <a:ext uri="{FF2B5EF4-FFF2-40B4-BE49-F238E27FC236}">
                    <a16:creationId xmlns:a16="http://schemas.microsoft.com/office/drawing/2014/main" xmlns="" id="{94FDD147-693A-4F04-AF02-83BD6FBAFC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29764" y="2004163"/>
                <a:ext cx="3311070" cy="1874097"/>
              </a:xfrm>
              <a:prstGeom prst="rect">
                <a:avLst/>
              </a:prstGeom>
            </p:spPr>
          </p:pic>
          <p:grpSp>
            <p:nvGrpSpPr>
              <p:cNvPr id="8" name="组合 7">
                <a:extLst>
                  <a:ext uri="{FF2B5EF4-FFF2-40B4-BE49-F238E27FC236}">
                    <a16:creationId xmlns:a16="http://schemas.microsoft.com/office/drawing/2014/main" xmlns="" id="{9590E42D-21CF-4ECE-ABCE-1BCE15174CE5}"/>
                  </a:ext>
                </a:extLst>
              </p:cNvPr>
              <p:cNvGrpSpPr/>
              <p:nvPr/>
            </p:nvGrpSpPr>
            <p:grpSpPr>
              <a:xfrm>
                <a:off x="5660234" y="3448050"/>
                <a:ext cx="871532" cy="871532"/>
                <a:chOff x="5660234" y="3448050"/>
                <a:chExt cx="871532" cy="871532"/>
              </a:xfrm>
            </p:grpSpPr>
            <p:sp>
              <p:nvSpPr>
                <p:cNvPr id="59" name="椭圆 58">
                  <a:extLst>
                    <a:ext uri="{FF2B5EF4-FFF2-40B4-BE49-F238E27FC236}">
                      <a16:creationId xmlns:a16="http://schemas.microsoft.com/office/drawing/2014/main" xmlns="" id="{EB4D84C5-819E-42DA-9D4F-1F84B3831A97}"/>
                    </a:ext>
                  </a:extLst>
                </p:cNvPr>
                <p:cNvSpPr/>
                <p:nvPr/>
              </p:nvSpPr>
              <p:spPr>
                <a:xfrm>
                  <a:off x="5660234" y="3448050"/>
                  <a:ext cx="871532" cy="871532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/>
                </a:p>
              </p:txBody>
            </p:sp>
            <p:sp>
              <p:nvSpPr>
                <p:cNvPr id="82" name="Freeform 14">
                  <a:extLst>
                    <a:ext uri="{FF2B5EF4-FFF2-40B4-BE49-F238E27FC236}">
                      <a16:creationId xmlns:a16="http://schemas.microsoft.com/office/drawing/2014/main" xmlns="" id="{8250C523-F157-4693-9B5F-8B53062B30B6}"/>
                    </a:ext>
                  </a:extLst>
                </p:cNvPr>
                <p:cNvSpPr/>
                <p:nvPr/>
              </p:nvSpPr>
              <p:spPr>
                <a:xfrm>
                  <a:off x="5895103" y="3733829"/>
                  <a:ext cx="389172" cy="29924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9889" y="16180"/>
                      </a:moveTo>
                      <a:lnTo>
                        <a:pt x="19889" y="9897"/>
                      </a:lnTo>
                      <a:lnTo>
                        <a:pt x="11620" y="9897"/>
                      </a:lnTo>
                      <a:lnTo>
                        <a:pt x="11620" y="5420"/>
                      </a:lnTo>
                      <a:lnTo>
                        <a:pt x="13331" y="5420"/>
                      </a:lnTo>
                      <a:lnTo>
                        <a:pt x="13331" y="0"/>
                      </a:lnTo>
                      <a:lnTo>
                        <a:pt x="8269" y="0"/>
                      </a:lnTo>
                      <a:lnTo>
                        <a:pt x="8269" y="5420"/>
                      </a:lnTo>
                      <a:lnTo>
                        <a:pt x="9980" y="5420"/>
                      </a:lnTo>
                      <a:lnTo>
                        <a:pt x="9980" y="9897"/>
                      </a:lnTo>
                      <a:lnTo>
                        <a:pt x="1711" y="9897"/>
                      </a:lnTo>
                      <a:lnTo>
                        <a:pt x="1711" y="16180"/>
                      </a:lnTo>
                      <a:lnTo>
                        <a:pt x="0" y="16180"/>
                      </a:lnTo>
                      <a:lnTo>
                        <a:pt x="0" y="21600"/>
                      </a:lnTo>
                      <a:lnTo>
                        <a:pt x="4919" y="21600"/>
                      </a:lnTo>
                      <a:lnTo>
                        <a:pt x="4919" y="16180"/>
                      </a:lnTo>
                      <a:lnTo>
                        <a:pt x="3350" y="16180"/>
                      </a:lnTo>
                      <a:lnTo>
                        <a:pt x="3350" y="11703"/>
                      </a:lnTo>
                      <a:lnTo>
                        <a:pt x="9980" y="11703"/>
                      </a:lnTo>
                      <a:lnTo>
                        <a:pt x="9980" y="16180"/>
                      </a:lnTo>
                      <a:lnTo>
                        <a:pt x="8269" y="16180"/>
                      </a:lnTo>
                      <a:lnTo>
                        <a:pt x="8269" y="21600"/>
                      </a:lnTo>
                      <a:lnTo>
                        <a:pt x="13331" y="21600"/>
                      </a:lnTo>
                      <a:lnTo>
                        <a:pt x="13331" y="16180"/>
                      </a:lnTo>
                      <a:lnTo>
                        <a:pt x="11620" y="16180"/>
                      </a:lnTo>
                      <a:lnTo>
                        <a:pt x="11620" y="11703"/>
                      </a:lnTo>
                      <a:lnTo>
                        <a:pt x="18250" y="11703"/>
                      </a:lnTo>
                      <a:lnTo>
                        <a:pt x="18250" y="16180"/>
                      </a:lnTo>
                      <a:lnTo>
                        <a:pt x="16681" y="16180"/>
                      </a:lnTo>
                      <a:lnTo>
                        <a:pt x="16681" y="21600"/>
                      </a:lnTo>
                      <a:lnTo>
                        <a:pt x="21600" y="21600"/>
                      </a:lnTo>
                      <a:lnTo>
                        <a:pt x="21600" y="16180"/>
                      </a:lnTo>
                      <a:lnTo>
                        <a:pt x="19889" y="16180"/>
                      </a:lnTo>
                      <a:close/>
                    </a:path>
                  </a:pathLst>
                </a:custGeom>
                <a:solidFill>
                  <a:srgbClr val="187C86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</p:grpSp>
          <p:sp>
            <p:nvSpPr>
              <p:cNvPr id="20" name="矩形 19">
                <a:extLst>
                  <a:ext uri="{FF2B5EF4-FFF2-40B4-BE49-F238E27FC236}">
                    <a16:creationId xmlns:a16="http://schemas.microsoft.com/office/drawing/2014/main" xmlns="" id="{0860461A-2DDE-44FE-90D9-D0D21FF9EE9D}"/>
                  </a:ext>
                </a:extLst>
              </p:cNvPr>
              <p:cNvSpPr/>
              <p:nvPr/>
            </p:nvSpPr>
            <p:spPr>
              <a:xfrm>
                <a:off x="4727204" y="4601223"/>
                <a:ext cx="3180950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3600" dirty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Times New Roman" pitchFamily="18" charset="0"/>
                  </a:rPr>
                  <a:t>訓練及</a:t>
                </a:r>
                <a:r>
                  <a:rPr lang="zh-TW" altLang="en-US" sz="36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Times New Roman" pitchFamily="18" charset="0"/>
                  </a:rPr>
                  <a:t>鼓勵</a:t>
                </a:r>
                <a:endParaRPr lang="en-US" altLang="zh-TW" sz="3600" dirty="0" smtClean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  <a:sym typeface="Times New Roman" pitchFamily="18" charset="0"/>
                </a:endParaRPr>
              </a:p>
              <a:p>
                <a:r>
                  <a:rPr lang="zh-TW" altLang="en-US" sz="3600" dirty="0" smtClean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Times New Roman" pitchFamily="18" charset="0"/>
                  </a:rPr>
                  <a:t>學生</a:t>
                </a:r>
                <a:r>
                  <a:rPr lang="zh-TW" altLang="en-US" sz="3600" dirty="0">
                    <a:solidFill>
                      <a:schemeClr val="bg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sym typeface="Times New Roman" pitchFamily="18" charset="0"/>
                  </a:rPr>
                  <a:t>動手探究</a:t>
                </a:r>
                <a:endParaRPr lang="zh-CN" altLang="en-US" sz="3600" dirty="0">
                  <a:solidFill>
                    <a:schemeClr val="bg1"/>
                  </a:solidFill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xmlns="" id="{E4392F5E-350E-4454-AA04-DEA9BF956881}"/>
              </a:ext>
            </a:extLst>
          </p:cNvPr>
          <p:cNvGrpSpPr/>
          <p:nvPr/>
        </p:nvGrpSpPr>
        <p:grpSpPr>
          <a:xfrm>
            <a:off x="8305800" y="2004163"/>
            <a:ext cx="3373128" cy="4052637"/>
            <a:chOff x="8305800" y="2004163"/>
            <a:chExt cx="3373128" cy="4052637"/>
          </a:xfrm>
        </p:grpSpPr>
        <p:pic>
          <p:nvPicPr>
            <p:cNvPr id="5" name="图片 4">
              <a:extLst>
                <a:ext uri="{FF2B5EF4-FFF2-40B4-BE49-F238E27FC236}">
                  <a16:creationId xmlns:a16="http://schemas.microsoft.com/office/drawing/2014/main" xmlns="" id="{DEF47346-DD10-425F-9FCC-C6595CFFE06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26128" y="2004163"/>
              <a:ext cx="3352800" cy="1974032"/>
            </a:xfrm>
            <a:prstGeom prst="rect">
              <a:avLst/>
            </a:prstGeom>
          </p:spPr>
        </p:pic>
        <p:sp>
          <p:nvSpPr>
            <p:cNvPr id="63" name="矩形 62">
              <a:extLst>
                <a:ext uri="{FF2B5EF4-FFF2-40B4-BE49-F238E27FC236}">
                  <a16:creationId xmlns:a16="http://schemas.microsoft.com/office/drawing/2014/main" xmlns="" id="{33F62431-2844-4C76-84CB-8BD222340F6B}"/>
                </a:ext>
              </a:extLst>
            </p:cNvPr>
            <p:cNvSpPr/>
            <p:nvPr/>
          </p:nvSpPr>
          <p:spPr>
            <a:xfrm>
              <a:off x="8305800" y="3860800"/>
              <a:ext cx="3352800" cy="2196000"/>
            </a:xfrm>
            <a:prstGeom prst="rect">
              <a:avLst/>
            </a:prstGeom>
            <a:solidFill>
              <a:srgbClr val="187C8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xmlns="" id="{0A3E9085-6D9B-469B-BC26-FA80778CB64A}"/>
                </a:ext>
              </a:extLst>
            </p:cNvPr>
            <p:cNvGrpSpPr/>
            <p:nvPr/>
          </p:nvGrpSpPr>
          <p:grpSpPr>
            <a:xfrm>
              <a:off x="9546434" y="3448050"/>
              <a:ext cx="871532" cy="871532"/>
              <a:chOff x="9546434" y="3448050"/>
              <a:chExt cx="871532" cy="871532"/>
            </a:xfrm>
          </p:grpSpPr>
          <p:sp>
            <p:nvSpPr>
              <p:cNvPr id="64" name="椭圆 63">
                <a:extLst>
                  <a:ext uri="{FF2B5EF4-FFF2-40B4-BE49-F238E27FC236}">
                    <a16:creationId xmlns:a16="http://schemas.microsoft.com/office/drawing/2014/main" xmlns="" id="{96DA149E-3ABE-4C90-A1A6-1DBE5EF588F2}"/>
                  </a:ext>
                </a:extLst>
              </p:cNvPr>
              <p:cNvSpPr/>
              <p:nvPr/>
            </p:nvSpPr>
            <p:spPr>
              <a:xfrm>
                <a:off x="9546434" y="3448050"/>
                <a:ext cx="871532" cy="87153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83" name="组合 82">
                <a:extLst>
                  <a:ext uri="{FF2B5EF4-FFF2-40B4-BE49-F238E27FC236}">
                    <a16:creationId xmlns:a16="http://schemas.microsoft.com/office/drawing/2014/main" xmlns="" id="{570BAFD4-4A6C-4983-8A79-D1BB9B8FE72B}"/>
                  </a:ext>
                </a:extLst>
              </p:cNvPr>
              <p:cNvGrpSpPr/>
              <p:nvPr/>
            </p:nvGrpSpPr>
            <p:grpSpPr>
              <a:xfrm>
                <a:off x="9781302" y="3687624"/>
                <a:ext cx="389173" cy="389173"/>
                <a:chOff x="10807514" y="8796040"/>
                <a:chExt cx="553988" cy="553988"/>
              </a:xfrm>
              <a:solidFill>
                <a:srgbClr val="187C86"/>
              </a:solidFill>
            </p:grpSpPr>
            <p:sp>
              <p:nvSpPr>
                <p:cNvPr id="84" name="Freeform 45">
                  <a:extLst>
                    <a:ext uri="{FF2B5EF4-FFF2-40B4-BE49-F238E27FC236}">
                      <a16:creationId xmlns:a16="http://schemas.microsoft.com/office/drawing/2014/main" xmlns="" id="{D6304C9C-DCF5-46AC-8D0E-DAC97F7D576B}"/>
                    </a:ext>
                  </a:extLst>
                </p:cNvPr>
                <p:cNvSpPr/>
                <p:nvPr/>
              </p:nvSpPr>
              <p:spPr>
                <a:xfrm>
                  <a:off x="10807514" y="8796040"/>
                  <a:ext cx="418690" cy="42051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7814" y="16256"/>
                      </a:moveTo>
                      <a:cubicBezTo>
                        <a:pt x="18482" y="16033"/>
                        <a:pt x="18928" y="16033"/>
                        <a:pt x="19373" y="16033"/>
                      </a:cubicBezTo>
                      <a:cubicBezTo>
                        <a:pt x="20264" y="16478"/>
                        <a:pt x="20264" y="16478"/>
                        <a:pt x="20264" y="16478"/>
                      </a:cubicBezTo>
                      <a:cubicBezTo>
                        <a:pt x="20264" y="16478"/>
                        <a:pt x="20264" y="16478"/>
                        <a:pt x="20264" y="16478"/>
                      </a:cubicBezTo>
                      <a:cubicBezTo>
                        <a:pt x="20264" y="16478"/>
                        <a:pt x="20264" y="16478"/>
                        <a:pt x="20264" y="16478"/>
                      </a:cubicBezTo>
                      <a:cubicBezTo>
                        <a:pt x="20264" y="16478"/>
                        <a:pt x="20264" y="16478"/>
                        <a:pt x="20264" y="16478"/>
                      </a:cubicBezTo>
                      <a:cubicBezTo>
                        <a:pt x="20264" y="16478"/>
                        <a:pt x="20264" y="16478"/>
                        <a:pt x="20264" y="16478"/>
                      </a:cubicBezTo>
                      <a:cubicBezTo>
                        <a:pt x="21600" y="13361"/>
                        <a:pt x="21600" y="13361"/>
                        <a:pt x="21600" y="13361"/>
                      </a:cubicBezTo>
                      <a:cubicBezTo>
                        <a:pt x="21600" y="13361"/>
                        <a:pt x="21600" y="13361"/>
                        <a:pt x="21600" y="13361"/>
                      </a:cubicBezTo>
                      <a:cubicBezTo>
                        <a:pt x="21600" y="13361"/>
                        <a:pt x="21600" y="13361"/>
                        <a:pt x="21600" y="13361"/>
                      </a:cubicBezTo>
                      <a:cubicBezTo>
                        <a:pt x="21600" y="13138"/>
                        <a:pt x="21600" y="13138"/>
                        <a:pt x="21600" y="13138"/>
                      </a:cubicBezTo>
                      <a:cubicBezTo>
                        <a:pt x="20709" y="12915"/>
                        <a:pt x="20709" y="12915"/>
                        <a:pt x="20709" y="12915"/>
                      </a:cubicBezTo>
                      <a:cubicBezTo>
                        <a:pt x="19596" y="12247"/>
                        <a:pt x="19151" y="10911"/>
                        <a:pt x="19819" y="9798"/>
                      </a:cubicBezTo>
                      <a:cubicBezTo>
                        <a:pt x="19819" y="9130"/>
                        <a:pt x="20264" y="8685"/>
                        <a:pt x="20709" y="8462"/>
                      </a:cubicBezTo>
                      <a:cubicBezTo>
                        <a:pt x="21600" y="8016"/>
                        <a:pt x="21600" y="8016"/>
                        <a:pt x="21600" y="8016"/>
                      </a:cubicBezTo>
                      <a:cubicBezTo>
                        <a:pt x="21600" y="8016"/>
                        <a:pt x="21600" y="8016"/>
                        <a:pt x="21600" y="8016"/>
                      </a:cubicBezTo>
                      <a:cubicBezTo>
                        <a:pt x="21600" y="8016"/>
                        <a:pt x="21600" y="8016"/>
                        <a:pt x="21600" y="8016"/>
                      </a:cubicBezTo>
                      <a:cubicBezTo>
                        <a:pt x="21600" y="8016"/>
                        <a:pt x="21600" y="8016"/>
                        <a:pt x="21600" y="8016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20264" y="4899"/>
                        <a:pt x="20264" y="4899"/>
                        <a:pt x="20264" y="4899"/>
                      </a:cubicBezTo>
                      <a:cubicBezTo>
                        <a:pt x="19373" y="5344"/>
                        <a:pt x="19373" y="5344"/>
                        <a:pt x="19373" y="5344"/>
                      </a:cubicBezTo>
                      <a:cubicBezTo>
                        <a:pt x="18037" y="5567"/>
                        <a:pt x="16924" y="4899"/>
                        <a:pt x="16256" y="3786"/>
                      </a:cubicBezTo>
                      <a:cubicBezTo>
                        <a:pt x="16033" y="3340"/>
                        <a:pt x="16033" y="2672"/>
                        <a:pt x="16256" y="2227"/>
                      </a:cubicBezTo>
                      <a:cubicBezTo>
                        <a:pt x="16478" y="1336"/>
                        <a:pt x="16478" y="1336"/>
                        <a:pt x="16478" y="1336"/>
                      </a:cubicBezTo>
                      <a:cubicBezTo>
                        <a:pt x="16478" y="1336"/>
                        <a:pt x="16478" y="1336"/>
                        <a:pt x="16478" y="1336"/>
                      </a:cubicBezTo>
                      <a:cubicBezTo>
                        <a:pt x="16478" y="1336"/>
                        <a:pt x="16478" y="1336"/>
                        <a:pt x="16478" y="1336"/>
                      </a:cubicBezTo>
                      <a:cubicBezTo>
                        <a:pt x="16478" y="1336"/>
                        <a:pt x="16478" y="1336"/>
                        <a:pt x="16478" y="1336"/>
                      </a:cubicBezTo>
                      <a:cubicBezTo>
                        <a:pt x="16478" y="1336"/>
                        <a:pt x="16478" y="1336"/>
                        <a:pt x="16478" y="1336"/>
                      </a:cubicBezTo>
                      <a:cubicBezTo>
                        <a:pt x="13361" y="0"/>
                        <a:pt x="13361" y="0"/>
                        <a:pt x="13361" y="0"/>
                      </a:cubicBezTo>
                      <a:cubicBezTo>
                        <a:pt x="13361" y="0"/>
                        <a:pt x="13361" y="0"/>
                        <a:pt x="13361" y="0"/>
                      </a:cubicBezTo>
                      <a:cubicBezTo>
                        <a:pt x="13361" y="0"/>
                        <a:pt x="13361" y="0"/>
                        <a:pt x="13361" y="0"/>
                      </a:cubicBezTo>
                      <a:cubicBezTo>
                        <a:pt x="13361" y="0"/>
                        <a:pt x="13361" y="0"/>
                        <a:pt x="13361" y="0"/>
                      </a:cubicBezTo>
                      <a:cubicBezTo>
                        <a:pt x="12915" y="891"/>
                        <a:pt x="12915" y="891"/>
                        <a:pt x="12915" y="891"/>
                      </a:cubicBezTo>
                      <a:cubicBezTo>
                        <a:pt x="12247" y="2004"/>
                        <a:pt x="10911" y="2449"/>
                        <a:pt x="9798" y="2004"/>
                      </a:cubicBezTo>
                      <a:cubicBezTo>
                        <a:pt x="9353" y="1781"/>
                        <a:pt x="8907" y="1336"/>
                        <a:pt x="8685" y="891"/>
                      </a:cubicBezTo>
                      <a:cubicBezTo>
                        <a:pt x="8239" y="0"/>
                        <a:pt x="8239" y="0"/>
                        <a:pt x="8239" y="0"/>
                      </a:cubicBezTo>
                      <a:cubicBezTo>
                        <a:pt x="8239" y="0"/>
                        <a:pt x="8239" y="0"/>
                        <a:pt x="8239" y="0"/>
                      </a:cubicBezTo>
                      <a:cubicBezTo>
                        <a:pt x="8239" y="0"/>
                        <a:pt x="8239" y="0"/>
                        <a:pt x="8239" y="0"/>
                      </a:cubicBezTo>
                      <a:cubicBezTo>
                        <a:pt x="8239" y="0"/>
                        <a:pt x="8239" y="0"/>
                        <a:pt x="8239" y="0"/>
                      </a:cubicBezTo>
                      <a:cubicBezTo>
                        <a:pt x="4899" y="1336"/>
                        <a:pt x="4899" y="1336"/>
                        <a:pt x="4899" y="1336"/>
                      </a:cubicBezTo>
                      <a:cubicBezTo>
                        <a:pt x="4899" y="1336"/>
                        <a:pt x="4899" y="1336"/>
                        <a:pt x="4899" y="1336"/>
                      </a:cubicBezTo>
                      <a:cubicBezTo>
                        <a:pt x="4899" y="1336"/>
                        <a:pt x="4899" y="1336"/>
                        <a:pt x="4899" y="1336"/>
                      </a:cubicBezTo>
                      <a:cubicBezTo>
                        <a:pt x="4899" y="1336"/>
                        <a:pt x="4899" y="1336"/>
                        <a:pt x="4899" y="1336"/>
                      </a:cubicBezTo>
                      <a:cubicBezTo>
                        <a:pt x="4899" y="1336"/>
                        <a:pt x="4899" y="1336"/>
                        <a:pt x="4899" y="1336"/>
                      </a:cubicBezTo>
                      <a:cubicBezTo>
                        <a:pt x="4899" y="1336"/>
                        <a:pt x="4899" y="1559"/>
                        <a:pt x="4899" y="1559"/>
                      </a:cubicBezTo>
                      <a:cubicBezTo>
                        <a:pt x="5344" y="2227"/>
                        <a:pt x="5344" y="2227"/>
                        <a:pt x="5344" y="2227"/>
                      </a:cubicBezTo>
                      <a:cubicBezTo>
                        <a:pt x="5567" y="3563"/>
                        <a:pt x="5122" y="4676"/>
                        <a:pt x="3786" y="5344"/>
                      </a:cubicBezTo>
                      <a:cubicBezTo>
                        <a:pt x="3340" y="5567"/>
                        <a:pt x="2895" y="5567"/>
                        <a:pt x="2227" y="5344"/>
                      </a:cubicBezTo>
                      <a:cubicBezTo>
                        <a:pt x="1336" y="5122"/>
                        <a:pt x="1336" y="5122"/>
                        <a:pt x="1336" y="5122"/>
                      </a:cubicBezTo>
                      <a:cubicBezTo>
                        <a:pt x="1336" y="5122"/>
                        <a:pt x="1336" y="5122"/>
                        <a:pt x="1336" y="5122"/>
                      </a:cubicBezTo>
                      <a:cubicBezTo>
                        <a:pt x="1336" y="5122"/>
                        <a:pt x="1336" y="5122"/>
                        <a:pt x="1336" y="5122"/>
                      </a:cubicBezTo>
                      <a:cubicBezTo>
                        <a:pt x="1336" y="5122"/>
                        <a:pt x="1336" y="5122"/>
                        <a:pt x="1336" y="5122"/>
                      </a:cubicBezTo>
                      <a:cubicBezTo>
                        <a:pt x="1336" y="5122"/>
                        <a:pt x="1336" y="5122"/>
                        <a:pt x="1336" y="5122"/>
                      </a:cubicBezTo>
                      <a:cubicBezTo>
                        <a:pt x="0" y="8239"/>
                        <a:pt x="0" y="8239"/>
                        <a:pt x="0" y="8239"/>
                      </a:cubicBezTo>
                      <a:cubicBezTo>
                        <a:pt x="0" y="8239"/>
                        <a:pt x="0" y="8239"/>
                        <a:pt x="0" y="8239"/>
                      </a:cubicBezTo>
                      <a:cubicBezTo>
                        <a:pt x="0" y="8239"/>
                        <a:pt x="0" y="8239"/>
                        <a:pt x="0" y="8239"/>
                      </a:cubicBezTo>
                      <a:cubicBezTo>
                        <a:pt x="0" y="8239"/>
                        <a:pt x="0" y="8239"/>
                        <a:pt x="223" y="8239"/>
                      </a:cubicBezTo>
                      <a:cubicBezTo>
                        <a:pt x="891" y="8685"/>
                        <a:pt x="891" y="8685"/>
                        <a:pt x="891" y="8685"/>
                      </a:cubicBezTo>
                      <a:cubicBezTo>
                        <a:pt x="2004" y="9353"/>
                        <a:pt x="2449" y="10689"/>
                        <a:pt x="2004" y="11802"/>
                      </a:cubicBezTo>
                      <a:cubicBezTo>
                        <a:pt x="1781" y="12470"/>
                        <a:pt x="1336" y="12693"/>
                        <a:pt x="1113" y="13138"/>
                      </a:cubicBezTo>
                      <a:cubicBezTo>
                        <a:pt x="223" y="13361"/>
                        <a:pt x="223" y="13361"/>
                        <a:pt x="223" y="13361"/>
                      </a:cubicBezTo>
                      <a:cubicBezTo>
                        <a:pt x="223" y="13361"/>
                        <a:pt x="223" y="13361"/>
                        <a:pt x="223" y="13361"/>
                      </a:cubicBezTo>
                      <a:cubicBezTo>
                        <a:pt x="223" y="13361"/>
                        <a:pt x="223" y="13361"/>
                        <a:pt x="223" y="13361"/>
                      </a:cubicBezTo>
                      <a:cubicBezTo>
                        <a:pt x="223" y="13361"/>
                        <a:pt x="223" y="13361"/>
                        <a:pt x="223" y="1336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1559" y="16701"/>
                        <a:pt x="1559" y="16701"/>
                        <a:pt x="1559" y="16701"/>
                      </a:cubicBezTo>
                      <a:cubicBezTo>
                        <a:pt x="2449" y="16256"/>
                        <a:pt x="2449" y="16256"/>
                        <a:pt x="2449" y="16256"/>
                      </a:cubicBezTo>
                      <a:cubicBezTo>
                        <a:pt x="3563" y="16033"/>
                        <a:pt x="4899" y="16701"/>
                        <a:pt x="5344" y="17814"/>
                      </a:cubicBezTo>
                      <a:cubicBezTo>
                        <a:pt x="5567" y="18260"/>
                        <a:pt x="5567" y="18928"/>
                        <a:pt x="5567" y="19373"/>
                      </a:cubicBezTo>
                      <a:cubicBezTo>
                        <a:pt x="5122" y="20264"/>
                        <a:pt x="5122" y="20264"/>
                        <a:pt x="5122" y="20264"/>
                      </a:cubicBezTo>
                      <a:cubicBezTo>
                        <a:pt x="5122" y="20264"/>
                        <a:pt x="5122" y="20264"/>
                        <a:pt x="5122" y="20264"/>
                      </a:cubicBezTo>
                      <a:cubicBezTo>
                        <a:pt x="5122" y="20264"/>
                        <a:pt x="5122" y="20264"/>
                        <a:pt x="5122" y="20264"/>
                      </a:cubicBezTo>
                      <a:cubicBezTo>
                        <a:pt x="5122" y="20264"/>
                        <a:pt x="5122" y="20264"/>
                        <a:pt x="5122" y="20264"/>
                      </a:cubicBezTo>
                      <a:cubicBezTo>
                        <a:pt x="5122" y="20264"/>
                        <a:pt x="5122" y="20264"/>
                        <a:pt x="5122" y="20264"/>
                      </a:cubicBezTo>
                      <a:cubicBezTo>
                        <a:pt x="8462" y="21600"/>
                        <a:pt x="8462" y="21600"/>
                        <a:pt x="8462" y="21600"/>
                      </a:cubicBezTo>
                      <a:cubicBezTo>
                        <a:pt x="8462" y="21600"/>
                        <a:pt x="8462" y="21600"/>
                        <a:pt x="8462" y="21600"/>
                      </a:cubicBezTo>
                      <a:cubicBezTo>
                        <a:pt x="8462" y="21600"/>
                        <a:pt x="8462" y="21600"/>
                        <a:pt x="8462" y="21600"/>
                      </a:cubicBezTo>
                      <a:cubicBezTo>
                        <a:pt x="8462" y="21600"/>
                        <a:pt x="8462" y="21600"/>
                        <a:pt x="8462" y="21600"/>
                      </a:cubicBezTo>
                      <a:cubicBezTo>
                        <a:pt x="8685" y="20709"/>
                        <a:pt x="8685" y="20709"/>
                        <a:pt x="8685" y="20709"/>
                      </a:cubicBezTo>
                      <a:cubicBezTo>
                        <a:pt x="9353" y="19596"/>
                        <a:pt x="10689" y="19151"/>
                        <a:pt x="12025" y="19596"/>
                      </a:cubicBezTo>
                      <a:cubicBezTo>
                        <a:pt x="12470" y="19819"/>
                        <a:pt x="12915" y="20264"/>
                        <a:pt x="13138" y="20709"/>
                      </a:cubicBezTo>
                      <a:cubicBezTo>
                        <a:pt x="13584" y="21600"/>
                        <a:pt x="13584" y="21600"/>
                        <a:pt x="13584" y="21600"/>
                      </a:cubicBezTo>
                      <a:cubicBezTo>
                        <a:pt x="13584" y="21600"/>
                        <a:pt x="13584" y="21600"/>
                        <a:pt x="13584" y="21600"/>
                      </a:cubicBezTo>
                      <a:cubicBezTo>
                        <a:pt x="13584" y="21600"/>
                        <a:pt x="13584" y="21600"/>
                        <a:pt x="13584" y="21600"/>
                      </a:cubicBezTo>
                      <a:cubicBezTo>
                        <a:pt x="13584" y="21600"/>
                        <a:pt x="13584" y="21600"/>
                        <a:pt x="13584" y="21600"/>
                      </a:cubicBezTo>
                      <a:cubicBezTo>
                        <a:pt x="16701" y="20264"/>
                        <a:pt x="16701" y="20264"/>
                        <a:pt x="16701" y="20264"/>
                      </a:cubicBezTo>
                      <a:cubicBezTo>
                        <a:pt x="16701" y="20264"/>
                        <a:pt x="16701" y="20264"/>
                        <a:pt x="16701" y="20264"/>
                      </a:cubicBezTo>
                      <a:cubicBezTo>
                        <a:pt x="16701" y="20264"/>
                        <a:pt x="16701" y="20264"/>
                        <a:pt x="16701" y="20264"/>
                      </a:cubicBezTo>
                      <a:cubicBezTo>
                        <a:pt x="16701" y="20264"/>
                        <a:pt x="16701" y="20264"/>
                        <a:pt x="16701" y="20264"/>
                      </a:cubicBezTo>
                      <a:cubicBezTo>
                        <a:pt x="16701" y="20264"/>
                        <a:pt x="16701" y="20264"/>
                        <a:pt x="16701" y="20264"/>
                      </a:cubicBezTo>
                      <a:cubicBezTo>
                        <a:pt x="16701" y="20041"/>
                        <a:pt x="16701" y="20041"/>
                        <a:pt x="16701" y="20041"/>
                      </a:cubicBezTo>
                      <a:cubicBezTo>
                        <a:pt x="16256" y="19373"/>
                        <a:pt x="16256" y="19373"/>
                        <a:pt x="16256" y="19373"/>
                      </a:cubicBezTo>
                      <a:cubicBezTo>
                        <a:pt x="16033" y="18037"/>
                        <a:pt x="16701" y="16701"/>
                        <a:pt x="17814" y="16256"/>
                      </a:cubicBezTo>
                      <a:close/>
                      <a:moveTo>
                        <a:pt x="12470" y="14697"/>
                      </a:moveTo>
                      <a:cubicBezTo>
                        <a:pt x="10466" y="15588"/>
                        <a:pt x="7794" y="14474"/>
                        <a:pt x="6903" y="12470"/>
                      </a:cubicBezTo>
                      <a:cubicBezTo>
                        <a:pt x="6012" y="10243"/>
                        <a:pt x="7126" y="7794"/>
                        <a:pt x="9130" y="6903"/>
                      </a:cubicBezTo>
                      <a:cubicBezTo>
                        <a:pt x="11357" y="6012"/>
                        <a:pt x="13806" y="6903"/>
                        <a:pt x="14697" y="9130"/>
                      </a:cubicBezTo>
                      <a:cubicBezTo>
                        <a:pt x="15588" y="11357"/>
                        <a:pt x="14697" y="13806"/>
                        <a:pt x="12470" y="14697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85" name="Freeform 46">
                  <a:extLst>
                    <a:ext uri="{FF2B5EF4-FFF2-40B4-BE49-F238E27FC236}">
                      <a16:creationId xmlns:a16="http://schemas.microsoft.com/office/drawing/2014/main" xmlns="" id="{DF70F48B-EAB2-4021-8132-C3454EC372D8}"/>
                    </a:ext>
                  </a:extLst>
                </p:cNvPr>
                <p:cNvSpPr/>
                <p:nvPr/>
              </p:nvSpPr>
              <p:spPr>
                <a:xfrm>
                  <a:off x="11149413" y="9137940"/>
                  <a:ext cx="212089" cy="21208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2784"/>
                      </a:moveTo>
                      <a:cubicBezTo>
                        <a:pt x="21600" y="8816"/>
                        <a:pt x="21600" y="8816"/>
                        <a:pt x="21600" y="8816"/>
                      </a:cubicBezTo>
                      <a:cubicBezTo>
                        <a:pt x="18955" y="8816"/>
                        <a:pt x="18955" y="8816"/>
                        <a:pt x="18955" y="8816"/>
                      </a:cubicBezTo>
                      <a:cubicBezTo>
                        <a:pt x="18955" y="7935"/>
                        <a:pt x="18514" y="7053"/>
                        <a:pt x="18073" y="6612"/>
                      </a:cubicBezTo>
                      <a:cubicBezTo>
                        <a:pt x="19837" y="4849"/>
                        <a:pt x="19837" y="4849"/>
                        <a:pt x="19837" y="4849"/>
                      </a:cubicBezTo>
                      <a:cubicBezTo>
                        <a:pt x="16751" y="1763"/>
                        <a:pt x="16751" y="1763"/>
                        <a:pt x="16751" y="1763"/>
                      </a:cubicBezTo>
                      <a:cubicBezTo>
                        <a:pt x="14988" y="3527"/>
                        <a:pt x="14988" y="3527"/>
                        <a:pt x="14988" y="3527"/>
                      </a:cubicBezTo>
                      <a:cubicBezTo>
                        <a:pt x="14547" y="3086"/>
                        <a:pt x="13665" y="2645"/>
                        <a:pt x="12784" y="2204"/>
                      </a:cubicBezTo>
                      <a:cubicBezTo>
                        <a:pt x="12784" y="0"/>
                        <a:pt x="12784" y="0"/>
                        <a:pt x="12784" y="0"/>
                      </a:cubicBezTo>
                      <a:cubicBezTo>
                        <a:pt x="8376" y="0"/>
                        <a:pt x="8376" y="0"/>
                        <a:pt x="8376" y="0"/>
                      </a:cubicBezTo>
                      <a:cubicBezTo>
                        <a:pt x="8376" y="2204"/>
                        <a:pt x="8376" y="2204"/>
                        <a:pt x="8376" y="2204"/>
                      </a:cubicBezTo>
                      <a:cubicBezTo>
                        <a:pt x="7494" y="2645"/>
                        <a:pt x="7053" y="3086"/>
                        <a:pt x="6171" y="3527"/>
                      </a:cubicBezTo>
                      <a:cubicBezTo>
                        <a:pt x="4408" y="1763"/>
                        <a:pt x="4408" y="1763"/>
                        <a:pt x="4408" y="1763"/>
                      </a:cubicBezTo>
                      <a:cubicBezTo>
                        <a:pt x="1322" y="4849"/>
                        <a:pt x="1322" y="4849"/>
                        <a:pt x="1322" y="4849"/>
                      </a:cubicBezTo>
                      <a:cubicBezTo>
                        <a:pt x="3086" y="6612"/>
                        <a:pt x="3086" y="6612"/>
                        <a:pt x="3086" y="6612"/>
                      </a:cubicBezTo>
                      <a:cubicBezTo>
                        <a:pt x="2645" y="7053"/>
                        <a:pt x="2645" y="7935"/>
                        <a:pt x="2204" y="8816"/>
                      </a:cubicBezTo>
                      <a:cubicBezTo>
                        <a:pt x="0" y="8816"/>
                        <a:pt x="0" y="8816"/>
                        <a:pt x="0" y="8816"/>
                      </a:cubicBezTo>
                      <a:cubicBezTo>
                        <a:pt x="0" y="12784"/>
                        <a:pt x="0" y="12784"/>
                        <a:pt x="0" y="12784"/>
                      </a:cubicBezTo>
                      <a:cubicBezTo>
                        <a:pt x="2204" y="12784"/>
                        <a:pt x="2204" y="12784"/>
                        <a:pt x="2204" y="12784"/>
                      </a:cubicBezTo>
                      <a:cubicBezTo>
                        <a:pt x="2645" y="13665"/>
                        <a:pt x="2645" y="14547"/>
                        <a:pt x="3086" y="15429"/>
                      </a:cubicBezTo>
                      <a:cubicBezTo>
                        <a:pt x="1322" y="16751"/>
                        <a:pt x="1322" y="16751"/>
                        <a:pt x="1322" y="16751"/>
                      </a:cubicBezTo>
                      <a:cubicBezTo>
                        <a:pt x="4408" y="19837"/>
                        <a:pt x="4408" y="19837"/>
                        <a:pt x="4408" y="19837"/>
                      </a:cubicBezTo>
                      <a:cubicBezTo>
                        <a:pt x="6171" y="18073"/>
                        <a:pt x="6171" y="18073"/>
                        <a:pt x="6171" y="18073"/>
                      </a:cubicBezTo>
                      <a:cubicBezTo>
                        <a:pt x="7053" y="18514"/>
                        <a:pt x="7494" y="18955"/>
                        <a:pt x="8376" y="18955"/>
                      </a:cubicBezTo>
                      <a:cubicBezTo>
                        <a:pt x="8376" y="21600"/>
                        <a:pt x="8376" y="21600"/>
                        <a:pt x="8376" y="21600"/>
                      </a:cubicBezTo>
                      <a:cubicBezTo>
                        <a:pt x="12784" y="21600"/>
                        <a:pt x="12784" y="21600"/>
                        <a:pt x="12784" y="21600"/>
                      </a:cubicBezTo>
                      <a:cubicBezTo>
                        <a:pt x="12784" y="18955"/>
                        <a:pt x="12784" y="18955"/>
                        <a:pt x="12784" y="18955"/>
                      </a:cubicBezTo>
                      <a:cubicBezTo>
                        <a:pt x="13665" y="18955"/>
                        <a:pt x="14547" y="18514"/>
                        <a:pt x="14988" y="18073"/>
                      </a:cubicBezTo>
                      <a:cubicBezTo>
                        <a:pt x="16751" y="19837"/>
                        <a:pt x="16751" y="19837"/>
                        <a:pt x="16751" y="19837"/>
                      </a:cubicBezTo>
                      <a:cubicBezTo>
                        <a:pt x="19837" y="16751"/>
                        <a:pt x="19837" y="16751"/>
                        <a:pt x="19837" y="16751"/>
                      </a:cubicBezTo>
                      <a:cubicBezTo>
                        <a:pt x="18073" y="14988"/>
                        <a:pt x="18073" y="14988"/>
                        <a:pt x="18073" y="14988"/>
                      </a:cubicBezTo>
                      <a:cubicBezTo>
                        <a:pt x="18514" y="14547"/>
                        <a:pt x="18955" y="13665"/>
                        <a:pt x="18955" y="12784"/>
                      </a:cubicBezTo>
                      <a:lnTo>
                        <a:pt x="21600" y="12784"/>
                      </a:lnTo>
                      <a:close/>
                      <a:moveTo>
                        <a:pt x="10580" y="14106"/>
                      </a:moveTo>
                      <a:cubicBezTo>
                        <a:pt x="8816" y="14106"/>
                        <a:pt x="7494" y="12343"/>
                        <a:pt x="7494" y="10580"/>
                      </a:cubicBezTo>
                      <a:cubicBezTo>
                        <a:pt x="7494" y="8816"/>
                        <a:pt x="8816" y="7494"/>
                        <a:pt x="10580" y="7494"/>
                      </a:cubicBezTo>
                      <a:cubicBezTo>
                        <a:pt x="12343" y="7494"/>
                        <a:pt x="13665" y="8816"/>
                        <a:pt x="13665" y="10580"/>
                      </a:cubicBezTo>
                      <a:cubicBezTo>
                        <a:pt x="13665" y="12343"/>
                        <a:pt x="12343" y="14106"/>
                        <a:pt x="10580" y="14106"/>
                      </a:cubicBezTo>
                      <a:close/>
                    </a:path>
                  </a:pathLst>
                </a:custGeom>
                <a:grpFill/>
                <a:ln w="12700" cap="flat">
                  <a:noFill/>
                  <a:miter lim="400000"/>
                </a:ln>
                <a:effectLst/>
              </p:spPr>
              <p:txBody>
                <a:bodyPr wrap="square" lIns="91439" tIns="91439" rIns="91439" bIns="91439" numCol="1" anchor="t">
                  <a:noAutofit/>
                </a:bodyPr>
                <a:lstStyle/>
                <a:p>
                  <a:endParaRPr/>
                </a:p>
              </p:txBody>
            </p:sp>
          </p:grpSp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DA04F1A6-568F-4038-B134-0D95AF14B74B}"/>
                </a:ext>
              </a:extLst>
            </p:cNvPr>
            <p:cNvSpPr/>
            <p:nvPr/>
          </p:nvSpPr>
          <p:spPr>
            <a:xfrm>
              <a:off x="8529851" y="4282630"/>
              <a:ext cx="3128749" cy="17543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36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能夠運用各種科學方式來尋找問題的答案</a:t>
              </a:r>
              <a:endParaRPr lang="zh-CN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sp>
        <p:nvSpPr>
          <p:cNvPr id="40" name="Rectangle 17">
            <a:extLst>
              <a:ext uri="{FF2B5EF4-FFF2-40B4-BE49-F238E27FC236}">
                <a16:creationId xmlns:a16="http://schemas.microsoft.com/office/drawing/2014/main" xmlns="" id="{DA91AB23-79C0-420C-9680-67297517C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9826" y="4748213"/>
            <a:ext cx="39688" cy="39688"/>
          </a:xfrm>
          <a:prstGeom prst="rect">
            <a:avLst/>
          </a:prstGeom>
          <a:solidFill>
            <a:srgbClr val="B9CA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45" name="Rectangle 22">
            <a:extLst>
              <a:ext uri="{FF2B5EF4-FFF2-40B4-BE49-F238E27FC236}">
                <a16:creationId xmlns:a16="http://schemas.microsoft.com/office/drawing/2014/main" xmlns="" id="{1DCF0012-7E0A-4032-8BA4-69B63814C5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3201" y="2703513"/>
            <a:ext cx="39688" cy="39688"/>
          </a:xfrm>
          <a:prstGeom prst="rect">
            <a:avLst/>
          </a:prstGeom>
          <a:solidFill>
            <a:srgbClr val="2E445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9153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 advTm="78000">
        <p14:prism isInverted="1"/>
      </p:transition>
    </mc:Choice>
    <mc:Fallback>
      <p:transition spd="slow" advTm="7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1924334" y="941696"/>
            <a:ext cx="874821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 smtClean="0"/>
              <a:t>科學比賽介紹</a:t>
            </a:r>
            <a:endParaRPr lang="en-US" altLang="zh-TW" sz="3600" b="1" dirty="0" smtClean="0"/>
          </a:p>
          <a:p>
            <a:endParaRPr lang="en-US" altLang="zh-TW" dirty="0"/>
          </a:p>
          <a:p>
            <a:r>
              <a:rPr lang="en-US" altLang="zh-TW" sz="5400" dirty="0" err="1" smtClean="0">
                <a:solidFill>
                  <a:srgbClr val="0606FE"/>
                </a:solidFill>
              </a:rPr>
              <a:t>IEYI</a:t>
            </a:r>
            <a:r>
              <a:rPr lang="zh-TW" altLang="en-US" sz="5400" dirty="0" smtClean="0">
                <a:solidFill>
                  <a:srgbClr val="0606FE"/>
                </a:solidFill>
              </a:rPr>
              <a:t>世界</a:t>
            </a:r>
            <a:r>
              <a:rPr lang="zh-TW" altLang="en-US" sz="5400" dirty="0">
                <a:solidFill>
                  <a:srgbClr val="0606FE"/>
                </a:solidFill>
              </a:rPr>
              <a:t>青少年發明展</a:t>
            </a:r>
            <a:endParaRPr lang="en-US" altLang="zh-TW" sz="5400" dirty="0" smtClean="0">
              <a:solidFill>
                <a:srgbClr val="0606FE"/>
              </a:solidFill>
            </a:endParaRPr>
          </a:p>
          <a:p>
            <a:endParaRPr lang="en-US" altLang="zh-TW" dirty="0"/>
          </a:p>
          <a:p>
            <a:r>
              <a:rPr lang="zh-TW" altLang="en-US" dirty="0"/>
              <a:t>可以進入自然</a:t>
            </a:r>
            <a:r>
              <a:rPr lang="en-US" altLang="zh-TW" dirty="0"/>
              <a:t>classroom</a:t>
            </a:r>
            <a:r>
              <a:rPr lang="zh-TW" altLang="en-US" dirty="0"/>
              <a:t>介面看到</a:t>
            </a:r>
            <a:r>
              <a:rPr lang="zh-TW" altLang="en-US" dirty="0" smtClean="0"/>
              <a:t>相關連結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>
                <a:hlinkClick r:id="rId2"/>
              </a:rPr>
              <a:t>https://</a:t>
            </a:r>
            <a:r>
              <a:rPr lang="en-US" altLang="zh-TW" dirty="0" err="1" smtClean="0">
                <a:hlinkClick r:id="rId2"/>
              </a:rPr>
              <a:t>www.youtube.com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err="1" smtClean="0">
                <a:hlinkClick r:id="rId2"/>
              </a:rPr>
              <a:t>watch?v</a:t>
            </a:r>
            <a:r>
              <a:rPr lang="en-US" altLang="zh-TW" dirty="0" smtClean="0">
                <a:hlinkClick r:id="rId2"/>
              </a:rPr>
              <a:t>=</a:t>
            </a:r>
            <a:r>
              <a:rPr lang="en-US" altLang="zh-TW" dirty="0" err="1" smtClean="0">
                <a:hlinkClick r:id="rId2"/>
              </a:rPr>
              <a:t>oCfsuZkKjpE&amp;list</a:t>
            </a:r>
            <a:r>
              <a:rPr lang="en-US" altLang="zh-TW" dirty="0" smtClean="0">
                <a:hlinkClick r:id="rId2"/>
              </a:rPr>
              <a:t>=</a:t>
            </a:r>
            <a:r>
              <a:rPr lang="en-US" altLang="zh-TW" dirty="0" err="1" smtClean="0">
                <a:hlinkClick r:id="rId2"/>
              </a:rPr>
              <a:t>PLY8swGjnVArwAchiG1kqWJydrMrICcetJ&amp;index</a:t>
            </a:r>
            <a:r>
              <a:rPr lang="en-US" altLang="zh-TW" dirty="0" smtClean="0">
                <a:hlinkClick r:id="rId2"/>
              </a:rPr>
              <a:t>=9</a:t>
            </a:r>
            <a:endParaRPr lang="en-US" altLang="zh-TW" dirty="0" smtClean="0"/>
          </a:p>
          <a:p>
            <a:endParaRPr lang="en-US" altLang="zh-TW" dirty="0"/>
          </a:p>
          <a:p>
            <a:r>
              <a:rPr lang="en-US" altLang="zh-TW" dirty="0">
                <a:hlinkClick r:id="rId3"/>
              </a:rPr>
              <a:t>https://</a:t>
            </a:r>
            <a:r>
              <a:rPr lang="en-US" altLang="zh-TW" dirty="0" err="1" smtClean="0">
                <a:hlinkClick r:id="rId3"/>
              </a:rPr>
              <a:t>www.youtube.com</a:t>
            </a:r>
            <a:r>
              <a:rPr lang="en-US" altLang="zh-TW" dirty="0" smtClean="0">
                <a:hlinkClick r:id="rId3"/>
              </a:rPr>
              <a:t>/</a:t>
            </a:r>
            <a:r>
              <a:rPr lang="en-US" altLang="zh-TW" dirty="0" err="1" smtClean="0">
                <a:hlinkClick r:id="rId3"/>
              </a:rPr>
              <a:t>watch?v</a:t>
            </a:r>
            <a:r>
              <a:rPr lang="en-US" altLang="zh-TW" dirty="0" smtClean="0">
                <a:hlinkClick r:id="rId3"/>
              </a:rPr>
              <a:t>=</a:t>
            </a:r>
            <a:r>
              <a:rPr lang="en-US" altLang="zh-TW" dirty="0" err="1" smtClean="0">
                <a:hlinkClick r:id="rId3"/>
              </a:rPr>
              <a:t>99neGbkkGvA&amp;list</a:t>
            </a:r>
            <a:r>
              <a:rPr lang="en-US" altLang="zh-TW" dirty="0" smtClean="0">
                <a:hlinkClick r:id="rId3"/>
              </a:rPr>
              <a:t>=</a:t>
            </a:r>
            <a:r>
              <a:rPr lang="en-US" altLang="zh-TW" dirty="0" err="1" smtClean="0">
                <a:hlinkClick r:id="rId3"/>
              </a:rPr>
              <a:t>PLY8swGjnVArwAchiG1kqWJydrMrICcetJ&amp;index</a:t>
            </a:r>
            <a:r>
              <a:rPr lang="en-US" altLang="zh-TW" dirty="0" smtClean="0">
                <a:hlinkClick r:id="rId3"/>
              </a:rPr>
              <a:t>=1</a:t>
            </a:r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5064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Tm="52000">
        <p:random/>
      </p:transition>
    </mc:Choice>
    <mc:Fallback>
      <p:transition spd="slow" advTm="52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xmlns="" id="{F817EE26-0400-4F01-A43E-3021F6AED40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xmlns="" id="{F352E2C6-95C5-40E4-AEF7-ABDCEB25F6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19"/>
          <a:stretch/>
        </p:blipFill>
        <p:spPr>
          <a:xfrm>
            <a:off x="-223673" y="0"/>
            <a:ext cx="12415673" cy="698269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2497508" y="3581686"/>
            <a:ext cx="7911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spcAft>
                <a:spcPts val="400"/>
              </a:spcAft>
              <a:buSzPct val="70000"/>
            </a:pPr>
            <a:r>
              <a:rPr lang="zh-TW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六</a:t>
            </a:r>
            <a:r>
              <a:rPr lang="zh-TW" altLang="en-US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年級自然科</a:t>
            </a:r>
            <a:r>
              <a:rPr lang="en-US" altLang="zh-TW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5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報告完畢</a:t>
            </a:r>
            <a:endParaRPr lang="zh-CN" altLang="en-US" sz="5400" b="1" dirty="0">
              <a:solidFill>
                <a:schemeClr val="tx1">
                  <a:lumMod val="85000"/>
                  <a:lumOff val="1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Freeform 98">
            <a:extLst>
              <a:ext uri="{FF2B5EF4-FFF2-40B4-BE49-F238E27FC236}">
                <a16:creationId xmlns:a16="http://schemas.microsoft.com/office/drawing/2014/main" xmlns="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3828151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98">
            <a:extLst>
              <a:ext uri="{FF2B5EF4-FFF2-40B4-BE49-F238E27FC236}">
                <a16:creationId xmlns:a16="http://schemas.microsoft.com/office/drawing/2014/main" xmlns="" id="{E3C6A134-6EE4-4EDF-93E0-5CC066886C11}"/>
              </a:ext>
            </a:extLst>
          </p:cNvPr>
          <p:cNvSpPr>
            <a:spLocks noEditPoints="1"/>
          </p:cNvSpPr>
          <p:nvPr/>
        </p:nvSpPr>
        <p:spPr bwMode="auto">
          <a:xfrm>
            <a:off x="7596385" y="6122889"/>
            <a:ext cx="163376" cy="199979"/>
          </a:xfrm>
          <a:custGeom>
            <a:avLst/>
            <a:gdLst>
              <a:gd name="T0" fmla="*/ 43 w 138"/>
              <a:gd name="T1" fmla="*/ 169 h 169"/>
              <a:gd name="T2" fmla="*/ 51 w 138"/>
              <a:gd name="T3" fmla="*/ 111 h 169"/>
              <a:gd name="T4" fmla="*/ 35 w 138"/>
              <a:gd name="T5" fmla="*/ 160 h 169"/>
              <a:gd name="T6" fmla="*/ 68 w 138"/>
              <a:gd name="T7" fmla="*/ 169 h 169"/>
              <a:gd name="T8" fmla="*/ 76 w 138"/>
              <a:gd name="T9" fmla="*/ 111 h 169"/>
              <a:gd name="T10" fmla="*/ 59 w 138"/>
              <a:gd name="T11" fmla="*/ 160 h 169"/>
              <a:gd name="T12" fmla="*/ 76 w 138"/>
              <a:gd name="T13" fmla="*/ 21 h 169"/>
              <a:gd name="T14" fmla="*/ 35 w 138"/>
              <a:gd name="T15" fmla="*/ 21 h 169"/>
              <a:gd name="T16" fmla="*/ 106 w 138"/>
              <a:gd name="T17" fmla="*/ 106 h 169"/>
              <a:gd name="T18" fmla="*/ 82 w 138"/>
              <a:gd name="T19" fmla="*/ 49 h 169"/>
              <a:gd name="T20" fmla="*/ 67 w 138"/>
              <a:gd name="T21" fmla="*/ 45 h 169"/>
              <a:gd name="T22" fmla="*/ 44 w 138"/>
              <a:gd name="T23" fmla="*/ 45 h 169"/>
              <a:gd name="T24" fmla="*/ 29 w 138"/>
              <a:gd name="T25" fmla="*/ 49 h 169"/>
              <a:gd name="T26" fmla="*/ 5 w 138"/>
              <a:gd name="T27" fmla="*/ 106 h 169"/>
              <a:gd name="T28" fmla="*/ 31 w 138"/>
              <a:gd name="T29" fmla="*/ 78 h 169"/>
              <a:gd name="T30" fmla="*/ 80 w 138"/>
              <a:gd name="T31" fmla="*/ 103 h 169"/>
              <a:gd name="T32" fmla="*/ 94 w 138"/>
              <a:gd name="T33" fmla="*/ 103 h 169"/>
              <a:gd name="T34" fmla="*/ 121 w 138"/>
              <a:gd name="T35" fmla="*/ 165 h 169"/>
              <a:gd name="T36" fmla="*/ 109 w 138"/>
              <a:gd name="T37" fmla="*/ 159 h 169"/>
              <a:gd name="T38" fmla="*/ 92 w 138"/>
              <a:gd name="T39" fmla="*/ 165 h 169"/>
              <a:gd name="T40" fmla="*/ 133 w 138"/>
              <a:gd name="T41" fmla="*/ 169 h 169"/>
              <a:gd name="T42" fmla="*/ 138 w 138"/>
              <a:gd name="T43" fmla="*/ 155 h 169"/>
              <a:gd name="T44" fmla="*/ 121 w 138"/>
              <a:gd name="T45" fmla="*/ 165 h 169"/>
              <a:gd name="T46" fmla="*/ 129 w 138"/>
              <a:gd name="T47" fmla="*/ 132 h 169"/>
              <a:gd name="T48" fmla="*/ 96 w 138"/>
              <a:gd name="T49" fmla="*/ 132 h 169"/>
              <a:gd name="T50" fmla="*/ 92 w 138"/>
              <a:gd name="T51" fmla="*/ 149 h 169"/>
              <a:gd name="T52" fmla="*/ 109 w 138"/>
              <a:gd name="T53" fmla="*/ 148 h 169"/>
              <a:gd name="T54" fmla="*/ 121 w 138"/>
              <a:gd name="T55" fmla="*/ 154 h 169"/>
              <a:gd name="T56" fmla="*/ 138 w 138"/>
              <a:gd name="T57" fmla="*/ 136 h 169"/>
              <a:gd name="T58" fmla="*/ 106 w 138"/>
              <a:gd name="T59" fmla="*/ 132 h 169"/>
              <a:gd name="T60" fmla="*/ 106 w 138"/>
              <a:gd name="T61" fmla="*/ 132 h 169"/>
              <a:gd name="T62" fmla="*/ 113 w 138"/>
              <a:gd name="T63" fmla="*/ 161 h 169"/>
              <a:gd name="T64" fmla="*/ 117 w 138"/>
              <a:gd name="T65" fmla="*/ 152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38" h="169">
                <a:moveTo>
                  <a:pt x="35" y="160"/>
                </a:moveTo>
                <a:cubicBezTo>
                  <a:pt x="35" y="165"/>
                  <a:pt x="38" y="169"/>
                  <a:pt x="43" y="169"/>
                </a:cubicBezTo>
                <a:cubicBezTo>
                  <a:pt x="47" y="169"/>
                  <a:pt x="51" y="165"/>
                  <a:pt x="51" y="160"/>
                </a:cubicBezTo>
                <a:cubicBezTo>
                  <a:pt x="51" y="111"/>
                  <a:pt x="51" y="111"/>
                  <a:pt x="51" y="111"/>
                </a:cubicBezTo>
                <a:cubicBezTo>
                  <a:pt x="35" y="111"/>
                  <a:pt x="35" y="111"/>
                  <a:pt x="35" y="111"/>
                </a:cubicBezTo>
                <a:lnTo>
                  <a:pt x="35" y="160"/>
                </a:lnTo>
                <a:close/>
                <a:moveTo>
                  <a:pt x="59" y="160"/>
                </a:moveTo>
                <a:cubicBezTo>
                  <a:pt x="59" y="165"/>
                  <a:pt x="63" y="169"/>
                  <a:pt x="68" y="169"/>
                </a:cubicBezTo>
                <a:cubicBezTo>
                  <a:pt x="72" y="169"/>
                  <a:pt x="76" y="165"/>
                  <a:pt x="76" y="160"/>
                </a:cubicBezTo>
                <a:cubicBezTo>
                  <a:pt x="76" y="111"/>
                  <a:pt x="76" y="111"/>
                  <a:pt x="76" y="111"/>
                </a:cubicBezTo>
                <a:cubicBezTo>
                  <a:pt x="59" y="111"/>
                  <a:pt x="59" y="111"/>
                  <a:pt x="59" y="111"/>
                </a:cubicBezTo>
                <a:lnTo>
                  <a:pt x="59" y="160"/>
                </a:lnTo>
                <a:close/>
                <a:moveTo>
                  <a:pt x="55" y="41"/>
                </a:moveTo>
                <a:cubicBezTo>
                  <a:pt x="67" y="41"/>
                  <a:pt x="76" y="32"/>
                  <a:pt x="76" y="21"/>
                </a:cubicBezTo>
                <a:cubicBezTo>
                  <a:pt x="76" y="9"/>
                  <a:pt x="67" y="0"/>
                  <a:pt x="55" y="0"/>
                </a:cubicBezTo>
                <a:cubicBezTo>
                  <a:pt x="44" y="0"/>
                  <a:pt x="35" y="9"/>
                  <a:pt x="35" y="21"/>
                </a:cubicBezTo>
                <a:cubicBezTo>
                  <a:pt x="35" y="32"/>
                  <a:pt x="44" y="41"/>
                  <a:pt x="55" y="41"/>
                </a:cubicBezTo>
                <a:close/>
                <a:moveTo>
                  <a:pt x="106" y="106"/>
                </a:moveTo>
                <a:cubicBezTo>
                  <a:pt x="110" y="104"/>
                  <a:pt x="111" y="99"/>
                  <a:pt x="109" y="95"/>
                </a:cubicBezTo>
                <a:cubicBezTo>
                  <a:pt x="82" y="49"/>
                  <a:pt x="82" y="49"/>
                  <a:pt x="82" y="49"/>
                </a:cubicBezTo>
                <a:cubicBezTo>
                  <a:pt x="80" y="45"/>
                  <a:pt x="70" y="45"/>
                  <a:pt x="69" y="45"/>
                </a:cubicBezTo>
                <a:cubicBezTo>
                  <a:pt x="67" y="45"/>
                  <a:pt x="67" y="45"/>
                  <a:pt x="67" y="45"/>
                </a:cubicBezTo>
                <a:cubicBezTo>
                  <a:pt x="55" y="61"/>
                  <a:pt x="55" y="61"/>
                  <a:pt x="55" y="61"/>
                </a:cubicBezTo>
                <a:cubicBezTo>
                  <a:pt x="44" y="45"/>
                  <a:pt x="44" y="45"/>
                  <a:pt x="44" y="45"/>
                </a:cubicBezTo>
                <a:cubicBezTo>
                  <a:pt x="42" y="45"/>
                  <a:pt x="42" y="45"/>
                  <a:pt x="42" y="45"/>
                </a:cubicBezTo>
                <a:cubicBezTo>
                  <a:pt x="41" y="45"/>
                  <a:pt x="31" y="45"/>
                  <a:pt x="29" y="49"/>
                </a:cubicBezTo>
                <a:cubicBezTo>
                  <a:pt x="2" y="95"/>
                  <a:pt x="2" y="95"/>
                  <a:pt x="2" y="95"/>
                </a:cubicBezTo>
                <a:cubicBezTo>
                  <a:pt x="0" y="99"/>
                  <a:pt x="1" y="104"/>
                  <a:pt x="5" y="106"/>
                </a:cubicBezTo>
                <a:cubicBezTo>
                  <a:pt x="9" y="109"/>
                  <a:pt x="14" y="107"/>
                  <a:pt x="16" y="103"/>
                </a:cubicBezTo>
                <a:cubicBezTo>
                  <a:pt x="31" y="78"/>
                  <a:pt x="31" y="78"/>
                  <a:pt x="31" y="78"/>
                </a:cubicBezTo>
                <a:cubicBezTo>
                  <a:pt x="31" y="103"/>
                  <a:pt x="31" y="103"/>
                  <a:pt x="31" y="103"/>
                </a:cubicBezTo>
                <a:cubicBezTo>
                  <a:pt x="80" y="103"/>
                  <a:pt x="80" y="103"/>
                  <a:pt x="80" y="103"/>
                </a:cubicBezTo>
                <a:cubicBezTo>
                  <a:pt x="80" y="78"/>
                  <a:pt x="80" y="78"/>
                  <a:pt x="80" y="78"/>
                </a:cubicBezTo>
                <a:cubicBezTo>
                  <a:pt x="94" y="103"/>
                  <a:pt x="94" y="103"/>
                  <a:pt x="94" y="103"/>
                </a:cubicBezTo>
                <a:cubicBezTo>
                  <a:pt x="97" y="107"/>
                  <a:pt x="102" y="109"/>
                  <a:pt x="106" y="106"/>
                </a:cubicBezTo>
                <a:close/>
                <a:moveTo>
                  <a:pt x="121" y="165"/>
                </a:moveTo>
                <a:cubicBezTo>
                  <a:pt x="109" y="165"/>
                  <a:pt x="109" y="165"/>
                  <a:pt x="109" y="165"/>
                </a:cubicBezTo>
                <a:cubicBezTo>
                  <a:pt x="109" y="159"/>
                  <a:pt x="109" y="159"/>
                  <a:pt x="109" y="159"/>
                </a:cubicBezTo>
                <a:cubicBezTo>
                  <a:pt x="103" y="159"/>
                  <a:pt x="98" y="157"/>
                  <a:pt x="92" y="155"/>
                </a:cubicBezTo>
                <a:cubicBezTo>
                  <a:pt x="92" y="165"/>
                  <a:pt x="92" y="165"/>
                  <a:pt x="92" y="165"/>
                </a:cubicBezTo>
                <a:cubicBezTo>
                  <a:pt x="92" y="167"/>
                  <a:pt x="94" y="169"/>
                  <a:pt x="96" y="169"/>
                </a:cubicBezTo>
                <a:cubicBezTo>
                  <a:pt x="133" y="169"/>
                  <a:pt x="133" y="169"/>
                  <a:pt x="133" y="169"/>
                </a:cubicBezTo>
                <a:cubicBezTo>
                  <a:pt x="136" y="169"/>
                  <a:pt x="138" y="167"/>
                  <a:pt x="138" y="165"/>
                </a:cubicBezTo>
                <a:cubicBezTo>
                  <a:pt x="138" y="155"/>
                  <a:pt x="138" y="155"/>
                  <a:pt x="138" y="155"/>
                </a:cubicBezTo>
                <a:cubicBezTo>
                  <a:pt x="132" y="157"/>
                  <a:pt x="127" y="159"/>
                  <a:pt x="121" y="159"/>
                </a:cubicBezTo>
                <a:lnTo>
                  <a:pt x="121" y="165"/>
                </a:lnTo>
                <a:close/>
                <a:moveTo>
                  <a:pt x="133" y="132"/>
                </a:moveTo>
                <a:cubicBezTo>
                  <a:pt x="129" y="132"/>
                  <a:pt x="129" y="132"/>
                  <a:pt x="129" y="132"/>
                </a:cubicBezTo>
                <a:cubicBezTo>
                  <a:pt x="126" y="116"/>
                  <a:pt x="104" y="116"/>
                  <a:pt x="101" y="132"/>
                </a:cubicBezTo>
                <a:cubicBezTo>
                  <a:pt x="96" y="132"/>
                  <a:pt x="96" y="132"/>
                  <a:pt x="96" y="132"/>
                </a:cubicBezTo>
                <a:cubicBezTo>
                  <a:pt x="94" y="132"/>
                  <a:pt x="92" y="134"/>
                  <a:pt x="92" y="136"/>
                </a:cubicBezTo>
                <a:cubicBezTo>
                  <a:pt x="92" y="149"/>
                  <a:pt x="92" y="149"/>
                  <a:pt x="92" y="149"/>
                </a:cubicBezTo>
                <a:cubicBezTo>
                  <a:pt x="98" y="152"/>
                  <a:pt x="103" y="153"/>
                  <a:pt x="109" y="154"/>
                </a:cubicBezTo>
                <a:cubicBezTo>
                  <a:pt x="109" y="148"/>
                  <a:pt x="109" y="148"/>
                  <a:pt x="109" y="148"/>
                </a:cubicBezTo>
                <a:cubicBezTo>
                  <a:pt x="121" y="148"/>
                  <a:pt x="121" y="148"/>
                  <a:pt x="121" y="148"/>
                </a:cubicBezTo>
                <a:cubicBezTo>
                  <a:pt x="121" y="154"/>
                  <a:pt x="121" y="154"/>
                  <a:pt x="121" y="154"/>
                </a:cubicBezTo>
                <a:cubicBezTo>
                  <a:pt x="127" y="153"/>
                  <a:pt x="132" y="152"/>
                  <a:pt x="138" y="149"/>
                </a:cubicBezTo>
                <a:cubicBezTo>
                  <a:pt x="138" y="136"/>
                  <a:pt x="138" y="136"/>
                  <a:pt x="138" y="136"/>
                </a:cubicBezTo>
                <a:cubicBezTo>
                  <a:pt x="138" y="134"/>
                  <a:pt x="136" y="132"/>
                  <a:pt x="133" y="132"/>
                </a:cubicBezTo>
                <a:close/>
                <a:moveTo>
                  <a:pt x="106" y="132"/>
                </a:moveTo>
                <a:cubicBezTo>
                  <a:pt x="109" y="123"/>
                  <a:pt x="121" y="123"/>
                  <a:pt x="124" y="132"/>
                </a:cubicBezTo>
                <a:lnTo>
                  <a:pt x="106" y="132"/>
                </a:lnTo>
                <a:close/>
                <a:moveTo>
                  <a:pt x="113" y="152"/>
                </a:moveTo>
                <a:cubicBezTo>
                  <a:pt x="113" y="161"/>
                  <a:pt x="113" y="161"/>
                  <a:pt x="113" y="161"/>
                </a:cubicBezTo>
                <a:cubicBezTo>
                  <a:pt x="117" y="161"/>
                  <a:pt x="117" y="161"/>
                  <a:pt x="117" y="161"/>
                </a:cubicBezTo>
                <a:cubicBezTo>
                  <a:pt x="117" y="152"/>
                  <a:pt x="117" y="152"/>
                  <a:pt x="117" y="152"/>
                </a:cubicBezTo>
                <a:lnTo>
                  <a:pt x="113" y="1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组合 11">
            <a:extLst>
              <a:ext uri="{FF2B5EF4-FFF2-40B4-BE49-F238E27FC236}">
                <a16:creationId xmlns:a16="http://schemas.microsoft.com/office/drawing/2014/main" xmlns="" id="{5ACEC8B7-8ECF-4A1A-BC25-3090B9CD2A2F}"/>
              </a:ext>
            </a:extLst>
          </p:cNvPr>
          <p:cNvGrpSpPr/>
          <p:nvPr/>
        </p:nvGrpSpPr>
        <p:grpSpPr>
          <a:xfrm>
            <a:off x="2882921" y="1423102"/>
            <a:ext cx="1302519" cy="1302519"/>
            <a:chOff x="2533618" y="1169405"/>
            <a:chExt cx="1661011" cy="1661011"/>
          </a:xfrm>
        </p:grpSpPr>
        <p:sp>
          <p:nvSpPr>
            <p:cNvPr id="4" name="椭圆 3"/>
            <p:cNvSpPr/>
            <p:nvPr/>
          </p:nvSpPr>
          <p:spPr>
            <a:xfrm>
              <a:off x="2533618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2640262" y="1261525"/>
              <a:ext cx="1412951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zh-CN" altLang="en-US" sz="7200" b="1" dirty="0">
                  <a:solidFill>
                    <a:srgbClr val="187C8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感</a:t>
              </a: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xmlns="" id="{8423FC54-299F-4DA1-80ED-209F366D1EE1}"/>
              </a:ext>
            </a:extLst>
          </p:cNvPr>
          <p:cNvGrpSpPr/>
          <p:nvPr/>
        </p:nvGrpSpPr>
        <p:grpSpPr>
          <a:xfrm>
            <a:off x="6148629" y="1420406"/>
            <a:ext cx="1302519" cy="1302519"/>
            <a:chOff x="6399902" y="1169405"/>
            <a:chExt cx="1661011" cy="1661011"/>
          </a:xfrm>
        </p:grpSpPr>
        <p:sp>
          <p:nvSpPr>
            <p:cNvPr id="6" name="椭圆 5"/>
            <p:cNvSpPr/>
            <p:nvPr/>
          </p:nvSpPr>
          <p:spPr>
            <a:xfrm>
              <a:off x="6399902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6522912" y="1215464"/>
              <a:ext cx="1414994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zh-TW" altLang="en-US" sz="7200" b="1" dirty="0">
                  <a:solidFill>
                    <a:srgbClr val="187C8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觀</a:t>
              </a:r>
              <a:endParaRPr lang="zh-CN" altLang="en-US" sz="7200" b="1" dirty="0">
                <a:solidFill>
                  <a:srgbClr val="187C86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xmlns="" id="{BCC550BF-4FAD-4FB2-A4C1-DC53C343A07C}"/>
              </a:ext>
            </a:extLst>
          </p:cNvPr>
          <p:cNvGrpSpPr/>
          <p:nvPr/>
        </p:nvGrpSpPr>
        <p:grpSpPr>
          <a:xfrm>
            <a:off x="7781484" y="1420406"/>
            <a:ext cx="1302519" cy="1302519"/>
            <a:chOff x="8333045" y="1169405"/>
            <a:chExt cx="1661011" cy="1661011"/>
          </a:xfrm>
        </p:grpSpPr>
        <p:sp>
          <p:nvSpPr>
            <p:cNvPr id="7" name="椭圆 6"/>
            <p:cNvSpPr/>
            <p:nvPr/>
          </p:nvSpPr>
          <p:spPr>
            <a:xfrm>
              <a:off x="8333045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 dirty="0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456055" y="1215464"/>
              <a:ext cx="1414994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zh-TW" altLang="en-US" sz="7200" b="1" dirty="0" smtClean="0">
                  <a:solidFill>
                    <a:srgbClr val="187C8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看</a:t>
              </a:r>
              <a:endParaRPr lang="zh-CN" altLang="en-US" sz="7200" b="1" dirty="0">
                <a:solidFill>
                  <a:srgbClr val="187C86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grpSp>
        <p:nvGrpSpPr>
          <p:cNvPr id="25" name="组合 24">
            <a:extLst>
              <a:ext uri="{FF2B5EF4-FFF2-40B4-BE49-F238E27FC236}">
                <a16:creationId xmlns:a16="http://schemas.microsoft.com/office/drawing/2014/main" xmlns="" id="{684AE177-B373-451A-8CDD-BFD1C32EE40B}"/>
              </a:ext>
            </a:extLst>
          </p:cNvPr>
          <p:cNvGrpSpPr/>
          <p:nvPr/>
        </p:nvGrpSpPr>
        <p:grpSpPr>
          <a:xfrm>
            <a:off x="4515775" y="1420406"/>
            <a:ext cx="1302519" cy="1302519"/>
            <a:chOff x="6399902" y="1169405"/>
            <a:chExt cx="1661011" cy="1661011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xmlns="" id="{B93A5F8B-E730-4DE4-A9B2-2E03578C0999}"/>
                </a:ext>
              </a:extLst>
            </p:cNvPr>
            <p:cNvSpPr/>
            <p:nvPr/>
          </p:nvSpPr>
          <p:spPr>
            <a:xfrm>
              <a:off x="6399902" y="1169405"/>
              <a:ext cx="1661011" cy="1661011"/>
            </a:xfrm>
            <a:prstGeom prst="ellipse">
              <a:avLst/>
            </a:prstGeom>
            <a:solidFill>
              <a:schemeClr val="bg1"/>
            </a:solidFill>
            <a:ln w="38100">
              <a:gradFill>
                <a:gsLst>
                  <a:gs pos="0">
                    <a:schemeClr val="bg1"/>
                  </a:gs>
                  <a:gs pos="100000">
                    <a:srgbClr val="D1D1D1"/>
                  </a:gs>
                </a:gsLst>
                <a:lin ang="7800000" scaled="0"/>
              </a:gradFill>
            </a:ln>
            <a:effectLst>
              <a:outerShdw blurRad="279400" dist="139700" dir="7800000" sx="101000" sy="101000" algn="ctr" rotWithShape="0">
                <a:schemeClr val="tx1">
                  <a:alpha val="70000"/>
                </a:schemeClr>
              </a:outerShdw>
            </a:effectLst>
          </p:spPr>
          <p:txBody>
            <a:bodyPr wrap="none" anchor="ctr"/>
            <a:lstStyle/>
            <a:p>
              <a:pPr algn="ctr" latinLnBrk="1"/>
              <a:endParaRPr kumimoji="1" lang="zh-CN" altLang="en-US" sz="7200" b="1">
                <a:solidFill>
                  <a:srgbClr val="187C86"/>
                </a:solidFill>
                <a:latin typeface="思源黑体" panose="020B0500000000000000" pitchFamily="34" charset="-122"/>
                <a:ea typeface="思源黑体" panose="020B0500000000000000" pitchFamily="34" charset="-122"/>
                <a:cs typeface="+mn-ea"/>
                <a:sym typeface="+mn-lt"/>
              </a:endParaRPr>
            </a:p>
          </p:txBody>
        </p:sp>
        <p:sp>
          <p:nvSpPr>
            <p:cNvPr id="27" name="文本框 26">
              <a:extLst>
                <a:ext uri="{FF2B5EF4-FFF2-40B4-BE49-F238E27FC236}">
                  <a16:creationId xmlns:a16="http://schemas.microsoft.com/office/drawing/2014/main" xmlns="" id="{349BF8BE-37A7-41C4-AAB1-938E38FBD9CA}"/>
                </a:ext>
              </a:extLst>
            </p:cNvPr>
            <p:cNvSpPr txBox="1"/>
            <p:nvPr/>
          </p:nvSpPr>
          <p:spPr>
            <a:xfrm>
              <a:off x="6522912" y="1215464"/>
              <a:ext cx="1414994" cy="15306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zh-CN"/>
              </a:defPPr>
              <a:lvl1pPr algn="ctr" defTabSz="1218590">
                <a:defRPr sz="9595">
                  <a:solidFill>
                    <a:srgbClr val="C00000"/>
                  </a:solidFill>
                  <a:latin typeface="华文细黑" panose="02010600040101010101" pitchFamily="2" charset="-122"/>
                  <a:ea typeface="华文细黑" panose="02010600040101010101" pitchFamily="2" charset="-122"/>
                </a:defRPr>
              </a:lvl1pPr>
            </a:lstStyle>
            <a:p>
              <a:r>
                <a:rPr lang="zh-TW" altLang="en-US" sz="7200" b="1" dirty="0" smtClean="0">
                  <a:solidFill>
                    <a:srgbClr val="187C86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謝</a:t>
              </a:r>
              <a:endParaRPr lang="zh-CN" altLang="en-US" sz="7200" b="1" dirty="0">
                <a:solidFill>
                  <a:srgbClr val="187C86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24" name="圖片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2367" y="523102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743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1381</TotalTime>
  <Words>254</Words>
  <Application>Microsoft Office PowerPoint</Application>
  <PresentationFormat>自訂</PresentationFormat>
  <Paragraphs>65</Paragraphs>
  <Slides>8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https://www.ypppt.com/</dc:title>
  <dc:subject>https://www.ypppt.com/</dc:subject>
  <dc:creator>优品PPT</dc:creator>
  <cp:lastModifiedBy>User</cp:lastModifiedBy>
  <cp:revision>82</cp:revision>
  <dcterms:created xsi:type="dcterms:W3CDTF">2019-07-15T05:01:21Z</dcterms:created>
  <dcterms:modified xsi:type="dcterms:W3CDTF">2026-09-05T02:01:50Z</dcterms:modified>
</cp:coreProperties>
</file>