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5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2F24-2B40-4778-AE4D-88CB5B6A54FE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7112-196C-41B3-805E-94E7275EA0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1457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2F24-2B40-4778-AE4D-88CB5B6A54FE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7112-196C-41B3-805E-94E7275EA0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4343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2F24-2B40-4778-AE4D-88CB5B6A54FE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7112-196C-41B3-805E-94E7275EA0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1586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2F24-2B40-4778-AE4D-88CB5B6A54FE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7112-196C-41B3-805E-94E7275EA0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5716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2F24-2B40-4778-AE4D-88CB5B6A54FE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7112-196C-41B3-805E-94E7275EA0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0573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2F24-2B40-4778-AE4D-88CB5B6A54FE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7112-196C-41B3-805E-94E7275EA0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6137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2F24-2B40-4778-AE4D-88CB5B6A54FE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7112-196C-41B3-805E-94E7275EA0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5874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2F24-2B40-4778-AE4D-88CB5B6A54FE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7112-196C-41B3-805E-94E7275EA0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781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2F24-2B40-4778-AE4D-88CB5B6A54FE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7112-196C-41B3-805E-94E7275EA0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509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2F24-2B40-4778-AE4D-88CB5B6A54FE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7112-196C-41B3-805E-94E7275EA0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855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2F24-2B40-4778-AE4D-88CB5B6A54FE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C7112-196C-41B3-805E-94E7275EA0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4759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2F24-2B40-4778-AE4D-88CB5B6A54FE}" type="datetimeFigureOut">
              <a:rPr lang="zh-TW" altLang="en-US" smtClean="0"/>
              <a:t>2026/9/3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C7112-196C-41B3-805E-94E7275EA0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393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107504" y="26197"/>
            <a:ext cx="3635895" cy="216025"/>
          </a:xfrm>
        </p:spPr>
        <p:txBody>
          <a:bodyPr>
            <a:noAutofit/>
          </a:bodyPr>
          <a:lstStyle/>
          <a:p>
            <a:r>
              <a:rPr lang="zh-TW" altLang="en-US" sz="1800" b="1" dirty="0">
                <a:latin typeface="微軟正黑體" pitchFamily="34" charset="-120"/>
                <a:ea typeface="微軟正黑體" pitchFamily="34" charset="-120"/>
              </a:rPr>
              <a:t>天主教光仁小學</a:t>
            </a: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2860503" y="1376772"/>
            <a:ext cx="3635895" cy="216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b="1" dirty="0" err="1" smtClean="0">
                <a:latin typeface="Artifakt Element Black" pitchFamily="34" charset="0"/>
                <a:ea typeface="Artifakt Element Black" pitchFamily="34" charset="0"/>
              </a:rPr>
              <a:t>Micro:bit</a:t>
            </a:r>
            <a:endParaRPr lang="zh-TW" altLang="en-US" sz="4000" b="1" dirty="0">
              <a:latin typeface="Artifakt Element Black" pitchFamily="34" charset="0"/>
              <a:ea typeface="文鼎粗隸" pitchFamily="49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997810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9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37"/>
          <a:stretch/>
        </p:blipFill>
        <p:spPr>
          <a:xfrm>
            <a:off x="179512" y="114003"/>
            <a:ext cx="8784976" cy="657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84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614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387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</Words>
  <Application>Microsoft Office PowerPoint</Application>
  <PresentationFormat>如螢幕大小 (4:3)</PresentationFormat>
  <Paragraphs>2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天主教光仁小學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7</cp:revision>
  <dcterms:created xsi:type="dcterms:W3CDTF">2026-09-03T06:27:32Z</dcterms:created>
  <dcterms:modified xsi:type="dcterms:W3CDTF">2026-09-03T07:34:36Z</dcterms:modified>
</cp:coreProperties>
</file>