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82" y="-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58E6C-20F8-469A-BCAA-23448507C90B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F199-FE3A-4498-849A-A5A532D898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2977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58E6C-20F8-469A-BCAA-23448507C90B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F199-FE3A-4498-849A-A5A532D898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1589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58E6C-20F8-469A-BCAA-23448507C90B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F199-FE3A-4498-849A-A5A532D898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853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58E6C-20F8-469A-BCAA-23448507C90B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F199-FE3A-4498-849A-A5A532D898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470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58E6C-20F8-469A-BCAA-23448507C90B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F199-FE3A-4498-849A-A5A532D898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944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58E6C-20F8-469A-BCAA-23448507C90B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F199-FE3A-4498-849A-A5A532D898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0966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58E6C-20F8-469A-BCAA-23448507C90B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F199-FE3A-4498-849A-A5A532D898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226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58E6C-20F8-469A-BCAA-23448507C90B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F199-FE3A-4498-849A-A5A532D898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2110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58E6C-20F8-469A-BCAA-23448507C90B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F199-FE3A-4498-849A-A5A532D898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1689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58E6C-20F8-469A-BCAA-23448507C90B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F199-FE3A-4498-849A-A5A532D898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2013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58E6C-20F8-469A-BCAA-23448507C90B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F199-FE3A-4498-849A-A5A532D898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3262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58E6C-20F8-469A-BCAA-23448507C90B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4F199-FE3A-4498-849A-A5A532D898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442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852935"/>
          </a:xfrm>
        </p:spPr>
        <p:txBody>
          <a:bodyPr>
            <a:normAutofit/>
          </a:bodyPr>
          <a:lstStyle/>
          <a:p>
            <a:r>
              <a:rPr lang="en-US" altLang="zh-TW" b="1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113</a:t>
            </a:r>
            <a:r>
              <a:rPr lang="zh-TW" altLang="en-US" b="1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學年</a:t>
            </a:r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度下學期班親會                     六</a:t>
            </a:r>
            <a:r>
              <a:rPr lang="zh-TW" altLang="en-US" b="1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年級</a:t>
            </a:r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生命教育課程報告 </a:t>
            </a:r>
            <a:r>
              <a:rPr lang="en-US" altLang="zh-TW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b="1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b="1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b="1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科</a:t>
            </a:r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任老師：廖文櫻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9552" y="2708920"/>
            <a:ext cx="8064896" cy="2929880"/>
          </a:xfrm>
        </p:spPr>
        <p:txBody>
          <a:bodyPr/>
          <a:lstStyle/>
          <a:p>
            <a:endParaRPr lang="en-US" altLang="zh-TW" sz="36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6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一</a:t>
            </a:r>
            <a:r>
              <a:rPr lang="en-US" altLang="zh-TW" sz="36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sz="36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主要教材：天主對祂的孩子們說話</a:t>
            </a:r>
          </a:p>
          <a:p>
            <a:r>
              <a:rPr lang="zh-TW" altLang="en-US" sz="36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zh-TW" altLang="en-US" sz="3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出版：天主教</a:t>
            </a:r>
            <a:r>
              <a:rPr lang="zh-TW" altLang="en-US" sz="36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上智文化事業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03698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一</a:t>
            </a:r>
            <a:r>
              <a:rPr lang="en-US" altLang="zh-TW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學好生命教育課程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準時上課（鐘響完畢就定位）</a:t>
            </a:r>
            <a:r>
              <a:rPr lang="zh-TW" altLang="en-US" b="1" dirty="0" smtClean="0">
                <a:latin typeface="新細明體"/>
                <a:ea typeface="新細明體"/>
              </a:rPr>
              <a:t>。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做筆記。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發言前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，請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舉手。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4.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說話時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有禮貌。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5.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上課規矩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好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，筆記書寫要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用心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，（使用藍色或 黑色原子筆）字體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工整。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6.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上課前預習，上課後複習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，勇於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提問。</a:t>
            </a:r>
          </a:p>
          <a:p>
            <a:endParaRPr lang="zh-TW" altLang="en-US" dirty="0">
              <a:latin typeface="新細明體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25324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二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評量內容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:</a:t>
            </a:r>
            <a:b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</a:b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學習評量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筆記書寫（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％）</a:t>
            </a: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口頭報告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個人口試（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％）</a:t>
            </a: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分組討論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上課討論秩序（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％）</a:t>
            </a: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4.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學習態度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上課態度（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％）</a:t>
            </a: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5.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活動評量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生命教育活動（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％）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99290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三、能力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指標</a:t>
            </a:r>
            <a:r>
              <a:rPr lang="zh-TW" altLang="en-US" b="1" dirty="0"/>
              <a:t/>
            </a:r>
            <a:br>
              <a:rPr lang="zh-TW" altLang="en-US" b="1" dirty="0"/>
            </a:b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能認識尊重和欣賞愛自己，以行動表現愛的價值。</a:t>
            </a:r>
          </a:p>
          <a:p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能尊重他人與人分享快樂、分擔憂愁建立和諧關係。</a:t>
            </a:r>
          </a:p>
          <a:p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能欣賞愛護自然環境，付出行動關心社會。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4.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能愛護學校校譽並認真參加生命教育活動</a:t>
            </a:r>
            <a:r>
              <a:rPr lang="zh-TW" altLang="en-US" dirty="0"/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09250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四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上課攜帶物品</a:t>
            </a:r>
            <a:b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</a:b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課本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課本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遺失請再購買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2. 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鉛筆盒 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42997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243</Words>
  <Application>Microsoft Office PowerPoint</Application>
  <PresentationFormat>如螢幕大小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113學年度下學期班親會                     六年級生命教育課程報告   科任老師：廖文櫻</vt:lpstr>
      <vt:lpstr>一.學好生命教育課程</vt:lpstr>
      <vt:lpstr>二.評量內容: </vt:lpstr>
      <vt:lpstr>三、能力指標 </vt:lpstr>
      <vt:lpstr>四.上課攜帶物品 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110學年度下學期班親會                     五年級生命教育課程報告   科任老師：廖文櫻</dc:title>
  <dc:creator>User</dc:creator>
  <cp:lastModifiedBy>User</cp:lastModifiedBy>
  <cp:revision>12</cp:revision>
  <dcterms:created xsi:type="dcterms:W3CDTF">2022-02-11T01:34:47Z</dcterms:created>
  <dcterms:modified xsi:type="dcterms:W3CDTF">2025-02-13T03:14:49Z</dcterms:modified>
</cp:coreProperties>
</file>