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Lst>
  <p:sldSz cy="10698150" cx="7589825"/>
  <p:notesSz cx="6858000" cy="9144000"/>
  <p:embeddedFontLst>
    <p:embeddedFont>
      <p:font typeface="Bubblegum Sans"/>
      <p:regular r:id="rId13"/>
    </p:embeddedFont>
    <p:embeddedFont>
      <p:font typeface="Pacifico"/>
      <p:regular r:id="rId14"/>
    </p:embeddedFont>
    <p:embeddedFont>
      <p:font typeface="Carter One"/>
      <p:regular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70">
          <p15:clr>
            <a:srgbClr val="747775"/>
          </p15:clr>
        </p15:guide>
        <p15:guide id="2" pos="2390">
          <p15:clr>
            <a:srgbClr val="747775"/>
          </p15:clr>
        </p15:guide>
      </p15:sldGuideLst>
    </p:ext>
    <p:ext uri="GoogleSlidesCustomDataVersion2">
      <go:slidesCustomData xmlns:go="http://customooxmlschemas.google.com/" r:id="rId16" roundtripDataSignature="AMtx7mgugvNAsNuB3F40piQhfuv336U6+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5" name="Patrick Saulnie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70" orient="horz"/>
        <p:guide pos="239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font" Target="fonts/BubblegumSans-regular.fntdata"/><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15" Type="http://schemas.openxmlformats.org/officeDocument/2006/relationships/font" Target="fonts/CarterOne-regular.fntdata"/><Relationship Id="rId14" Type="http://schemas.openxmlformats.org/officeDocument/2006/relationships/font" Target="fonts/Pacifico-regular.fntdata"/><Relationship Id="rId16"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10-25T00:33:03.411">
    <p:pos x="162" y="122"/>
    <p:text>@mositsani.malefetse@eslfiec.com</p:text>
    <p:extLst>
      <p:ext uri="{C676402C-5697-4E1C-873F-D02D1690AC5C}">
        <p15:threadingInfo timeZoneBias="0"/>
      </p:ext>
      <p:ext uri="http://customooxmlschemas.google.com/">
        <go:slidesCustomData xmlns:go="http://customooxmlschemas.google.com/" commentPostId="AAABX8PUb6s"/>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4-10-25T00:32:48.842">
    <p:pos x="162" y="122"/>
    <p:text>@carlos.carballo@eslfiec.com</p:text>
    <p:extLst>
      <p:ext uri="{C676402C-5697-4E1C-873F-D02D1690AC5C}">
        <p15:threadingInfo timeZoneBias="0"/>
      </p:ext>
      <p:ext uri="http://customooxmlschemas.google.com/">
        <go:slidesCustomData xmlns:go="http://customooxmlschemas.google.com/" commentPostId="AAABX8PUb60"/>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4-10-25T00:33:23.717">
    <p:pos x="163" y="64"/>
    <p:text>@craig.ravenscroft@eslfiec.com</p:text>
    <p:extLst>
      <p:ext uri="{C676402C-5697-4E1C-873F-D02D1690AC5C}">
        <p15:threadingInfo timeZoneBias="0"/>
      </p:ext>
      <p:ext uri="http://customooxmlschemas.google.com/">
        <go:slidesCustomData xmlns:go="http://customooxmlschemas.google.com/" commentPostId="AAABX8PUb6w"/>
      </p:ext>
    </p:extLs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4-10-25T00:40:54.241">
    <p:pos x="3455" y="2348"/>
    <p:text>@craig.ravenscroft@eslfiec.com</p:text>
    <p:extLst>
      <p:ext uri="{C676402C-5697-4E1C-873F-D02D1690AC5C}">
        <p15:threadingInfo timeZoneBias="0"/>
      </p:ext>
      <p:ext uri="http://customooxmlschemas.google.com/">
        <go:slidesCustomData xmlns:go="http://customooxmlschemas.google.com/" commentPostId="AAABX8PUb64"/>
      </p:ext>
    </p:extLs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4-10-25T00:41:23.495">
    <p:pos x="1946" y="3369"/>
    <p:text>@carlos.carballo@eslfiec.com @mositsani.malefetse@eslfiec.com</p:text>
    <p:extLst>
      <p:ext uri="{C676402C-5697-4E1C-873F-D02D1690AC5C}">
        <p15:threadingInfo timeZoneBias="0"/>
      </p:ext>
      <p:ext uri="http://customooxmlschemas.google.com/">
        <go:slidesCustomData xmlns:go="http://customooxmlschemas.google.com/" commentPostId="AAABX8PUb68"/>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213026" y="685800"/>
            <a:ext cx="2432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2212975" y="685800"/>
            <a:ext cx="24320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p:nvPr>
            <p:ph idx="2" type="sldImg"/>
          </p:nvPr>
        </p:nvSpPr>
        <p:spPr>
          <a:xfrm>
            <a:off x="2212975" y="685800"/>
            <a:ext cx="24320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3:notes"/>
          <p:cNvSpPr/>
          <p:nvPr>
            <p:ph idx="2" type="sldImg"/>
          </p:nvPr>
        </p:nvSpPr>
        <p:spPr>
          <a:xfrm>
            <a:off x="2212975" y="685800"/>
            <a:ext cx="24320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4:notes"/>
          <p:cNvSpPr/>
          <p:nvPr>
            <p:ph idx="2" type="sldImg"/>
          </p:nvPr>
        </p:nvSpPr>
        <p:spPr>
          <a:xfrm>
            <a:off x="2212975" y="685800"/>
            <a:ext cx="24320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5:notes"/>
          <p:cNvSpPr/>
          <p:nvPr>
            <p:ph idx="2" type="sldImg"/>
          </p:nvPr>
        </p:nvSpPr>
        <p:spPr>
          <a:xfrm>
            <a:off x="2212975" y="685800"/>
            <a:ext cx="24320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6:notes"/>
          <p:cNvSpPr/>
          <p:nvPr>
            <p:ph idx="2" type="sldImg"/>
          </p:nvPr>
        </p:nvSpPr>
        <p:spPr>
          <a:xfrm>
            <a:off x="2212975" y="685800"/>
            <a:ext cx="24320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258718" y="1548715"/>
            <a:ext cx="7071900" cy="4269600"/>
          </a:xfrm>
          <a:prstGeom prst="rect">
            <a:avLst/>
          </a:prstGeom>
          <a:noFill/>
          <a:ln>
            <a:noFill/>
          </a:ln>
        </p:spPr>
        <p:txBody>
          <a:bodyPr anchorCtr="0" anchor="b" bIns="116275" lIns="116275" spcFirstLastPara="1" rIns="116275" wrap="square" tIns="116275">
            <a:normAutofit/>
          </a:bodyPr>
          <a:lstStyle>
            <a:lvl1pPr lvl="0" algn="ctr">
              <a:lnSpc>
                <a:spcPct val="100000"/>
              </a:lnSpc>
              <a:spcBef>
                <a:spcPts val="0"/>
              </a:spcBef>
              <a:spcAft>
                <a:spcPts val="0"/>
              </a:spcAft>
              <a:buSzPts val="6600"/>
              <a:buNone/>
              <a:defRPr sz="6600"/>
            </a:lvl1pPr>
            <a:lvl2pPr lvl="1" algn="ctr">
              <a:lnSpc>
                <a:spcPct val="100000"/>
              </a:lnSpc>
              <a:spcBef>
                <a:spcPts val="0"/>
              </a:spcBef>
              <a:spcAft>
                <a:spcPts val="0"/>
              </a:spcAft>
              <a:buSzPts val="6600"/>
              <a:buNone/>
              <a:defRPr sz="6600"/>
            </a:lvl2pPr>
            <a:lvl3pPr lvl="2" algn="ctr">
              <a:lnSpc>
                <a:spcPct val="100000"/>
              </a:lnSpc>
              <a:spcBef>
                <a:spcPts val="0"/>
              </a:spcBef>
              <a:spcAft>
                <a:spcPts val="0"/>
              </a:spcAft>
              <a:buSzPts val="6600"/>
              <a:buNone/>
              <a:defRPr sz="6600"/>
            </a:lvl3pPr>
            <a:lvl4pPr lvl="3" algn="ctr">
              <a:lnSpc>
                <a:spcPct val="100000"/>
              </a:lnSpc>
              <a:spcBef>
                <a:spcPts val="0"/>
              </a:spcBef>
              <a:spcAft>
                <a:spcPts val="0"/>
              </a:spcAft>
              <a:buSzPts val="6600"/>
              <a:buNone/>
              <a:defRPr sz="6600"/>
            </a:lvl4pPr>
            <a:lvl5pPr lvl="4" algn="ctr">
              <a:lnSpc>
                <a:spcPct val="100000"/>
              </a:lnSpc>
              <a:spcBef>
                <a:spcPts val="0"/>
              </a:spcBef>
              <a:spcAft>
                <a:spcPts val="0"/>
              </a:spcAft>
              <a:buSzPts val="6600"/>
              <a:buNone/>
              <a:defRPr sz="6600"/>
            </a:lvl5pPr>
            <a:lvl6pPr lvl="5" algn="ctr">
              <a:lnSpc>
                <a:spcPct val="100000"/>
              </a:lnSpc>
              <a:spcBef>
                <a:spcPts val="0"/>
              </a:spcBef>
              <a:spcAft>
                <a:spcPts val="0"/>
              </a:spcAft>
              <a:buSzPts val="6600"/>
              <a:buNone/>
              <a:defRPr sz="6600"/>
            </a:lvl6pPr>
            <a:lvl7pPr lvl="6" algn="ctr">
              <a:lnSpc>
                <a:spcPct val="100000"/>
              </a:lnSpc>
              <a:spcBef>
                <a:spcPts val="0"/>
              </a:spcBef>
              <a:spcAft>
                <a:spcPts val="0"/>
              </a:spcAft>
              <a:buSzPts val="6600"/>
              <a:buNone/>
              <a:defRPr sz="6600"/>
            </a:lvl7pPr>
            <a:lvl8pPr lvl="7" algn="ctr">
              <a:lnSpc>
                <a:spcPct val="100000"/>
              </a:lnSpc>
              <a:spcBef>
                <a:spcPts val="0"/>
              </a:spcBef>
              <a:spcAft>
                <a:spcPts val="0"/>
              </a:spcAft>
              <a:buSzPts val="6600"/>
              <a:buNone/>
              <a:defRPr sz="6600"/>
            </a:lvl8pPr>
            <a:lvl9pPr lvl="8" algn="ctr">
              <a:lnSpc>
                <a:spcPct val="100000"/>
              </a:lnSpc>
              <a:spcBef>
                <a:spcPts val="0"/>
              </a:spcBef>
              <a:spcAft>
                <a:spcPts val="0"/>
              </a:spcAft>
              <a:buSzPts val="6600"/>
              <a:buNone/>
              <a:defRPr sz="6600"/>
            </a:lvl9pPr>
          </a:lstStyle>
          <a:p/>
        </p:txBody>
      </p:sp>
      <p:sp>
        <p:nvSpPr>
          <p:cNvPr id="11" name="Google Shape;11;p8"/>
          <p:cNvSpPr txBox="1"/>
          <p:nvPr>
            <p:ph idx="1" type="subTitle"/>
          </p:nvPr>
        </p:nvSpPr>
        <p:spPr>
          <a:xfrm>
            <a:off x="258711" y="5894977"/>
            <a:ext cx="7071900" cy="1648500"/>
          </a:xfrm>
          <a:prstGeom prst="rect">
            <a:avLst/>
          </a:prstGeom>
          <a:noFill/>
          <a:ln>
            <a:noFill/>
          </a:ln>
        </p:spPr>
        <p:txBody>
          <a:bodyPr anchorCtr="0" anchor="t" bIns="116275" lIns="116275" spcFirstLastPara="1" rIns="116275" wrap="square" tIns="11627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2" name="Google Shape;12;p8"/>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258711" y="925652"/>
            <a:ext cx="7071900" cy="1191300"/>
          </a:xfrm>
          <a:prstGeom prst="rect">
            <a:avLst/>
          </a:prstGeom>
          <a:noFill/>
          <a:ln>
            <a:noFill/>
          </a:ln>
        </p:spPr>
        <p:txBody>
          <a:bodyPr anchorCtr="0" anchor="t" bIns="116275" lIns="116275" spcFirstLastPara="1" rIns="116275" wrap="square" tIns="11627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15" name="Google Shape;15;p9"/>
          <p:cNvSpPr txBox="1"/>
          <p:nvPr>
            <p:ph idx="1" type="body"/>
          </p:nvPr>
        </p:nvSpPr>
        <p:spPr>
          <a:xfrm>
            <a:off x="258711" y="2397147"/>
            <a:ext cx="7071900" cy="7106400"/>
          </a:xfrm>
          <a:prstGeom prst="rect">
            <a:avLst/>
          </a:prstGeom>
          <a:noFill/>
          <a:ln>
            <a:noFill/>
          </a:ln>
        </p:spPr>
        <p:txBody>
          <a:bodyPr anchorCtr="0" anchor="t" bIns="116275" lIns="116275" spcFirstLastPara="1" rIns="116275" wrap="square" tIns="116275">
            <a:norm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6" name="Google Shape;16;p9"/>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0"/>
          <p:cNvSpPr txBox="1"/>
          <p:nvPr>
            <p:ph type="title"/>
          </p:nvPr>
        </p:nvSpPr>
        <p:spPr>
          <a:xfrm>
            <a:off x="258711" y="4473766"/>
            <a:ext cx="7071900" cy="1750800"/>
          </a:xfrm>
          <a:prstGeom prst="rect">
            <a:avLst/>
          </a:prstGeom>
          <a:noFill/>
          <a:ln>
            <a:noFill/>
          </a:ln>
        </p:spPr>
        <p:txBody>
          <a:bodyPr anchorCtr="0" anchor="ctr" bIns="116275" lIns="116275" spcFirstLastPara="1" rIns="116275" wrap="square" tIns="116275">
            <a:normAutofit/>
          </a:bodyPr>
          <a:lstStyle>
            <a:lvl1pPr lvl="0" algn="ctr">
              <a:lnSpc>
                <a:spcPct val="100000"/>
              </a:lnSpc>
              <a:spcBef>
                <a:spcPts val="0"/>
              </a:spcBef>
              <a:spcAft>
                <a:spcPts val="0"/>
              </a:spcAft>
              <a:buSzPts val="4600"/>
              <a:buNone/>
              <a:defRPr sz="4600"/>
            </a:lvl1pPr>
            <a:lvl2pPr lvl="1" algn="ctr">
              <a:lnSpc>
                <a:spcPct val="100000"/>
              </a:lnSpc>
              <a:spcBef>
                <a:spcPts val="0"/>
              </a:spcBef>
              <a:spcAft>
                <a:spcPts val="0"/>
              </a:spcAft>
              <a:buSzPts val="4600"/>
              <a:buNone/>
              <a:defRPr sz="4600"/>
            </a:lvl2pPr>
            <a:lvl3pPr lvl="2" algn="ctr">
              <a:lnSpc>
                <a:spcPct val="100000"/>
              </a:lnSpc>
              <a:spcBef>
                <a:spcPts val="0"/>
              </a:spcBef>
              <a:spcAft>
                <a:spcPts val="0"/>
              </a:spcAft>
              <a:buSzPts val="4600"/>
              <a:buNone/>
              <a:defRPr sz="4600"/>
            </a:lvl3pPr>
            <a:lvl4pPr lvl="3" algn="ctr">
              <a:lnSpc>
                <a:spcPct val="100000"/>
              </a:lnSpc>
              <a:spcBef>
                <a:spcPts val="0"/>
              </a:spcBef>
              <a:spcAft>
                <a:spcPts val="0"/>
              </a:spcAft>
              <a:buSzPts val="4600"/>
              <a:buNone/>
              <a:defRPr sz="4600"/>
            </a:lvl4pPr>
            <a:lvl5pPr lvl="4" algn="ctr">
              <a:lnSpc>
                <a:spcPct val="100000"/>
              </a:lnSpc>
              <a:spcBef>
                <a:spcPts val="0"/>
              </a:spcBef>
              <a:spcAft>
                <a:spcPts val="0"/>
              </a:spcAft>
              <a:buSzPts val="4600"/>
              <a:buNone/>
              <a:defRPr sz="4600"/>
            </a:lvl5pPr>
            <a:lvl6pPr lvl="5" algn="ctr">
              <a:lnSpc>
                <a:spcPct val="100000"/>
              </a:lnSpc>
              <a:spcBef>
                <a:spcPts val="0"/>
              </a:spcBef>
              <a:spcAft>
                <a:spcPts val="0"/>
              </a:spcAft>
              <a:buSzPts val="4600"/>
              <a:buNone/>
              <a:defRPr sz="4600"/>
            </a:lvl6pPr>
            <a:lvl7pPr lvl="6" algn="ctr">
              <a:lnSpc>
                <a:spcPct val="100000"/>
              </a:lnSpc>
              <a:spcBef>
                <a:spcPts val="0"/>
              </a:spcBef>
              <a:spcAft>
                <a:spcPts val="0"/>
              </a:spcAft>
              <a:buSzPts val="4600"/>
              <a:buNone/>
              <a:defRPr sz="4600"/>
            </a:lvl7pPr>
            <a:lvl8pPr lvl="7" algn="ctr">
              <a:lnSpc>
                <a:spcPct val="100000"/>
              </a:lnSpc>
              <a:spcBef>
                <a:spcPts val="0"/>
              </a:spcBef>
              <a:spcAft>
                <a:spcPts val="0"/>
              </a:spcAft>
              <a:buSzPts val="4600"/>
              <a:buNone/>
              <a:defRPr sz="4600"/>
            </a:lvl8pPr>
            <a:lvl9pPr lvl="8" algn="ctr">
              <a:lnSpc>
                <a:spcPct val="100000"/>
              </a:lnSpc>
              <a:spcBef>
                <a:spcPts val="0"/>
              </a:spcBef>
              <a:spcAft>
                <a:spcPts val="0"/>
              </a:spcAft>
              <a:buSzPts val="4600"/>
              <a:buNone/>
              <a:defRPr sz="4600"/>
            </a:lvl9pPr>
          </a:lstStyle>
          <a:p/>
        </p:txBody>
      </p:sp>
      <p:sp>
        <p:nvSpPr>
          <p:cNvPr id="19" name="Google Shape;19;p10"/>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1"/>
          <p:cNvSpPr txBox="1"/>
          <p:nvPr>
            <p:ph type="title"/>
          </p:nvPr>
        </p:nvSpPr>
        <p:spPr>
          <a:xfrm>
            <a:off x="258711" y="925652"/>
            <a:ext cx="7071900" cy="1191300"/>
          </a:xfrm>
          <a:prstGeom prst="rect">
            <a:avLst/>
          </a:prstGeom>
          <a:noFill/>
          <a:ln>
            <a:noFill/>
          </a:ln>
        </p:spPr>
        <p:txBody>
          <a:bodyPr anchorCtr="0" anchor="t" bIns="116275" lIns="116275" spcFirstLastPara="1" rIns="116275" wrap="square" tIns="11627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2" name="Google Shape;22;p11"/>
          <p:cNvSpPr txBox="1"/>
          <p:nvPr>
            <p:ph idx="1" type="body"/>
          </p:nvPr>
        </p:nvSpPr>
        <p:spPr>
          <a:xfrm>
            <a:off x="258711" y="2397147"/>
            <a:ext cx="3320100" cy="7106400"/>
          </a:xfrm>
          <a:prstGeom prst="rect">
            <a:avLst/>
          </a:prstGeom>
          <a:noFill/>
          <a:ln>
            <a:noFill/>
          </a:ln>
        </p:spPr>
        <p:txBody>
          <a:bodyPr anchorCtr="0" anchor="t" bIns="116275" lIns="116275" spcFirstLastPara="1" rIns="116275" wrap="square" tIns="116275">
            <a:normAutofit/>
          </a:bodyPr>
          <a:lstStyle>
            <a:lvl1pPr indent="-342900" lvl="0" marL="457200" algn="l">
              <a:lnSpc>
                <a:spcPct val="115000"/>
              </a:lnSpc>
              <a:spcBef>
                <a:spcPts val="0"/>
              </a:spcBef>
              <a:spcAft>
                <a:spcPts val="0"/>
              </a:spcAft>
              <a:buSzPts val="1800"/>
              <a:buChar char="●"/>
              <a:defRPr sz="1800"/>
            </a:lvl1pPr>
            <a:lvl2pPr indent="-323850" lvl="1" marL="914400" algn="l">
              <a:lnSpc>
                <a:spcPct val="115000"/>
              </a:lnSpc>
              <a:spcBef>
                <a:spcPts val="0"/>
              </a:spcBef>
              <a:spcAft>
                <a:spcPts val="0"/>
              </a:spcAft>
              <a:buSzPts val="1500"/>
              <a:buChar char="○"/>
              <a:defRPr sz="1500"/>
            </a:lvl2pPr>
            <a:lvl3pPr indent="-323850" lvl="2" marL="1371600" algn="l">
              <a:lnSpc>
                <a:spcPct val="115000"/>
              </a:lnSpc>
              <a:spcBef>
                <a:spcPts val="0"/>
              </a:spcBef>
              <a:spcAft>
                <a:spcPts val="0"/>
              </a:spcAft>
              <a:buSzPts val="1500"/>
              <a:buChar char="■"/>
              <a:defRPr sz="1500"/>
            </a:lvl3pPr>
            <a:lvl4pPr indent="-323850" lvl="3" marL="1828800" algn="l">
              <a:lnSpc>
                <a:spcPct val="115000"/>
              </a:lnSpc>
              <a:spcBef>
                <a:spcPts val="0"/>
              </a:spcBef>
              <a:spcAft>
                <a:spcPts val="0"/>
              </a:spcAft>
              <a:buSzPts val="1500"/>
              <a:buChar char="●"/>
              <a:defRPr sz="1500"/>
            </a:lvl4pPr>
            <a:lvl5pPr indent="-323850" lvl="4" marL="2286000" algn="l">
              <a:lnSpc>
                <a:spcPct val="115000"/>
              </a:lnSpc>
              <a:spcBef>
                <a:spcPts val="0"/>
              </a:spcBef>
              <a:spcAft>
                <a:spcPts val="0"/>
              </a:spcAft>
              <a:buSzPts val="1500"/>
              <a:buChar char="○"/>
              <a:defRPr sz="1500"/>
            </a:lvl5pPr>
            <a:lvl6pPr indent="-323850" lvl="5" marL="2743200" algn="l">
              <a:lnSpc>
                <a:spcPct val="115000"/>
              </a:lnSpc>
              <a:spcBef>
                <a:spcPts val="0"/>
              </a:spcBef>
              <a:spcAft>
                <a:spcPts val="0"/>
              </a:spcAft>
              <a:buSzPts val="1500"/>
              <a:buChar char="■"/>
              <a:defRPr sz="1500"/>
            </a:lvl6pPr>
            <a:lvl7pPr indent="-323850" lvl="6" marL="3200400" algn="l">
              <a:lnSpc>
                <a:spcPct val="115000"/>
              </a:lnSpc>
              <a:spcBef>
                <a:spcPts val="0"/>
              </a:spcBef>
              <a:spcAft>
                <a:spcPts val="0"/>
              </a:spcAft>
              <a:buSzPts val="1500"/>
              <a:buChar char="●"/>
              <a:defRPr sz="1500"/>
            </a:lvl7pPr>
            <a:lvl8pPr indent="-323850" lvl="7" marL="3657600" algn="l">
              <a:lnSpc>
                <a:spcPct val="115000"/>
              </a:lnSpc>
              <a:spcBef>
                <a:spcPts val="0"/>
              </a:spcBef>
              <a:spcAft>
                <a:spcPts val="0"/>
              </a:spcAft>
              <a:buSzPts val="1500"/>
              <a:buChar char="○"/>
              <a:defRPr sz="1500"/>
            </a:lvl8pPr>
            <a:lvl9pPr indent="-323850" lvl="8" marL="4114800" algn="l">
              <a:lnSpc>
                <a:spcPct val="115000"/>
              </a:lnSpc>
              <a:spcBef>
                <a:spcPts val="0"/>
              </a:spcBef>
              <a:spcAft>
                <a:spcPts val="0"/>
              </a:spcAft>
              <a:buSzPts val="1500"/>
              <a:buChar char="■"/>
              <a:defRPr sz="1500"/>
            </a:lvl9pPr>
          </a:lstStyle>
          <a:p/>
        </p:txBody>
      </p:sp>
      <p:sp>
        <p:nvSpPr>
          <p:cNvPr id="23" name="Google Shape;23;p11"/>
          <p:cNvSpPr txBox="1"/>
          <p:nvPr>
            <p:ph idx="2" type="body"/>
          </p:nvPr>
        </p:nvSpPr>
        <p:spPr>
          <a:xfrm>
            <a:off x="4010895" y="2397147"/>
            <a:ext cx="3320100" cy="7106400"/>
          </a:xfrm>
          <a:prstGeom prst="rect">
            <a:avLst/>
          </a:prstGeom>
          <a:noFill/>
          <a:ln>
            <a:noFill/>
          </a:ln>
        </p:spPr>
        <p:txBody>
          <a:bodyPr anchorCtr="0" anchor="t" bIns="116275" lIns="116275" spcFirstLastPara="1" rIns="116275" wrap="square" tIns="116275">
            <a:normAutofit/>
          </a:bodyPr>
          <a:lstStyle>
            <a:lvl1pPr indent="-342900" lvl="0" marL="457200" algn="l">
              <a:lnSpc>
                <a:spcPct val="115000"/>
              </a:lnSpc>
              <a:spcBef>
                <a:spcPts val="0"/>
              </a:spcBef>
              <a:spcAft>
                <a:spcPts val="0"/>
              </a:spcAft>
              <a:buSzPts val="1800"/>
              <a:buChar char="●"/>
              <a:defRPr sz="1800"/>
            </a:lvl1pPr>
            <a:lvl2pPr indent="-323850" lvl="1" marL="914400" algn="l">
              <a:lnSpc>
                <a:spcPct val="115000"/>
              </a:lnSpc>
              <a:spcBef>
                <a:spcPts val="0"/>
              </a:spcBef>
              <a:spcAft>
                <a:spcPts val="0"/>
              </a:spcAft>
              <a:buSzPts val="1500"/>
              <a:buChar char="○"/>
              <a:defRPr sz="1500"/>
            </a:lvl2pPr>
            <a:lvl3pPr indent="-323850" lvl="2" marL="1371600" algn="l">
              <a:lnSpc>
                <a:spcPct val="115000"/>
              </a:lnSpc>
              <a:spcBef>
                <a:spcPts val="0"/>
              </a:spcBef>
              <a:spcAft>
                <a:spcPts val="0"/>
              </a:spcAft>
              <a:buSzPts val="1500"/>
              <a:buChar char="■"/>
              <a:defRPr sz="1500"/>
            </a:lvl3pPr>
            <a:lvl4pPr indent="-323850" lvl="3" marL="1828800" algn="l">
              <a:lnSpc>
                <a:spcPct val="115000"/>
              </a:lnSpc>
              <a:spcBef>
                <a:spcPts val="0"/>
              </a:spcBef>
              <a:spcAft>
                <a:spcPts val="0"/>
              </a:spcAft>
              <a:buSzPts val="1500"/>
              <a:buChar char="●"/>
              <a:defRPr sz="1500"/>
            </a:lvl4pPr>
            <a:lvl5pPr indent="-323850" lvl="4" marL="2286000" algn="l">
              <a:lnSpc>
                <a:spcPct val="115000"/>
              </a:lnSpc>
              <a:spcBef>
                <a:spcPts val="0"/>
              </a:spcBef>
              <a:spcAft>
                <a:spcPts val="0"/>
              </a:spcAft>
              <a:buSzPts val="1500"/>
              <a:buChar char="○"/>
              <a:defRPr sz="1500"/>
            </a:lvl5pPr>
            <a:lvl6pPr indent="-323850" lvl="5" marL="2743200" algn="l">
              <a:lnSpc>
                <a:spcPct val="115000"/>
              </a:lnSpc>
              <a:spcBef>
                <a:spcPts val="0"/>
              </a:spcBef>
              <a:spcAft>
                <a:spcPts val="0"/>
              </a:spcAft>
              <a:buSzPts val="1500"/>
              <a:buChar char="■"/>
              <a:defRPr sz="1500"/>
            </a:lvl6pPr>
            <a:lvl7pPr indent="-323850" lvl="6" marL="3200400" algn="l">
              <a:lnSpc>
                <a:spcPct val="115000"/>
              </a:lnSpc>
              <a:spcBef>
                <a:spcPts val="0"/>
              </a:spcBef>
              <a:spcAft>
                <a:spcPts val="0"/>
              </a:spcAft>
              <a:buSzPts val="1500"/>
              <a:buChar char="●"/>
              <a:defRPr sz="1500"/>
            </a:lvl7pPr>
            <a:lvl8pPr indent="-323850" lvl="7" marL="3657600" algn="l">
              <a:lnSpc>
                <a:spcPct val="115000"/>
              </a:lnSpc>
              <a:spcBef>
                <a:spcPts val="0"/>
              </a:spcBef>
              <a:spcAft>
                <a:spcPts val="0"/>
              </a:spcAft>
              <a:buSzPts val="1500"/>
              <a:buChar char="○"/>
              <a:defRPr sz="1500"/>
            </a:lvl8pPr>
            <a:lvl9pPr indent="-323850" lvl="8" marL="4114800" algn="l">
              <a:lnSpc>
                <a:spcPct val="115000"/>
              </a:lnSpc>
              <a:spcBef>
                <a:spcPts val="0"/>
              </a:spcBef>
              <a:spcAft>
                <a:spcPts val="0"/>
              </a:spcAft>
              <a:buSzPts val="1500"/>
              <a:buChar char="■"/>
              <a:defRPr sz="1500"/>
            </a:lvl9pPr>
          </a:lstStyle>
          <a:p/>
        </p:txBody>
      </p:sp>
      <p:sp>
        <p:nvSpPr>
          <p:cNvPr id="24" name="Google Shape;24;p11"/>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2"/>
          <p:cNvSpPr txBox="1"/>
          <p:nvPr>
            <p:ph type="title"/>
          </p:nvPr>
        </p:nvSpPr>
        <p:spPr>
          <a:xfrm>
            <a:off x="258711" y="925652"/>
            <a:ext cx="7071900" cy="1191300"/>
          </a:xfrm>
          <a:prstGeom prst="rect">
            <a:avLst/>
          </a:prstGeom>
          <a:noFill/>
          <a:ln>
            <a:noFill/>
          </a:ln>
        </p:spPr>
        <p:txBody>
          <a:bodyPr anchorCtr="0" anchor="t" bIns="116275" lIns="116275" spcFirstLastPara="1" rIns="116275" wrap="square" tIns="11627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7" name="Google Shape;27;p12"/>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3"/>
          <p:cNvSpPr txBox="1"/>
          <p:nvPr>
            <p:ph type="title"/>
          </p:nvPr>
        </p:nvSpPr>
        <p:spPr>
          <a:xfrm>
            <a:off x="258711" y="1155647"/>
            <a:ext cx="2330700" cy="1572000"/>
          </a:xfrm>
          <a:prstGeom prst="rect">
            <a:avLst/>
          </a:prstGeom>
          <a:noFill/>
          <a:ln>
            <a:noFill/>
          </a:ln>
        </p:spPr>
        <p:txBody>
          <a:bodyPr anchorCtr="0" anchor="b" bIns="116275" lIns="116275" spcFirstLastPara="1" rIns="116275" wrap="square" tIns="116275">
            <a:normAutofit/>
          </a:bodyPr>
          <a:lstStyle>
            <a:lvl1pPr lvl="0" algn="l">
              <a:lnSpc>
                <a:spcPct val="100000"/>
              </a:lnSpc>
              <a:spcBef>
                <a:spcPts val="0"/>
              </a:spcBef>
              <a:spcAft>
                <a:spcPts val="0"/>
              </a:spcAft>
              <a:buSzPts val="3100"/>
              <a:buNone/>
              <a:defRPr sz="3100"/>
            </a:lvl1pPr>
            <a:lvl2pPr lvl="1" algn="l">
              <a:lnSpc>
                <a:spcPct val="100000"/>
              </a:lnSpc>
              <a:spcBef>
                <a:spcPts val="0"/>
              </a:spcBef>
              <a:spcAft>
                <a:spcPts val="0"/>
              </a:spcAft>
              <a:buSzPts val="3100"/>
              <a:buNone/>
              <a:defRPr sz="3100"/>
            </a:lvl2pPr>
            <a:lvl3pPr lvl="2" algn="l">
              <a:lnSpc>
                <a:spcPct val="100000"/>
              </a:lnSpc>
              <a:spcBef>
                <a:spcPts val="0"/>
              </a:spcBef>
              <a:spcAft>
                <a:spcPts val="0"/>
              </a:spcAft>
              <a:buSzPts val="3100"/>
              <a:buNone/>
              <a:defRPr sz="3100"/>
            </a:lvl3pPr>
            <a:lvl4pPr lvl="3" algn="l">
              <a:lnSpc>
                <a:spcPct val="100000"/>
              </a:lnSpc>
              <a:spcBef>
                <a:spcPts val="0"/>
              </a:spcBef>
              <a:spcAft>
                <a:spcPts val="0"/>
              </a:spcAft>
              <a:buSzPts val="3100"/>
              <a:buNone/>
              <a:defRPr sz="3100"/>
            </a:lvl4pPr>
            <a:lvl5pPr lvl="4" algn="l">
              <a:lnSpc>
                <a:spcPct val="100000"/>
              </a:lnSpc>
              <a:spcBef>
                <a:spcPts val="0"/>
              </a:spcBef>
              <a:spcAft>
                <a:spcPts val="0"/>
              </a:spcAft>
              <a:buSzPts val="3100"/>
              <a:buNone/>
              <a:defRPr sz="3100"/>
            </a:lvl5pPr>
            <a:lvl6pPr lvl="5" algn="l">
              <a:lnSpc>
                <a:spcPct val="100000"/>
              </a:lnSpc>
              <a:spcBef>
                <a:spcPts val="0"/>
              </a:spcBef>
              <a:spcAft>
                <a:spcPts val="0"/>
              </a:spcAft>
              <a:buSzPts val="3100"/>
              <a:buNone/>
              <a:defRPr sz="3100"/>
            </a:lvl6pPr>
            <a:lvl7pPr lvl="6" algn="l">
              <a:lnSpc>
                <a:spcPct val="100000"/>
              </a:lnSpc>
              <a:spcBef>
                <a:spcPts val="0"/>
              </a:spcBef>
              <a:spcAft>
                <a:spcPts val="0"/>
              </a:spcAft>
              <a:buSzPts val="3100"/>
              <a:buNone/>
              <a:defRPr sz="3100"/>
            </a:lvl7pPr>
            <a:lvl8pPr lvl="7" algn="l">
              <a:lnSpc>
                <a:spcPct val="100000"/>
              </a:lnSpc>
              <a:spcBef>
                <a:spcPts val="0"/>
              </a:spcBef>
              <a:spcAft>
                <a:spcPts val="0"/>
              </a:spcAft>
              <a:buSzPts val="3100"/>
              <a:buNone/>
              <a:defRPr sz="3100"/>
            </a:lvl8pPr>
            <a:lvl9pPr lvl="8" algn="l">
              <a:lnSpc>
                <a:spcPct val="100000"/>
              </a:lnSpc>
              <a:spcBef>
                <a:spcPts val="0"/>
              </a:spcBef>
              <a:spcAft>
                <a:spcPts val="0"/>
              </a:spcAft>
              <a:buSzPts val="3100"/>
              <a:buNone/>
              <a:defRPr sz="3100"/>
            </a:lvl9pPr>
          </a:lstStyle>
          <a:p/>
        </p:txBody>
      </p:sp>
      <p:sp>
        <p:nvSpPr>
          <p:cNvPr id="30" name="Google Shape;30;p13"/>
          <p:cNvSpPr txBox="1"/>
          <p:nvPr>
            <p:ph idx="1" type="body"/>
          </p:nvPr>
        </p:nvSpPr>
        <p:spPr>
          <a:xfrm>
            <a:off x="258711" y="2890367"/>
            <a:ext cx="2330700" cy="6613200"/>
          </a:xfrm>
          <a:prstGeom prst="rect">
            <a:avLst/>
          </a:prstGeom>
          <a:noFill/>
          <a:ln>
            <a:noFill/>
          </a:ln>
        </p:spPr>
        <p:txBody>
          <a:bodyPr anchorCtr="0" anchor="t" bIns="116275" lIns="116275" spcFirstLastPara="1" rIns="116275" wrap="square" tIns="116275">
            <a:normAutofit/>
          </a:bodyPr>
          <a:lstStyle>
            <a:lvl1pPr indent="-323850" lvl="0" marL="457200" algn="l">
              <a:lnSpc>
                <a:spcPct val="115000"/>
              </a:lnSpc>
              <a:spcBef>
                <a:spcPts val="0"/>
              </a:spcBef>
              <a:spcAft>
                <a:spcPts val="0"/>
              </a:spcAft>
              <a:buSzPts val="1500"/>
              <a:buChar char="●"/>
              <a:defRPr sz="1500"/>
            </a:lvl1pPr>
            <a:lvl2pPr indent="-323850" lvl="1" marL="914400" algn="l">
              <a:lnSpc>
                <a:spcPct val="115000"/>
              </a:lnSpc>
              <a:spcBef>
                <a:spcPts val="0"/>
              </a:spcBef>
              <a:spcAft>
                <a:spcPts val="0"/>
              </a:spcAft>
              <a:buSzPts val="1500"/>
              <a:buChar char="○"/>
              <a:defRPr sz="1500"/>
            </a:lvl2pPr>
            <a:lvl3pPr indent="-323850" lvl="2" marL="1371600" algn="l">
              <a:lnSpc>
                <a:spcPct val="115000"/>
              </a:lnSpc>
              <a:spcBef>
                <a:spcPts val="0"/>
              </a:spcBef>
              <a:spcAft>
                <a:spcPts val="0"/>
              </a:spcAft>
              <a:buSzPts val="1500"/>
              <a:buChar char="■"/>
              <a:defRPr sz="1500"/>
            </a:lvl3pPr>
            <a:lvl4pPr indent="-323850" lvl="3" marL="1828800" algn="l">
              <a:lnSpc>
                <a:spcPct val="115000"/>
              </a:lnSpc>
              <a:spcBef>
                <a:spcPts val="0"/>
              </a:spcBef>
              <a:spcAft>
                <a:spcPts val="0"/>
              </a:spcAft>
              <a:buSzPts val="1500"/>
              <a:buChar char="●"/>
              <a:defRPr sz="1500"/>
            </a:lvl4pPr>
            <a:lvl5pPr indent="-323850" lvl="4" marL="2286000" algn="l">
              <a:lnSpc>
                <a:spcPct val="115000"/>
              </a:lnSpc>
              <a:spcBef>
                <a:spcPts val="0"/>
              </a:spcBef>
              <a:spcAft>
                <a:spcPts val="0"/>
              </a:spcAft>
              <a:buSzPts val="1500"/>
              <a:buChar char="○"/>
              <a:defRPr sz="1500"/>
            </a:lvl5pPr>
            <a:lvl6pPr indent="-323850" lvl="5" marL="2743200" algn="l">
              <a:lnSpc>
                <a:spcPct val="115000"/>
              </a:lnSpc>
              <a:spcBef>
                <a:spcPts val="0"/>
              </a:spcBef>
              <a:spcAft>
                <a:spcPts val="0"/>
              </a:spcAft>
              <a:buSzPts val="1500"/>
              <a:buChar char="■"/>
              <a:defRPr sz="1500"/>
            </a:lvl6pPr>
            <a:lvl7pPr indent="-323850" lvl="6" marL="3200400" algn="l">
              <a:lnSpc>
                <a:spcPct val="115000"/>
              </a:lnSpc>
              <a:spcBef>
                <a:spcPts val="0"/>
              </a:spcBef>
              <a:spcAft>
                <a:spcPts val="0"/>
              </a:spcAft>
              <a:buSzPts val="1500"/>
              <a:buChar char="●"/>
              <a:defRPr sz="1500"/>
            </a:lvl7pPr>
            <a:lvl8pPr indent="-323850" lvl="7" marL="3657600" algn="l">
              <a:lnSpc>
                <a:spcPct val="115000"/>
              </a:lnSpc>
              <a:spcBef>
                <a:spcPts val="0"/>
              </a:spcBef>
              <a:spcAft>
                <a:spcPts val="0"/>
              </a:spcAft>
              <a:buSzPts val="1500"/>
              <a:buChar char="○"/>
              <a:defRPr sz="1500"/>
            </a:lvl8pPr>
            <a:lvl9pPr indent="-323850" lvl="8" marL="4114800" algn="l">
              <a:lnSpc>
                <a:spcPct val="115000"/>
              </a:lnSpc>
              <a:spcBef>
                <a:spcPts val="0"/>
              </a:spcBef>
              <a:spcAft>
                <a:spcPts val="0"/>
              </a:spcAft>
              <a:buSzPts val="1500"/>
              <a:buChar char="■"/>
              <a:defRPr sz="1500"/>
            </a:lvl9pPr>
          </a:lstStyle>
          <a:p/>
        </p:txBody>
      </p:sp>
      <p:sp>
        <p:nvSpPr>
          <p:cNvPr id="31" name="Google Shape;31;p13"/>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4"/>
          <p:cNvSpPr txBox="1"/>
          <p:nvPr>
            <p:ph type="title"/>
          </p:nvPr>
        </p:nvSpPr>
        <p:spPr>
          <a:xfrm>
            <a:off x="406908" y="936312"/>
            <a:ext cx="5285100" cy="8508900"/>
          </a:xfrm>
          <a:prstGeom prst="rect">
            <a:avLst/>
          </a:prstGeom>
          <a:noFill/>
          <a:ln>
            <a:noFill/>
          </a:ln>
        </p:spPr>
        <p:txBody>
          <a:bodyPr anchorCtr="0" anchor="ctr" bIns="116275" lIns="116275" spcFirstLastPara="1" rIns="116275" wrap="square" tIns="116275">
            <a:normAutofit/>
          </a:bodyPr>
          <a:lstStyle>
            <a:lvl1pPr lvl="0" algn="l">
              <a:lnSpc>
                <a:spcPct val="100000"/>
              </a:lnSpc>
              <a:spcBef>
                <a:spcPts val="0"/>
              </a:spcBef>
              <a:spcAft>
                <a:spcPts val="0"/>
              </a:spcAft>
              <a:buSzPts val="6100"/>
              <a:buNone/>
              <a:defRPr sz="6100"/>
            </a:lvl1pPr>
            <a:lvl2pPr lvl="1" algn="l">
              <a:lnSpc>
                <a:spcPct val="100000"/>
              </a:lnSpc>
              <a:spcBef>
                <a:spcPts val="0"/>
              </a:spcBef>
              <a:spcAft>
                <a:spcPts val="0"/>
              </a:spcAft>
              <a:buSzPts val="6100"/>
              <a:buNone/>
              <a:defRPr sz="6100"/>
            </a:lvl2pPr>
            <a:lvl3pPr lvl="2" algn="l">
              <a:lnSpc>
                <a:spcPct val="100000"/>
              </a:lnSpc>
              <a:spcBef>
                <a:spcPts val="0"/>
              </a:spcBef>
              <a:spcAft>
                <a:spcPts val="0"/>
              </a:spcAft>
              <a:buSzPts val="6100"/>
              <a:buNone/>
              <a:defRPr sz="6100"/>
            </a:lvl3pPr>
            <a:lvl4pPr lvl="3" algn="l">
              <a:lnSpc>
                <a:spcPct val="100000"/>
              </a:lnSpc>
              <a:spcBef>
                <a:spcPts val="0"/>
              </a:spcBef>
              <a:spcAft>
                <a:spcPts val="0"/>
              </a:spcAft>
              <a:buSzPts val="6100"/>
              <a:buNone/>
              <a:defRPr sz="6100"/>
            </a:lvl4pPr>
            <a:lvl5pPr lvl="4" algn="l">
              <a:lnSpc>
                <a:spcPct val="100000"/>
              </a:lnSpc>
              <a:spcBef>
                <a:spcPts val="0"/>
              </a:spcBef>
              <a:spcAft>
                <a:spcPts val="0"/>
              </a:spcAft>
              <a:buSzPts val="6100"/>
              <a:buNone/>
              <a:defRPr sz="6100"/>
            </a:lvl5pPr>
            <a:lvl6pPr lvl="5" algn="l">
              <a:lnSpc>
                <a:spcPct val="100000"/>
              </a:lnSpc>
              <a:spcBef>
                <a:spcPts val="0"/>
              </a:spcBef>
              <a:spcAft>
                <a:spcPts val="0"/>
              </a:spcAft>
              <a:buSzPts val="6100"/>
              <a:buNone/>
              <a:defRPr sz="6100"/>
            </a:lvl6pPr>
            <a:lvl7pPr lvl="6" algn="l">
              <a:lnSpc>
                <a:spcPct val="100000"/>
              </a:lnSpc>
              <a:spcBef>
                <a:spcPts val="0"/>
              </a:spcBef>
              <a:spcAft>
                <a:spcPts val="0"/>
              </a:spcAft>
              <a:buSzPts val="6100"/>
              <a:buNone/>
              <a:defRPr sz="6100"/>
            </a:lvl7pPr>
            <a:lvl8pPr lvl="7" algn="l">
              <a:lnSpc>
                <a:spcPct val="100000"/>
              </a:lnSpc>
              <a:spcBef>
                <a:spcPts val="0"/>
              </a:spcBef>
              <a:spcAft>
                <a:spcPts val="0"/>
              </a:spcAft>
              <a:buSzPts val="6100"/>
              <a:buNone/>
              <a:defRPr sz="6100"/>
            </a:lvl8pPr>
            <a:lvl9pPr lvl="8" algn="l">
              <a:lnSpc>
                <a:spcPct val="100000"/>
              </a:lnSpc>
              <a:spcBef>
                <a:spcPts val="0"/>
              </a:spcBef>
              <a:spcAft>
                <a:spcPts val="0"/>
              </a:spcAft>
              <a:buSzPts val="6100"/>
              <a:buNone/>
              <a:defRPr sz="6100"/>
            </a:lvl9pPr>
          </a:lstStyle>
          <a:p/>
        </p:txBody>
      </p:sp>
      <p:sp>
        <p:nvSpPr>
          <p:cNvPr id="34" name="Google Shape;34;p14"/>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5"/>
          <p:cNvSpPr/>
          <p:nvPr/>
        </p:nvSpPr>
        <p:spPr>
          <a:xfrm>
            <a:off x="3794763" y="-260"/>
            <a:ext cx="3794700" cy="10698300"/>
          </a:xfrm>
          <a:prstGeom prst="rect">
            <a:avLst/>
          </a:prstGeom>
          <a:solidFill>
            <a:schemeClr val="lt2"/>
          </a:solidFill>
          <a:ln>
            <a:noFill/>
          </a:ln>
        </p:spPr>
        <p:txBody>
          <a:bodyPr anchorCtr="0" anchor="ctr" bIns="116275" lIns="116275" spcFirstLastPara="1" rIns="116275" wrap="square" tIns="116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5"/>
          <p:cNvSpPr txBox="1"/>
          <p:nvPr>
            <p:ph type="title"/>
          </p:nvPr>
        </p:nvSpPr>
        <p:spPr>
          <a:xfrm>
            <a:off x="220365" y="2565003"/>
            <a:ext cx="3357600" cy="3083400"/>
          </a:xfrm>
          <a:prstGeom prst="rect">
            <a:avLst/>
          </a:prstGeom>
          <a:noFill/>
          <a:ln>
            <a:noFill/>
          </a:ln>
        </p:spPr>
        <p:txBody>
          <a:bodyPr anchorCtr="0" anchor="b" bIns="116275" lIns="116275" spcFirstLastPara="1" rIns="116275" wrap="square" tIns="116275">
            <a:norm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38" name="Google Shape;38;p15"/>
          <p:cNvSpPr txBox="1"/>
          <p:nvPr>
            <p:ph idx="1" type="subTitle"/>
          </p:nvPr>
        </p:nvSpPr>
        <p:spPr>
          <a:xfrm>
            <a:off x="220365" y="5830393"/>
            <a:ext cx="3357600" cy="2569200"/>
          </a:xfrm>
          <a:prstGeom prst="rect">
            <a:avLst/>
          </a:prstGeom>
          <a:noFill/>
          <a:ln>
            <a:noFill/>
          </a:ln>
        </p:spPr>
        <p:txBody>
          <a:bodyPr anchorCtr="0" anchor="t" bIns="116275" lIns="116275" spcFirstLastPara="1" rIns="116275" wrap="square" tIns="116275">
            <a:norm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p:txBody>
      </p:sp>
      <p:sp>
        <p:nvSpPr>
          <p:cNvPr id="39" name="Google Shape;39;p15"/>
          <p:cNvSpPr txBox="1"/>
          <p:nvPr>
            <p:ph idx="2" type="body"/>
          </p:nvPr>
        </p:nvSpPr>
        <p:spPr>
          <a:xfrm>
            <a:off x="4099788" y="1506075"/>
            <a:ext cx="3184500" cy="7685700"/>
          </a:xfrm>
          <a:prstGeom prst="rect">
            <a:avLst/>
          </a:prstGeom>
          <a:noFill/>
          <a:ln>
            <a:noFill/>
          </a:ln>
        </p:spPr>
        <p:txBody>
          <a:bodyPr anchorCtr="0" anchor="ctr" bIns="116275" lIns="116275" spcFirstLastPara="1" rIns="116275" wrap="square" tIns="116275">
            <a:norm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40" name="Google Shape;40;p15"/>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6"/>
          <p:cNvSpPr txBox="1"/>
          <p:nvPr>
            <p:ph idx="1" type="body"/>
          </p:nvPr>
        </p:nvSpPr>
        <p:spPr>
          <a:xfrm>
            <a:off x="258711" y="8799592"/>
            <a:ext cx="4978800" cy="1258500"/>
          </a:xfrm>
          <a:prstGeom prst="rect">
            <a:avLst/>
          </a:prstGeom>
          <a:noFill/>
          <a:ln>
            <a:noFill/>
          </a:ln>
        </p:spPr>
        <p:txBody>
          <a:bodyPr anchorCtr="0" anchor="ctr" bIns="116275" lIns="116275" spcFirstLastPara="1" rIns="116275" wrap="square" tIns="116275">
            <a:normAutofit/>
          </a:bodyPr>
          <a:lstStyle>
            <a:lvl1pPr indent="-228600" lvl="0" marL="457200" algn="l">
              <a:lnSpc>
                <a:spcPct val="100000"/>
              </a:lnSpc>
              <a:spcBef>
                <a:spcPts val="0"/>
              </a:spcBef>
              <a:spcAft>
                <a:spcPts val="0"/>
              </a:spcAft>
              <a:buSzPts val="2300"/>
              <a:buNone/>
              <a:defRPr/>
            </a:lvl1pPr>
          </a:lstStyle>
          <a:p/>
        </p:txBody>
      </p:sp>
      <p:sp>
        <p:nvSpPr>
          <p:cNvPr id="43" name="Google Shape;43;p16"/>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7"/>
          <p:cNvSpPr txBox="1"/>
          <p:nvPr>
            <p:ph hasCustomPrompt="1" type="title"/>
          </p:nvPr>
        </p:nvSpPr>
        <p:spPr>
          <a:xfrm>
            <a:off x="258711" y="2300739"/>
            <a:ext cx="7071900" cy="4084200"/>
          </a:xfrm>
          <a:prstGeom prst="rect">
            <a:avLst/>
          </a:prstGeom>
          <a:noFill/>
          <a:ln>
            <a:noFill/>
          </a:ln>
        </p:spPr>
        <p:txBody>
          <a:bodyPr anchorCtr="0" anchor="b" bIns="116275" lIns="116275" spcFirstLastPara="1" rIns="116275" wrap="square" tIns="116275">
            <a:normAutofit/>
          </a:bodyPr>
          <a:lstStyle>
            <a:lvl1pPr lvl="0" algn="ctr">
              <a:lnSpc>
                <a:spcPct val="100000"/>
              </a:lnSpc>
              <a:spcBef>
                <a:spcPts val="0"/>
              </a:spcBef>
              <a:spcAft>
                <a:spcPts val="0"/>
              </a:spcAft>
              <a:buSzPts val="15300"/>
              <a:buNone/>
              <a:defRPr sz="15300"/>
            </a:lvl1pPr>
            <a:lvl2pPr lvl="1" algn="ctr">
              <a:lnSpc>
                <a:spcPct val="100000"/>
              </a:lnSpc>
              <a:spcBef>
                <a:spcPts val="0"/>
              </a:spcBef>
              <a:spcAft>
                <a:spcPts val="0"/>
              </a:spcAft>
              <a:buSzPts val="15300"/>
              <a:buNone/>
              <a:defRPr sz="15300"/>
            </a:lvl2pPr>
            <a:lvl3pPr lvl="2" algn="ctr">
              <a:lnSpc>
                <a:spcPct val="100000"/>
              </a:lnSpc>
              <a:spcBef>
                <a:spcPts val="0"/>
              </a:spcBef>
              <a:spcAft>
                <a:spcPts val="0"/>
              </a:spcAft>
              <a:buSzPts val="15300"/>
              <a:buNone/>
              <a:defRPr sz="15300"/>
            </a:lvl3pPr>
            <a:lvl4pPr lvl="3" algn="ctr">
              <a:lnSpc>
                <a:spcPct val="100000"/>
              </a:lnSpc>
              <a:spcBef>
                <a:spcPts val="0"/>
              </a:spcBef>
              <a:spcAft>
                <a:spcPts val="0"/>
              </a:spcAft>
              <a:buSzPts val="15300"/>
              <a:buNone/>
              <a:defRPr sz="15300"/>
            </a:lvl4pPr>
            <a:lvl5pPr lvl="4" algn="ctr">
              <a:lnSpc>
                <a:spcPct val="100000"/>
              </a:lnSpc>
              <a:spcBef>
                <a:spcPts val="0"/>
              </a:spcBef>
              <a:spcAft>
                <a:spcPts val="0"/>
              </a:spcAft>
              <a:buSzPts val="15300"/>
              <a:buNone/>
              <a:defRPr sz="15300"/>
            </a:lvl5pPr>
            <a:lvl6pPr lvl="5" algn="ctr">
              <a:lnSpc>
                <a:spcPct val="100000"/>
              </a:lnSpc>
              <a:spcBef>
                <a:spcPts val="0"/>
              </a:spcBef>
              <a:spcAft>
                <a:spcPts val="0"/>
              </a:spcAft>
              <a:buSzPts val="15300"/>
              <a:buNone/>
              <a:defRPr sz="15300"/>
            </a:lvl6pPr>
            <a:lvl7pPr lvl="6" algn="ctr">
              <a:lnSpc>
                <a:spcPct val="100000"/>
              </a:lnSpc>
              <a:spcBef>
                <a:spcPts val="0"/>
              </a:spcBef>
              <a:spcAft>
                <a:spcPts val="0"/>
              </a:spcAft>
              <a:buSzPts val="15300"/>
              <a:buNone/>
              <a:defRPr sz="15300"/>
            </a:lvl7pPr>
            <a:lvl8pPr lvl="7" algn="ctr">
              <a:lnSpc>
                <a:spcPct val="100000"/>
              </a:lnSpc>
              <a:spcBef>
                <a:spcPts val="0"/>
              </a:spcBef>
              <a:spcAft>
                <a:spcPts val="0"/>
              </a:spcAft>
              <a:buSzPts val="15300"/>
              <a:buNone/>
              <a:defRPr sz="15300"/>
            </a:lvl8pPr>
            <a:lvl9pPr lvl="8" algn="ctr">
              <a:lnSpc>
                <a:spcPct val="100000"/>
              </a:lnSpc>
              <a:spcBef>
                <a:spcPts val="0"/>
              </a:spcBef>
              <a:spcAft>
                <a:spcPts val="0"/>
              </a:spcAft>
              <a:buSzPts val="15300"/>
              <a:buNone/>
              <a:defRPr sz="15300"/>
            </a:lvl9pPr>
          </a:lstStyle>
          <a:p>
            <a:r>
              <a:t>xx%</a:t>
            </a:r>
          </a:p>
        </p:txBody>
      </p:sp>
      <p:sp>
        <p:nvSpPr>
          <p:cNvPr id="46" name="Google Shape;46;p17"/>
          <p:cNvSpPr txBox="1"/>
          <p:nvPr>
            <p:ph idx="1" type="body"/>
          </p:nvPr>
        </p:nvSpPr>
        <p:spPr>
          <a:xfrm>
            <a:off x="258711" y="6556625"/>
            <a:ext cx="7071900" cy="2705700"/>
          </a:xfrm>
          <a:prstGeom prst="rect">
            <a:avLst/>
          </a:prstGeom>
          <a:noFill/>
          <a:ln>
            <a:noFill/>
          </a:ln>
        </p:spPr>
        <p:txBody>
          <a:bodyPr anchorCtr="0" anchor="t" bIns="116275" lIns="116275" spcFirstLastPara="1" rIns="116275" wrap="square" tIns="116275">
            <a:normAutofit/>
          </a:bodyPr>
          <a:lstStyle>
            <a:lvl1pPr indent="-374650" lvl="0" marL="457200" algn="ctr">
              <a:lnSpc>
                <a:spcPct val="115000"/>
              </a:lnSpc>
              <a:spcBef>
                <a:spcPts val="0"/>
              </a:spcBef>
              <a:spcAft>
                <a:spcPts val="0"/>
              </a:spcAft>
              <a:buSzPts val="2300"/>
              <a:buChar char="●"/>
              <a:defRPr/>
            </a:lvl1pPr>
            <a:lvl2pPr indent="-342900" lvl="1" marL="914400" algn="ctr">
              <a:lnSpc>
                <a:spcPct val="115000"/>
              </a:lnSpc>
              <a:spcBef>
                <a:spcPts val="0"/>
              </a:spcBef>
              <a:spcAft>
                <a:spcPts val="0"/>
              </a:spcAft>
              <a:buSzPts val="1800"/>
              <a:buChar char="○"/>
              <a:defRPr/>
            </a:lvl2pPr>
            <a:lvl3pPr indent="-342900" lvl="2" marL="1371600" algn="ctr">
              <a:lnSpc>
                <a:spcPct val="115000"/>
              </a:lnSpc>
              <a:spcBef>
                <a:spcPts val="0"/>
              </a:spcBef>
              <a:spcAft>
                <a:spcPts val="0"/>
              </a:spcAft>
              <a:buSzPts val="1800"/>
              <a:buChar char="■"/>
              <a:defRPr/>
            </a:lvl3pPr>
            <a:lvl4pPr indent="-342900" lvl="3" marL="1828800" algn="ctr">
              <a:lnSpc>
                <a:spcPct val="115000"/>
              </a:lnSpc>
              <a:spcBef>
                <a:spcPts val="0"/>
              </a:spcBef>
              <a:spcAft>
                <a:spcPts val="0"/>
              </a:spcAft>
              <a:buSzPts val="1800"/>
              <a:buChar char="●"/>
              <a:defRPr/>
            </a:lvl4pPr>
            <a:lvl5pPr indent="-342900" lvl="4" marL="2286000" algn="ctr">
              <a:lnSpc>
                <a:spcPct val="115000"/>
              </a:lnSpc>
              <a:spcBef>
                <a:spcPts val="0"/>
              </a:spcBef>
              <a:spcAft>
                <a:spcPts val="0"/>
              </a:spcAft>
              <a:buSzPts val="1800"/>
              <a:buChar char="○"/>
              <a:defRPr/>
            </a:lvl5pPr>
            <a:lvl6pPr indent="-342900" lvl="5" marL="2743200" algn="ctr">
              <a:lnSpc>
                <a:spcPct val="115000"/>
              </a:lnSpc>
              <a:spcBef>
                <a:spcPts val="0"/>
              </a:spcBef>
              <a:spcAft>
                <a:spcPts val="0"/>
              </a:spcAft>
              <a:buSzPts val="1800"/>
              <a:buChar char="■"/>
              <a:defRPr/>
            </a:lvl6pPr>
            <a:lvl7pPr indent="-342900" lvl="6" marL="3200400" algn="ctr">
              <a:lnSpc>
                <a:spcPct val="115000"/>
              </a:lnSpc>
              <a:spcBef>
                <a:spcPts val="0"/>
              </a:spcBef>
              <a:spcAft>
                <a:spcPts val="0"/>
              </a:spcAft>
              <a:buSzPts val="1800"/>
              <a:buChar char="●"/>
              <a:defRPr/>
            </a:lvl7pPr>
            <a:lvl8pPr indent="-342900" lvl="7" marL="3657600" algn="ctr">
              <a:lnSpc>
                <a:spcPct val="115000"/>
              </a:lnSpc>
              <a:spcBef>
                <a:spcPts val="0"/>
              </a:spcBef>
              <a:spcAft>
                <a:spcPts val="0"/>
              </a:spcAft>
              <a:buSzPts val="1800"/>
              <a:buChar char="○"/>
              <a:defRPr/>
            </a:lvl8pPr>
            <a:lvl9pPr indent="-342900" lvl="8" marL="4114800" algn="ctr">
              <a:lnSpc>
                <a:spcPct val="115000"/>
              </a:lnSpc>
              <a:spcBef>
                <a:spcPts val="0"/>
              </a:spcBef>
              <a:spcAft>
                <a:spcPts val="0"/>
              </a:spcAft>
              <a:buSzPts val="1800"/>
              <a:buChar char="■"/>
              <a:defRPr/>
            </a:lvl9pPr>
          </a:lstStyle>
          <a:p/>
        </p:txBody>
      </p:sp>
      <p:sp>
        <p:nvSpPr>
          <p:cNvPr id="47" name="Google Shape;47;p17"/>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8"/>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258711" y="925652"/>
            <a:ext cx="7071900" cy="1191300"/>
          </a:xfrm>
          <a:prstGeom prst="rect">
            <a:avLst/>
          </a:prstGeom>
          <a:noFill/>
          <a:ln>
            <a:noFill/>
          </a:ln>
        </p:spPr>
        <p:txBody>
          <a:bodyPr anchorCtr="0" anchor="t" bIns="116275" lIns="116275" spcFirstLastPara="1" rIns="116275" wrap="square" tIns="116275">
            <a:normAutofit/>
          </a:bodyPr>
          <a:lstStyle>
            <a:lvl1pPr lvl="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258711" y="2397147"/>
            <a:ext cx="7071900" cy="7106400"/>
          </a:xfrm>
          <a:prstGeom prst="rect">
            <a:avLst/>
          </a:prstGeom>
          <a:noFill/>
          <a:ln>
            <a:noFill/>
          </a:ln>
        </p:spPr>
        <p:txBody>
          <a:bodyPr anchorCtr="0" anchor="t" bIns="116275" lIns="116275" spcFirstLastPara="1" rIns="116275" wrap="square" tIns="116275">
            <a:normAutofit/>
          </a:bodyPr>
          <a:lstStyle>
            <a:lvl1pPr indent="-374650" lvl="0" marL="457200" marR="0" rtl="0" algn="l">
              <a:lnSpc>
                <a:spcPct val="115000"/>
              </a:lnSpc>
              <a:spcBef>
                <a:spcPts val="0"/>
              </a:spcBef>
              <a:spcAft>
                <a:spcPts val="0"/>
              </a:spcAft>
              <a:buClr>
                <a:schemeClr val="dk2"/>
              </a:buClr>
              <a:buSzPts val="2300"/>
              <a:buFont typeface="Arial"/>
              <a:buChar char="●"/>
              <a:defRPr b="0" i="0" sz="2300" u="none" cap="none" strike="noStrike">
                <a:solidFill>
                  <a:schemeClr val="dk2"/>
                </a:solidFill>
                <a:latin typeface="Arial"/>
                <a:ea typeface="Arial"/>
                <a:cs typeface="Arial"/>
                <a:sym typeface="Arial"/>
              </a:defRPr>
            </a:lvl1pPr>
            <a:lvl2pPr indent="-342900" lvl="1" marL="9144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6pPr>
            <a:lvl7pPr indent="-342900" lvl="6" marL="32004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7pPr>
            <a:lvl8pPr indent="-342900" lvl="7" marL="36576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8pPr>
            <a:lvl9pPr indent="-342900" lvl="8" marL="41148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7032145" y="9699486"/>
            <a:ext cx="455400" cy="818700"/>
          </a:xfrm>
          <a:prstGeom prst="rect">
            <a:avLst/>
          </a:prstGeom>
          <a:noFill/>
          <a:ln>
            <a:noFill/>
          </a:ln>
        </p:spPr>
        <p:txBody>
          <a:bodyPr anchorCtr="0" anchor="ctr" bIns="116275" lIns="116275" spcFirstLastPara="1" rIns="116275" wrap="square" tIns="116275">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gif"/><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12.png"/><Relationship Id="rId5" Type="http://schemas.openxmlformats.org/officeDocument/2006/relationships/image" Target="../media/image6.jpg"/><Relationship Id="rId6"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omments" Target="../comments/comment2.xml"/><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omments" Target="../comments/comment3.xml"/><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omments" Target="../comments/commen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omments" Target="../comments/comment5.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53" name="Shape 53"/>
        <p:cNvGrpSpPr/>
        <p:nvPr/>
      </p:nvGrpSpPr>
      <p:grpSpPr>
        <a:xfrm>
          <a:off x="0" y="0"/>
          <a:ext cx="0" cy="0"/>
          <a:chOff x="0" y="0"/>
          <a:chExt cx="0" cy="0"/>
        </a:xfrm>
      </p:grpSpPr>
      <p:sp>
        <p:nvSpPr>
          <p:cNvPr id="54" name="Google Shape;54;p1"/>
          <p:cNvSpPr txBox="1"/>
          <p:nvPr>
            <p:ph type="ctrTitle"/>
          </p:nvPr>
        </p:nvSpPr>
        <p:spPr>
          <a:xfrm>
            <a:off x="258825" y="1640169"/>
            <a:ext cx="7071900" cy="1519200"/>
          </a:xfrm>
          <a:prstGeom prst="rect">
            <a:avLst/>
          </a:prstGeom>
          <a:noFill/>
          <a:ln>
            <a:noFill/>
          </a:ln>
        </p:spPr>
        <p:txBody>
          <a:bodyPr anchorCtr="0" anchor="b" bIns="116275" lIns="116275" spcFirstLastPara="1" rIns="116275" wrap="square" tIns="116275">
            <a:noAutofit/>
          </a:bodyPr>
          <a:lstStyle/>
          <a:p>
            <a:pPr indent="0" lvl="0" marL="0" rtl="0" algn="ctr">
              <a:lnSpc>
                <a:spcPct val="100000"/>
              </a:lnSpc>
              <a:spcBef>
                <a:spcPts val="0"/>
              </a:spcBef>
              <a:spcAft>
                <a:spcPts val="0"/>
              </a:spcAft>
              <a:buSzPts val="6600"/>
              <a:buNone/>
            </a:pPr>
            <a:r>
              <a:rPr b="1" lang="en-CA" sz="9600">
                <a:solidFill>
                  <a:srgbClr val="9900FF"/>
                </a:solidFill>
                <a:latin typeface="Bubblegum Sans"/>
                <a:ea typeface="Bubblegum Sans"/>
                <a:cs typeface="Bubblegum Sans"/>
                <a:sym typeface="Bubblegum Sans"/>
              </a:rPr>
              <a:t>Grade 6</a:t>
            </a:r>
            <a:endParaRPr b="1" sz="9600">
              <a:solidFill>
                <a:srgbClr val="9900FF"/>
              </a:solidFill>
              <a:latin typeface="Bubblegum Sans"/>
              <a:ea typeface="Bubblegum Sans"/>
              <a:cs typeface="Bubblegum Sans"/>
              <a:sym typeface="Bubblegum Sans"/>
            </a:endParaRPr>
          </a:p>
        </p:txBody>
      </p:sp>
      <p:sp>
        <p:nvSpPr>
          <p:cNvPr id="55" name="Google Shape;55;p1"/>
          <p:cNvSpPr txBox="1"/>
          <p:nvPr>
            <p:ph idx="1" type="subTitle"/>
          </p:nvPr>
        </p:nvSpPr>
        <p:spPr>
          <a:xfrm>
            <a:off x="1035950" y="440401"/>
            <a:ext cx="7071900" cy="883800"/>
          </a:xfrm>
          <a:prstGeom prst="rect">
            <a:avLst/>
          </a:prstGeom>
          <a:noFill/>
          <a:ln>
            <a:noFill/>
          </a:ln>
        </p:spPr>
        <p:txBody>
          <a:bodyPr anchorCtr="0" anchor="t" bIns="116275" lIns="116275" spcFirstLastPara="1" rIns="116275" wrap="square" tIns="116275">
            <a:normAutofit/>
          </a:bodyPr>
          <a:lstStyle/>
          <a:p>
            <a:pPr indent="0" lvl="0" marL="0" rtl="0" algn="ctr">
              <a:lnSpc>
                <a:spcPct val="100000"/>
              </a:lnSpc>
              <a:spcBef>
                <a:spcPts val="0"/>
              </a:spcBef>
              <a:spcAft>
                <a:spcPts val="0"/>
              </a:spcAft>
              <a:buSzPts val="3600"/>
              <a:buNone/>
            </a:pPr>
            <a:r>
              <a:rPr lang="en-CA">
                <a:solidFill>
                  <a:srgbClr val="0000FF"/>
                </a:solidFill>
                <a:latin typeface="Bubblegum Sans"/>
                <a:ea typeface="Bubblegum Sans"/>
                <a:cs typeface="Bubblegum Sans"/>
                <a:sym typeface="Bubblegum Sans"/>
              </a:rPr>
              <a:t>Guangren Elementary School</a:t>
            </a:r>
            <a:endParaRPr>
              <a:solidFill>
                <a:srgbClr val="0000FF"/>
              </a:solidFill>
              <a:latin typeface="Bubblegum Sans"/>
              <a:ea typeface="Bubblegum Sans"/>
              <a:cs typeface="Bubblegum Sans"/>
              <a:sym typeface="Bubblegum Sans"/>
            </a:endParaRPr>
          </a:p>
        </p:txBody>
      </p:sp>
      <p:pic>
        <p:nvPicPr>
          <p:cNvPr id="56" name="Google Shape;56;p1"/>
          <p:cNvPicPr preferRelativeResize="0"/>
          <p:nvPr/>
        </p:nvPicPr>
        <p:blipFill rotWithShape="1">
          <a:blip r:embed="rId3">
            <a:alphaModFix/>
          </a:blip>
          <a:srcRect b="0" l="0" r="0" t="0"/>
          <a:stretch/>
        </p:blipFill>
        <p:spPr>
          <a:xfrm>
            <a:off x="0" y="0"/>
            <a:ext cx="1983400" cy="1764600"/>
          </a:xfrm>
          <a:prstGeom prst="rect">
            <a:avLst/>
          </a:prstGeom>
          <a:noFill/>
          <a:ln>
            <a:noFill/>
          </a:ln>
        </p:spPr>
      </p:pic>
      <p:sp>
        <p:nvSpPr>
          <p:cNvPr id="57" name="Google Shape;57;p1"/>
          <p:cNvSpPr txBox="1"/>
          <p:nvPr/>
        </p:nvSpPr>
        <p:spPr>
          <a:xfrm>
            <a:off x="1874475" y="2862075"/>
            <a:ext cx="38406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0" i="0" lang="en-CA" sz="3600" u="none" cap="none" strike="noStrike">
                <a:solidFill>
                  <a:srgbClr val="FF9900"/>
                </a:solidFill>
                <a:latin typeface="Pacifico"/>
                <a:ea typeface="Pacifico"/>
                <a:cs typeface="Pacifico"/>
                <a:sym typeface="Pacifico"/>
              </a:rPr>
              <a:t>Special Edition Newsletter</a:t>
            </a:r>
            <a:endParaRPr b="0" i="0" sz="3600" u="none" cap="none" strike="noStrike">
              <a:solidFill>
                <a:srgbClr val="FF9900"/>
              </a:solidFill>
              <a:latin typeface="Pacifico"/>
              <a:ea typeface="Pacifico"/>
              <a:cs typeface="Pacifico"/>
              <a:sym typeface="Pacifico"/>
            </a:endParaRPr>
          </a:p>
        </p:txBody>
      </p:sp>
      <p:sp>
        <p:nvSpPr>
          <p:cNvPr id="58" name="Google Shape;58;p1"/>
          <p:cNvSpPr txBox="1"/>
          <p:nvPr/>
        </p:nvSpPr>
        <p:spPr>
          <a:xfrm>
            <a:off x="0" y="4189700"/>
            <a:ext cx="7681800" cy="154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2300"/>
              <a:buFont typeface="Arial"/>
              <a:buNone/>
            </a:pPr>
            <a:r>
              <a:rPr b="1" lang="en-CA" sz="1700">
                <a:solidFill>
                  <a:srgbClr val="FF0000"/>
                </a:solidFill>
                <a:latin typeface="Comic Sans MS"/>
                <a:ea typeface="Comic Sans MS"/>
                <a:cs typeface="Comic Sans MS"/>
                <a:sym typeface="Comic Sans MS"/>
              </a:rPr>
              <a:t>Grade</a:t>
            </a:r>
            <a:r>
              <a:rPr b="1" lang="en-CA" sz="1700">
                <a:solidFill>
                  <a:schemeClr val="dk1"/>
                </a:solidFill>
                <a:latin typeface="Comic Sans MS"/>
                <a:ea typeface="Comic Sans MS"/>
                <a:cs typeface="Comic Sans MS"/>
                <a:sym typeface="Comic Sans MS"/>
              </a:rPr>
              <a:t> 6  </a:t>
            </a:r>
            <a:r>
              <a:rPr b="1" lang="en-CA" sz="1700">
                <a:solidFill>
                  <a:srgbClr val="FF0000"/>
                </a:solidFill>
                <a:latin typeface="Comic Sans MS"/>
                <a:ea typeface="Comic Sans MS"/>
                <a:cs typeface="Comic Sans MS"/>
                <a:sym typeface="Comic Sans MS"/>
              </a:rPr>
              <a:t>Newsletter Week </a:t>
            </a:r>
            <a:r>
              <a:rPr b="1" lang="en-CA" sz="1700">
                <a:solidFill>
                  <a:schemeClr val="dk1"/>
                </a:solidFill>
                <a:latin typeface="Comic Sans MS"/>
                <a:ea typeface="Comic Sans MS"/>
                <a:cs typeface="Comic Sans MS"/>
                <a:sym typeface="Comic Sans MS"/>
              </a:rPr>
              <a:t>10</a:t>
            </a:r>
            <a:r>
              <a:rPr b="1" lang="en-CA" sz="1700">
                <a:solidFill>
                  <a:srgbClr val="FF0000"/>
                </a:solidFill>
                <a:latin typeface="Comic Sans MS"/>
                <a:ea typeface="Comic Sans MS"/>
                <a:cs typeface="Comic Sans MS"/>
                <a:sym typeface="Comic Sans MS"/>
              </a:rPr>
              <a:t>: October </a:t>
            </a:r>
            <a:r>
              <a:rPr b="1" lang="en-CA" sz="1700">
                <a:solidFill>
                  <a:schemeClr val="dk1"/>
                </a:solidFill>
                <a:latin typeface="Comic Sans MS"/>
                <a:ea typeface="Comic Sans MS"/>
                <a:cs typeface="Comic Sans MS"/>
                <a:sym typeface="Comic Sans MS"/>
              </a:rPr>
              <a:t>28th</a:t>
            </a:r>
            <a:r>
              <a:rPr b="1" lang="en-CA" sz="1700">
                <a:solidFill>
                  <a:srgbClr val="FF0000"/>
                </a:solidFill>
                <a:latin typeface="Comic Sans MS"/>
                <a:ea typeface="Comic Sans MS"/>
                <a:cs typeface="Comic Sans MS"/>
                <a:sym typeface="Comic Sans MS"/>
              </a:rPr>
              <a:t> - November</a:t>
            </a:r>
            <a:r>
              <a:rPr b="1" lang="en-CA" sz="1700">
                <a:solidFill>
                  <a:schemeClr val="dk1"/>
                </a:solidFill>
                <a:latin typeface="Comic Sans MS"/>
                <a:ea typeface="Comic Sans MS"/>
                <a:cs typeface="Comic Sans MS"/>
                <a:sym typeface="Comic Sans MS"/>
              </a:rPr>
              <a:t> 1st, 2024</a:t>
            </a:r>
            <a:endParaRPr b="1" sz="1700">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2300"/>
              <a:buFont typeface="Arial"/>
              <a:buNone/>
            </a:pPr>
            <a:r>
              <a:t/>
            </a:r>
            <a:endParaRPr sz="2300">
              <a:solidFill>
                <a:srgbClr val="FF0000"/>
              </a:solidFill>
              <a:latin typeface="Comic Sans MS"/>
              <a:ea typeface="Comic Sans MS"/>
              <a:cs typeface="Comic Sans MS"/>
              <a:sym typeface="Comic Sans MS"/>
            </a:endParaRPr>
          </a:p>
          <a:p>
            <a:pPr indent="0" lvl="0" marL="0" marR="0" rtl="0" algn="ctr">
              <a:lnSpc>
                <a:spcPct val="115000"/>
              </a:lnSpc>
              <a:spcBef>
                <a:spcPts val="630"/>
              </a:spcBef>
              <a:spcAft>
                <a:spcPts val="0"/>
              </a:spcAft>
              <a:buClr>
                <a:schemeClr val="dk1"/>
              </a:buClr>
              <a:buSzPts val="1100"/>
              <a:buFont typeface="Arial"/>
              <a:buNone/>
            </a:pPr>
            <a:r>
              <a:rPr b="1" i="0" lang="en-CA" sz="2000" u="none" cap="none" strike="noStrike">
                <a:solidFill>
                  <a:schemeClr val="dk1"/>
                </a:solidFill>
                <a:latin typeface="DFKai-SB"/>
                <a:ea typeface="DFKai-SB"/>
                <a:cs typeface="DFKai-SB"/>
                <a:sym typeface="DFKai-SB"/>
              </a:rPr>
              <a:t>光仁國小ESL雙語班週報 – 六年級</a:t>
            </a:r>
            <a:endParaRPr b="1" i="0" sz="2000" u="none" cap="none" strike="noStrike">
              <a:solidFill>
                <a:schemeClr val="dk1"/>
              </a:solidFill>
              <a:latin typeface="DFKai-SB"/>
              <a:ea typeface="DFKai-SB"/>
              <a:cs typeface="DFKai-SB"/>
              <a:sym typeface="DFKai-SB"/>
            </a:endParaRPr>
          </a:p>
          <a:p>
            <a:pPr indent="0" lvl="0" marL="0" marR="0" rtl="0" algn="ctr">
              <a:lnSpc>
                <a:spcPct val="100000"/>
              </a:lnSpc>
              <a:spcBef>
                <a:spcPts val="0"/>
              </a:spcBef>
              <a:spcAft>
                <a:spcPts val="600"/>
              </a:spcAft>
              <a:buClr>
                <a:srgbClr val="000000"/>
              </a:buClr>
              <a:buSzPts val="2000"/>
              <a:buFont typeface="Arial"/>
              <a:buNone/>
            </a:pPr>
            <a:r>
              <a:rPr b="1" i="0" lang="en-CA" sz="2000" u="none" cap="none" strike="noStrike">
                <a:solidFill>
                  <a:schemeClr val="dk1"/>
                </a:solidFill>
                <a:latin typeface="DFKai-SB"/>
                <a:ea typeface="DFKai-SB"/>
                <a:cs typeface="DFKai-SB"/>
                <a:sym typeface="DFKai-SB"/>
              </a:rPr>
              <a:t>第一學期第十週 十月二十八日 – 十一月一日</a:t>
            </a:r>
            <a:endParaRPr b="0" i="0" sz="2900" u="none" cap="none" strike="noStrike">
              <a:solidFill>
                <a:srgbClr val="000000"/>
              </a:solidFill>
              <a:latin typeface="Comic Sans MS"/>
              <a:ea typeface="Comic Sans MS"/>
              <a:cs typeface="Comic Sans MS"/>
              <a:sym typeface="Comic Sans MS"/>
            </a:endParaRPr>
          </a:p>
        </p:txBody>
      </p:sp>
      <p:sp>
        <p:nvSpPr>
          <p:cNvPr id="59" name="Google Shape;59;p1"/>
          <p:cNvSpPr txBox="1"/>
          <p:nvPr/>
        </p:nvSpPr>
        <p:spPr>
          <a:xfrm>
            <a:off x="1250831" y="5626971"/>
            <a:ext cx="5239688" cy="1107965"/>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6000"/>
              <a:buFont typeface="Arial"/>
              <a:buNone/>
            </a:pPr>
            <a:r>
              <a:rPr b="0" i="0" lang="en-CA" sz="6000" u="none" cap="none" strike="noStrike">
                <a:solidFill>
                  <a:srgbClr val="000000"/>
                </a:solidFill>
                <a:latin typeface="Pacifico"/>
                <a:ea typeface="Pacifico"/>
                <a:cs typeface="Pacifico"/>
                <a:sym typeface="Pacifico"/>
              </a:rPr>
              <a:t>Contents  </a:t>
            </a:r>
            <a:r>
              <a:rPr b="0" i="0" lang="en-CA" sz="6000" u="none" cap="none" strike="noStrike">
                <a:solidFill>
                  <a:srgbClr val="000000"/>
                </a:solidFill>
                <a:latin typeface="DFKai-SB"/>
                <a:ea typeface="DFKai-SB"/>
                <a:cs typeface="DFKai-SB"/>
                <a:sym typeface="DFKai-SB"/>
              </a:rPr>
              <a:t>目錄</a:t>
            </a:r>
            <a:endParaRPr b="0" i="0" sz="6000" u="none" cap="none" strike="noStrike">
              <a:solidFill>
                <a:srgbClr val="000000"/>
              </a:solidFill>
              <a:latin typeface="DFKai-SB"/>
              <a:ea typeface="DFKai-SB"/>
              <a:cs typeface="DFKai-SB"/>
              <a:sym typeface="DFKai-SB"/>
            </a:endParaRPr>
          </a:p>
        </p:txBody>
      </p:sp>
      <p:pic>
        <p:nvPicPr>
          <p:cNvPr id="60" name="Google Shape;60;p1"/>
          <p:cNvPicPr preferRelativeResize="0"/>
          <p:nvPr/>
        </p:nvPicPr>
        <p:blipFill rotWithShape="1">
          <a:blip r:embed="rId4">
            <a:alphaModFix/>
          </a:blip>
          <a:srcRect b="10030" l="0" r="0" t="0"/>
          <a:stretch/>
        </p:blipFill>
        <p:spPr>
          <a:xfrm>
            <a:off x="0" y="8860025"/>
            <a:ext cx="7589525" cy="1838439"/>
          </a:xfrm>
          <a:prstGeom prst="rect">
            <a:avLst/>
          </a:prstGeom>
          <a:noFill/>
          <a:ln>
            <a:noFill/>
          </a:ln>
        </p:spPr>
      </p:pic>
      <p:sp>
        <p:nvSpPr>
          <p:cNvPr id="61" name="Google Shape;61;p1"/>
          <p:cNvSpPr txBox="1"/>
          <p:nvPr/>
        </p:nvSpPr>
        <p:spPr>
          <a:xfrm>
            <a:off x="258825" y="6852646"/>
            <a:ext cx="7071900" cy="1108200"/>
          </a:xfrm>
          <a:prstGeom prst="rect">
            <a:avLst/>
          </a:prstGeom>
          <a:noFill/>
          <a:ln>
            <a:noFill/>
          </a:ln>
        </p:spPr>
        <p:txBody>
          <a:bodyPr anchorCtr="0" anchor="t" bIns="91425" lIns="91425" spcFirstLastPara="1" rIns="91425" wrap="square" tIns="91425">
            <a:spAutoFit/>
          </a:bodyPr>
          <a:lstStyle/>
          <a:p>
            <a:pPr indent="-444500" lvl="0" marL="457200" marR="0" rtl="0" algn="l">
              <a:lnSpc>
                <a:spcPct val="100000"/>
              </a:lnSpc>
              <a:spcBef>
                <a:spcPts val="0"/>
              </a:spcBef>
              <a:spcAft>
                <a:spcPts val="0"/>
              </a:spcAft>
              <a:buClr>
                <a:srgbClr val="000000"/>
              </a:buClr>
              <a:buSzPts val="2000"/>
              <a:buFont typeface="Arial"/>
              <a:buAutoNum type="arabicPeriod"/>
            </a:pPr>
            <a:r>
              <a:rPr b="0" i="0" lang="en-CA" sz="2000" u="none" cap="none" strike="noStrike">
                <a:solidFill>
                  <a:srgbClr val="000000"/>
                </a:solidFill>
                <a:latin typeface="Comic Sans MS"/>
                <a:ea typeface="Comic Sans MS"/>
                <a:cs typeface="Comic Sans MS"/>
                <a:sym typeface="Comic Sans MS"/>
              </a:rPr>
              <a:t>A peak at our week	              </a:t>
            </a:r>
            <a:r>
              <a:rPr b="0" i="0" lang="en-CA" sz="2000" u="none" cap="none" strike="noStrike">
                <a:solidFill>
                  <a:srgbClr val="000000"/>
                </a:solidFill>
                <a:latin typeface="DFKai-SB"/>
                <a:ea typeface="DFKai-SB"/>
                <a:cs typeface="DFKai-SB"/>
                <a:sym typeface="DFKai-SB"/>
              </a:rPr>
              <a:t>1. </a:t>
            </a:r>
            <a:r>
              <a:rPr b="0" i="0" lang="en-CA" sz="2000" u="none" cap="none" strike="noStrike">
                <a:solidFill>
                  <a:schemeClr val="dk1"/>
                </a:solidFill>
                <a:latin typeface="DFKai-SB"/>
                <a:ea typeface="DFKai-SB"/>
                <a:cs typeface="DFKai-SB"/>
                <a:sym typeface="DFKai-SB"/>
              </a:rPr>
              <a:t>一探究竟我們本週課程</a:t>
            </a:r>
            <a:endParaRPr b="0" i="0" sz="2000" u="none" cap="none" strike="noStrike">
              <a:solidFill>
                <a:srgbClr val="000000"/>
              </a:solidFill>
              <a:latin typeface="Comic Sans MS"/>
              <a:ea typeface="Comic Sans MS"/>
              <a:cs typeface="Comic Sans MS"/>
              <a:sym typeface="Comic Sans MS"/>
            </a:endParaRPr>
          </a:p>
          <a:p>
            <a:pPr indent="-444500" lvl="0" marL="457200" marR="0" rtl="0" algn="l">
              <a:lnSpc>
                <a:spcPct val="100000"/>
              </a:lnSpc>
              <a:spcBef>
                <a:spcPts val="0"/>
              </a:spcBef>
              <a:spcAft>
                <a:spcPts val="0"/>
              </a:spcAft>
              <a:buClr>
                <a:srgbClr val="000000"/>
              </a:buClr>
              <a:buSzPts val="2000"/>
              <a:buFont typeface="Arial"/>
              <a:buAutoNum type="arabicPeriod"/>
            </a:pPr>
            <a:r>
              <a:rPr b="0" i="0" lang="en-CA" sz="2000" u="none" cap="none" strike="noStrike">
                <a:solidFill>
                  <a:srgbClr val="000000"/>
                </a:solidFill>
                <a:latin typeface="Comic Sans MS"/>
                <a:ea typeface="Comic Sans MS"/>
                <a:cs typeface="Comic Sans MS"/>
                <a:sym typeface="Comic Sans MS"/>
              </a:rPr>
              <a:t>Special Acknowledgement</a:t>
            </a:r>
            <a:r>
              <a:rPr lang="en-CA" sz="2000">
                <a:latin typeface="Comic Sans MS"/>
                <a:ea typeface="Comic Sans MS"/>
                <a:cs typeface="Comic Sans MS"/>
                <a:sym typeface="Comic Sans MS"/>
              </a:rPr>
              <a:t>    </a:t>
            </a:r>
            <a:r>
              <a:rPr lang="en-CA" sz="2000">
                <a:solidFill>
                  <a:schemeClr val="dk1"/>
                </a:solidFill>
                <a:latin typeface="DFKai-SB"/>
                <a:ea typeface="DFKai-SB"/>
                <a:cs typeface="DFKai-SB"/>
                <a:sym typeface="DFKai-SB"/>
              </a:rPr>
              <a:t>2. 特別感謝</a:t>
            </a:r>
            <a:endParaRPr b="0" i="0" sz="2000" u="none" cap="none" strike="noStrike">
              <a:solidFill>
                <a:srgbClr val="000000"/>
              </a:solidFill>
              <a:latin typeface="Comic Sans MS"/>
              <a:ea typeface="Comic Sans MS"/>
              <a:cs typeface="Comic Sans MS"/>
              <a:sym typeface="Comic Sans MS"/>
            </a:endParaRPr>
          </a:p>
          <a:p>
            <a:pPr indent="-444500" lvl="0" marL="457200" marR="0" rtl="0" algn="l">
              <a:lnSpc>
                <a:spcPct val="100000"/>
              </a:lnSpc>
              <a:spcBef>
                <a:spcPts val="0"/>
              </a:spcBef>
              <a:spcAft>
                <a:spcPts val="0"/>
              </a:spcAft>
              <a:buClr>
                <a:srgbClr val="000000"/>
              </a:buClr>
              <a:buSzPts val="2000"/>
              <a:buFont typeface="Arial"/>
              <a:buAutoNum type="arabicPeriod"/>
            </a:pPr>
            <a:r>
              <a:rPr lang="en-CA" sz="2000">
                <a:solidFill>
                  <a:schemeClr val="dk1"/>
                </a:solidFill>
                <a:latin typeface="Comic Sans MS"/>
                <a:ea typeface="Comic Sans MS"/>
                <a:cs typeface="Comic Sans MS"/>
                <a:sym typeface="Comic Sans MS"/>
              </a:rPr>
              <a:t>Birthdays of the month</a:t>
            </a:r>
            <a:r>
              <a:rPr b="0" i="0" lang="en-CA" sz="2000" u="none" cap="none" strike="noStrike">
                <a:solidFill>
                  <a:srgbClr val="000000"/>
                </a:solidFill>
                <a:latin typeface="Comic Sans MS"/>
                <a:ea typeface="Comic Sans MS"/>
                <a:cs typeface="Comic Sans MS"/>
                <a:sym typeface="Comic Sans MS"/>
              </a:rPr>
              <a:t>   	  </a:t>
            </a:r>
            <a:r>
              <a:rPr b="0" i="0" lang="en-CA" sz="2000" u="none" cap="none" strike="noStrike">
                <a:solidFill>
                  <a:srgbClr val="000000"/>
                </a:solidFill>
                <a:latin typeface="DFKai-SB"/>
                <a:ea typeface="DFKai-SB"/>
                <a:cs typeface="DFKai-SB"/>
                <a:sym typeface="DFKai-SB"/>
              </a:rPr>
              <a:t>3. 本月壽星</a:t>
            </a:r>
            <a:endParaRPr b="0" i="0" sz="2000" u="none" cap="none" strike="noStrike">
              <a:solidFill>
                <a:srgbClr val="000000"/>
              </a:solidFill>
              <a:latin typeface="DFKai-SB"/>
              <a:ea typeface="DFKai-SB"/>
              <a:cs typeface="DFKai-SB"/>
              <a:sym typeface="DFKai-SB"/>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5" name="Shape 65"/>
        <p:cNvGrpSpPr/>
        <p:nvPr/>
      </p:nvGrpSpPr>
      <p:grpSpPr>
        <a:xfrm>
          <a:off x="0" y="0"/>
          <a:ext cx="0" cy="0"/>
          <a:chOff x="0" y="0"/>
          <a:chExt cx="0" cy="0"/>
        </a:xfrm>
      </p:grpSpPr>
      <p:sp>
        <p:nvSpPr>
          <p:cNvPr id="66" name="Google Shape;66;p2"/>
          <p:cNvSpPr txBox="1"/>
          <p:nvPr>
            <p:ph type="title"/>
          </p:nvPr>
        </p:nvSpPr>
        <p:spPr>
          <a:xfrm>
            <a:off x="642375" y="-85772"/>
            <a:ext cx="7071900" cy="1191300"/>
          </a:xfrm>
          <a:prstGeom prst="rect">
            <a:avLst/>
          </a:prstGeom>
          <a:noFill/>
          <a:ln>
            <a:noFill/>
          </a:ln>
        </p:spPr>
        <p:txBody>
          <a:bodyPr anchorCtr="0" anchor="t" bIns="116275" lIns="116275" spcFirstLastPara="1" rIns="116275" wrap="square" tIns="116275">
            <a:normAutofit/>
          </a:bodyPr>
          <a:lstStyle/>
          <a:p>
            <a:pPr indent="0" lvl="0" marL="0" rtl="0" algn="ctr">
              <a:lnSpc>
                <a:spcPct val="100000"/>
              </a:lnSpc>
              <a:spcBef>
                <a:spcPts val="0"/>
              </a:spcBef>
              <a:spcAft>
                <a:spcPts val="0"/>
              </a:spcAft>
              <a:buSzPts val="3600"/>
              <a:buNone/>
            </a:pPr>
            <a:r>
              <a:rPr lang="en-CA" sz="4800" u="sng">
                <a:latin typeface="Bubblegum Sans"/>
                <a:ea typeface="Bubblegum Sans"/>
                <a:cs typeface="Bubblegum Sans"/>
                <a:sym typeface="Bubblegum Sans"/>
              </a:rPr>
              <a:t>G6 Yellow: Ren and Ai</a:t>
            </a:r>
            <a:endParaRPr sz="4800" u="sng">
              <a:latin typeface="Bubblegum Sans"/>
              <a:ea typeface="Bubblegum Sans"/>
              <a:cs typeface="Bubblegum Sans"/>
              <a:sym typeface="Bubblegum Sans"/>
            </a:endParaRPr>
          </a:p>
        </p:txBody>
      </p:sp>
      <p:sp>
        <p:nvSpPr>
          <p:cNvPr id="67" name="Google Shape;67;p2"/>
          <p:cNvSpPr txBox="1"/>
          <p:nvPr>
            <p:ph idx="1" type="body"/>
          </p:nvPr>
        </p:nvSpPr>
        <p:spPr>
          <a:xfrm>
            <a:off x="135674" y="1311575"/>
            <a:ext cx="3659245" cy="2797800"/>
          </a:xfrm>
          <a:prstGeom prst="rect">
            <a:avLst/>
          </a:prstGeom>
          <a:noFill/>
          <a:ln>
            <a:noFill/>
          </a:ln>
        </p:spPr>
        <p:txBody>
          <a:bodyPr anchorCtr="0" anchor="t" bIns="116275" lIns="116275" spcFirstLastPara="1" rIns="116275" wrap="square" tIns="116275">
            <a:normAutofit/>
          </a:bodyPr>
          <a:lstStyle/>
          <a:p>
            <a:pPr indent="0" lvl="0" marL="0" marR="62863" rtl="0" algn="just">
              <a:lnSpc>
                <a:spcPct val="100000"/>
              </a:lnSpc>
              <a:spcBef>
                <a:spcPts val="0"/>
              </a:spcBef>
              <a:spcAft>
                <a:spcPts val="0"/>
              </a:spcAft>
              <a:buSzPts val="2300"/>
              <a:buNone/>
            </a:pPr>
            <a:r>
              <a:rPr lang="en-CA" sz="1800">
                <a:solidFill>
                  <a:schemeClr val="dk1"/>
                </a:solidFill>
                <a:latin typeface="Comic Sans MS"/>
                <a:ea typeface="Comic Sans MS"/>
                <a:cs typeface="Comic Sans MS"/>
                <a:sym typeface="Comic Sans MS"/>
              </a:rPr>
              <a:t>In Ren6 yellow class, students finalized their CT biography writing. After drafting, revising, and editing, students were ready to publish their final draft. Students worked hard on this essay and the results showed this effort.</a:t>
            </a:r>
            <a:endParaRPr sz="1800">
              <a:solidFill>
                <a:schemeClr val="dk1"/>
              </a:solidFill>
              <a:latin typeface="Comic Sans MS"/>
              <a:ea typeface="Comic Sans MS"/>
              <a:cs typeface="Comic Sans MS"/>
              <a:sym typeface="Comic Sans MS"/>
            </a:endParaRPr>
          </a:p>
        </p:txBody>
      </p:sp>
      <p:sp>
        <p:nvSpPr>
          <p:cNvPr id="68" name="Google Shape;68;p2"/>
          <p:cNvSpPr txBox="1"/>
          <p:nvPr/>
        </p:nvSpPr>
        <p:spPr>
          <a:xfrm>
            <a:off x="3397000" y="6123375"/>
            <a:ext cx="3933600" cy="2123628"/>
          </a:xfrm>
          <a:prstGeom prst="rect">
            <a:avLst/>
          </a:prstGeom>
          <a:noFill/>
          <a:ln>
            <a:noFill/>
          </a:ln>
        </p:spPr>
        <p:txBody>
          <a:bodyPr anchorCtr="0" anchor="t" bIns="91425" lIns="91425" spcFirstLastPara="1" rIns="91425" wrap="square" tIns="91425">
            <a:spAutoFit/>
          </a:bodyPr>
          <a:lstStyle/>
          <a:p>
            <a:pPr indent="0" lvl="0" marL="0" marR="62863" rtl="0" algn="just">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omic Sans MS"/>
                <a:ea typeface="Comic Sans MS"/>
                <a:cs typeface="Comic Sans MS"/>
                <a:sym typeface="Comic Sans MS"/>
              </a:rPr>
              <a:t>In Ai6 Yellow class, students helped to contribute to the student community by decorating and organizing the real estate walls. Students worked together and collaborated on the activity to improve classroom cohesion.</a:t>
            </a:r>
            <a:endParaRPr b="0" i="0" sz="1900" u="none" cap="none" strike="noStrike">
              <a:solidFill>
                <a:schemeClr val="dk2"/>
              </a:solidFill>
              <a:latin typeface="Arial"/>
              <a:ea typeface="Arial"/>
              <a:cs typeface="Arial"/>
              <a:sym typeface="Arial"/>
            </a:endParaRPr>
          </a:p>
        </p:txBody>
      </p:sp>
      <p:sp>
        <p:nvSpPr>
          <p:cNvPr id="69" name="Google Shape;69;p2"/>
          <p:cNvSpPr txBox="1"/>
          <p:nvPr/>
        </p:nvSpPr>
        <p:spPr>
          <a:xfrm>
            <a:off x="135674" y="3922803"/>
            <a:ext cx="3603000" cy="16161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i="0" lang="en-CA" u="none" cap="none" strike="noStrike">
                <a:solidFill>
                  <a:srgbClr val="000000"/>
                </a:solidFill>
                <a:latin typeface="DFKai-SB"/>
                <a:ea typeface="DFKai-SB"/>
                <a:cs typeface="DFKai-SB"/>
                <a:sym typeface="DFKai-SB"/>
              </a:rPr>
              <a:t>在六仁黃組的課堂上，學生們完成了單元總結的傳記寫作。經過草稿、修改和編輯後，學生準備好發表他們的完稿。學生在這篇論文寫作上付出了很大的心血，結果也應證了他們的努力。</a:t>
            </a:r>
            <a:endParaRPr i="0" u="none" cap="none" strike="noStrike">
              <a:solidFill>
                <a:srgbClr val="000000"/>
              </a:solidFill>
              <a:latin typeface="DFKai-SB"/>
              <a:ea typeface="DFKai-SB"/>
              <a:cs typeface="DFKai-SB"/>
              <a:sym typeface="DFKai-SB"/>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p:txBody>
      </p:sp>
      <p:sp>
        <p:nvSpPr>
          <p:cNvPr id="70" name="Google Shape;70;p2"/>
          <p:cNvSpPr txBox="1"/>
          <p:nvPr/>
        </p:nvSpPr>
        <p:spPr>
          <a:xfrm>
            <a:off x="3396999" y="8428200"/>
            <a:ext cx="3885000" cy="10467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CA">
                <a:latin typeface="DFKai-SB"/>
                <a:ea typeface="DFKai-SB"/>
                <a:cs typeface="DFKai-SB"/>
                <a:sym typeface="DFKai-SB"/>
              </a:rPr>
              <a:t>在六愛黃組的課堂上，學生們透過裝飾和整理房地產牆，為學生社群盡一分力。在活動中，學生共同合作來提升班級的凝聚力。</a:t>
            </a:r>
            <a:endParaRPr b="0" i="0" sz="1800" u="none" cap="none" strike="noStrike">
              <a:solidFill>
                <a:srgbClr val="000000"/>
              </a:solidFill>
              <a:latin typeface="DFKai-SB"/>
              <a:ea typeface="DFKai-SB"/>
              <a:cs typeface="DFKai-SB"/>
              <a:sym typeface="DFKai-SB"/>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1" name="Google Shape;71;p2"/>
          <p:cNvPicPr preferRelativeResize="0"/>
          <p:nvPr/>
        </p:nvPicPr>
        <p:blipFill rotWithShape="1">
          <a:blip r:embed="rId4">
            <a:alphaModFix/>
          </a:blip>
          <a:srcRect b="0" l="0" r="0" t="0"/>
          <a:stretch/>
        </p:blipFill>
        <p:spPr>
          <a:xfrm>
            <a:off x="79295" y="190854"/>
            <a:ext cx="972448" cy="931823"/>
          </a:xfrm>
          <a:prstGeom prst="rect">
            <a:avLst/>
          </a:prstGeom>
          <a:noFill/>
          <a:ln>
            <a:noFill/>
          </a:ln>
        </p:spPr>
      </p:pic>
      <p:pic>
        <p:nvPicPr>
          <p:cNvPr id="72" name="Google Shape;72;p2" title="Ren - CT.heic"/>
          <p:cNvPicPr preferRelativeResize="0"/>
          <p:nvPr/>
        </p:nvPicPr>
        <p:blipFill rotWithShape="1">
          <a:blip r:embed="rId5">
            <a:alphaModFix/>
          </a:blip>
          <a:srcRect b="0" l="0" r="0" t="18936"/>
          <a:stretch/>
        </p:blipFill>
        <p:spPr>
          <a:xfrm>
            <a:off x="3930300" y="1385425"/>
            <a:ext cx="3400301" cy="4180951"/>
          </a:xfrm>
          <a:prstGeom prst="rect">
            <a:avLst/>
          </a:prstGeom>
          <a:noFill/>
          <a:ln cap="flat" cmpd="sng" w="19050">
            <a:solidFill>
              <a:srgbClr val="FFFF00"/>
            </a:solidFill>
            <a:prstDash val="solid"/>
            <a:round/>
            <a:headEnd len="sm" w="sm" type="none"/>
            <a:tailEnd len="sm" w="sm" type="none"/>
          </a:ln>
        </p:spPr>
      </p:pic>
      <p:pic>
        <p:nvPicPr>
          <p:cNvPr id="73" name="Google Shape;73;p2" title="Ai - Helping.heic"/>
          <p:cNvPicPr preferRelativeResize="0"/>
          <p:nvPr/>
        </p:nvPicPr>
        <p:blipFill rotWithShape="1">
          <a:blip r:embed="rId6">
            <a:alphaModFix/>
          </a:blip>
          <a:srcRect b="7526" l="0" r="0" t="0"/>
          <a:stretch/>
        </p:blipFill>
        <p:spPr>
          <a:xfrm>
            <a:off x="258700" y="6234929"/>
            <a:ext cx="2926625" cy="4180946"/>
          </a:xfrm>
          <a:prstGeom prst="rect">
            <a:avLst/>
          </a:prstGeom>
          <a:noFill/>
          <a:ln cap="flat" cmpd="sng" w="19050">
            <a:solidFill>
              <a:srgbClr val="FFFF00"/>
            </a:solidFill>
            <a:prstDash val="solid"/>
            <a:round/>
            <a:headEnd len="sm" w="sm" type="none"/>
            <a:tailEnd len="sm" w="sm" type="none"/>
          </a:ln>
        </p:spPr>
      </p:pic>
      <p:sp>
        <p:nvSpPr>
          <p:cNvPr id="74" name="Google Shape;74;p2"/>
          <p:cNvSpPr txBox="1"/>
          <p:nvPr/>
        </p:nvSpPr>
        <p:spPr>
          <a:xfrm>
            <a:off x="758524" y="532153"/>
            <a:ext cx="69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CA" sz="3600" u="none" cap="none" strike="noStrike">
                <a:solidFill>
                  <a:srgbClr val="000000"/>
                </a:solidFill>
                <a:latin typeface="DFKai-SB"/>
                <a:ea typeface="DFKai-SB"/>
                <a:cs typeface="DFKai-SB"/>
                <a:sym typeface="DFKai-SB"/>
              </a:rPr>
              <a:t>六年級黃組：仁班及愛班</a:t>
            </a:r>
            <a:endParaRPr b="0" i="0" sz="3600" u="none" cap="none" strike="noStrike">
              <a:solidFill>
                <a:srgbClr val="000000"/>
              </a:solidFill>
              <a:latin typeface="DFKai-SB"/>
              <a:ea typeface="DFKai-SB"/>
              <a:cs typeface="DFKai-SB"/>
              <a:sym typeface="DFKai-SB"/>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8" name="Shape 78"/>
        <p:cNvGrpSpPr/>
        <p:nvPr/>
      </p:nvGrpSpPr>
      <p:grpSpPr>
        <a:xfrm>
          <a:off x="0" y="0"/>
          <a:ext cx="0" cy="0"/>
          <a:chOff x="0" y="0"/>
          <a:chExt cx="0" cy="0"/>
        </a:xfrm>
      </p:grpSpPr>
      <p:sp>
        <p:nvSpPr>
          <p:cNvPr id="79" name="Google Shape;79;p3"/>
          <p:cNvSpPr txBox="1"/>
          <p:nvPr>
            <p:ph type="title"/>
          </p:nvPr>
        </p:nvSpPr>
        <p:spPr>
          <a:xfrm>
            <a:off x="258700" y="-261938"/>
            <a:ext cx="7071900" cy="826523"/>
          </a:xfrm>
          <a:prstGeom prst="rect">
            <a:avLst/>
          </a:prstGeom>
          <a:noFill/>
          <a:ln>
            <a:noFill/>
          </a:ln>
        </p:spPr>
        <p:txBody>
          <a:bodyPr anchorCtr="0" anchor="t" bIns="116275" lIns="116275" spcFirstLastPara="1" rIns="116275" wrap="square" tIns="116275">
            <a:noAutofit/>
          </a:bodyPr>
          <a:lstStyle/>
          <a:p>
            <a:pPr indent="0" lvl="0" marL="256540" rtl="0" algn="ctr">
              <a:lnSpc>
                <a:spcPct val="118750"/>
              </a:lnSpc>
              <a:spcBef>
                <a:spcPts val="1225"/>
              </a:spcBef>
              <a:spcAft>
                <a:spcPts val="0"/>
              </a:spcAft>
              <a:buClr>
                <a:schemeClr val="dk1"/>
              </a:buClr>
              <a:buSzPts val="3111"/>
              <a:buFont typeface="Arial"/>
              <a:buNone/>
            </a:pPr>
            <a:r>
              <a:rPr lang="en-CA" sz="4400" u="sng">
                <a:latin typeface="Bubblegum Sans"/>
                <a:ea typeface="Bubblegum Sans"/>
                <a:cs typeface="Bubblegum Sans"/>
                <a:sym typeface="Bubblegum Sans"/>
              </a:rPr>
              <a:t>G6 Ren and Ai: Green</a:t>
            </a:r>
            <a:endParaRPr sz="4400" u="sng">
              <a:latin typeface="Bubblegum Sans"/>
              <a:ea typeface="Bubblegum Sans"/>
              <a:cs typeface="Bubblegum Sans"/>
              <a:sym typeface="Bubblegum Sans"/>
            </a:endParaRPr>
          </a:p>
        </p:txBody>
      </p:sp>
      <p:sp>
        <p:nvSpPr>
          <p:cNvPr id="80" name="Google Shape;80;p3"/>
          <p:cNvSpPr txBox="1"/>
          <p:nvPr>
            <p:ph idx="1" type="body"/>
          </p:nvPr>
        </p:nvSpPr>
        <p:spPr>
          <a:xfrm>
            <a:off x="334900" y="5103104"/>
            <a:ext cx="6995700" cy="2024400"/>
          </a:xfrm>
          <a:prstGeom prst="rect">
            <a:avLst/>
          </a:prstGeom>
          <a:noFill/>
          <a:ln>
            <a:noFill/>
          </a:ln>
        </p:spPr>
        <p:txBody>
          <a:bodyPr anchorCtr="0" anchor="t" bIns="116275" lIns="116275" spcFirstLastPara="1" rIns="116275" wrap="square" tIns="116275">
            <a:normAutofit/>
          </a:bodyPr>
          <a:lstStyle/>
          <a:p>
            <a:pPr indent="0" lvl="0" marL="0" marR="62863" rtl="0" algn="just">
              <a:lnSpc>
                <a:spcPct val="100000"/>
              </a:lnSpc>
              <a:spcBef>
                <a:spcPts val="0"/>
              </a:spcBef>
              <a:spcAft>
                <a:spcPts val="0"/>
              </a:spcAft>
              <a:buClr>
                <a:schemeClr val="dk1"/>
              </a:buClr>
              <a:buSzPts val="1400"/>
              <a:buFont typeface="Arial"/>
              <a:buNone/>
            </a:pPr>
            <a:r>
              <a:rPr lang="en-CA" sz="1800">
                <a:solidFill>
                  <a:schemeClr val="dk1"/>
                </a:solidFill>
                <a:latin typeface="Comic Sans MS"/>
                <a:ea typeface="Comic Sans MS"/>
                <a:cs typeface="Comic Sans MS"/>
                <a:sym typeface="Comic Sans MS"/>
              </a:rPr>
              <a:t>In G6 Ren and Ai green classes, after completing the application of the CT, the students decorated their folders for the small group centers and the cover of their written CT. They also participated in an oral activity where they asked their classmates questions to further practice forming questions and giving complete answers.   </a:t>
            </a:r>
            <a:endParaRPr sz="1800">
              <a:solidFill>
                <a:schemeClr val="dk1"/>
              </a:solidFill>
              <a:latin typeface="Comic Sans MS"/>
              <a:ea typeface="Comic Sans MS"/>
              <a:cs typeface="Comic Sans MS"/>
              <a:sym typeface="Comic Sans MS"/>
            </a:endParaRPr>
          </a:p>
          <a:p>
            <a:pPr indent="0" lvl="0" marL="0" marR="62863" rtl="0" algn="l">
              <a:lnSpc>
                <a:spcPct val="100000"/>
              </a:lnSpc>
              <a:spcBef>
                <a:spcPts val="0"/>
              </a:spcBef>
              <a:spcAft>
                <a:spcPts val="0"/>
              </a:spcAft>
              <a:buClr>
                <a:schemeClr val="dk1"/>
              </a:buClr>
              <a:buSzPts val="1400"/>
              <a:buFont typeface="Arial"/>
              <a:buNone/>
            </a:pPr>
            <a:r>
              <a:t/>
            </a:r>
            <a:endParaRPr sz="1800">
              <a:solidFill>
                <a:schemeClr val="dk1"/>
              </a:solidFill>
              <a:latin typeface="Comic Sans MS"/>
              <a:ea typeface="Comic Sans MS"/>
              <a:cs typeface="Comic Sans MS"/>
              <a:sym typeface="Comic Sans MS"/>
            </a:endParaRPr>
          </a:p>
        </p:txBody>
      </p:sp>
      <p:sp>
        <p:nvSpPr>
          <p:cNvPr id="81" name="Google Shape;81;p3"/>
          <p:cNvSpPr txBox="1"/>
          <p:nvPr/>
        </p:nvSpPr>
        <p:spPr>
          <a:xfrm>
            <a:off x="334900" y="7083625"/>
            <a:ext cx="6995700" cy="1194600"/>
          </a:xfrm>
          <a:prstGeom prst="rect">
            <a:avLst/>
          </a:prstGeom>
          <a:noFill/>
          <a:ln>
            <a:noFill/>
          </a:ln>
        </p:spPr>
        <p:txBody>
          <a:bodyPr anchorCtr="0" anchor="t" bIns="91425" lIns="91425" spcFirstLastPara="1" rIns="91425" wrap="square" tIns="91425">
            <a:spAutoFit/>
          </a:bodyPr>
          <a:lstStyle/>
          <a:p>
            <a:pPr indent="0" lvl="0" marL="0" marR="0" rtl="0" algn="just">
              <a:lnSpc>
                <a:spcPct val="107000"/>
              </a:lnSpc>
              <a:spcBef>
                <a:spcPts val="0"/>
              </a:spcBef>
              <a:spcAft>
                <a:spcPts val="0"/>
              </a:spcAft>
              <a:buNone/>
            </a:pPr>
            <a:r>
              <a:rPr i="0" lang="en-CA" u="none" cap="none" strike="noStrike">
                <a:solidFill>
                  <a:srgbClr val="000000"/>
                </a:solidFill>
                <a:latin typeface="DFKai-SB"/>
                <a:ea typeface="DFKai-SB"/>
                <a:cs typeface="DFKai-SB"/>
                <a:sym typeface="DFKai-SB"/>
              </a:rPr>
              <a:t>在六仁及六愛綠組的課堂上，學生們在完成應用單元總結後，學生以分組進行的方式來為他們的文件夾封面做了點綴和修飾。此外，他們還參予了口說的活動，藉由向同學提問，以進一步練習提出問題和給予完整的答案。</a:t>
            </a:r>
            <a:r>
              <a:rPr b="0" i="0" lang="en-CA" u="none" cap="none" strike="noStrike">
                <a:solidFill>
                  <a:srgbClr val="000000"/>
                </a:solidFill>
                <a:latin typeface="DFKai-SB"/>
                <a:ea typeface="DFKai-SB"/>
                <a:cs typeface="DFKai-SB"/>
                <a:sym typeface="DFKai-SB"/>
              </a:rPr>
              <a:t>  </a:t>
            </a:r>
            <a:endParaRPr b="0" i="0" u="none" cap="none" strike="noStrike">
              <a:solidFill>
                <a:srgbClr val="000000"/>
              </a:solidFill>
              <a:latin typeface="Calibri"/>
              <a:ea typeface="Calibri"/>
              <a:cs typeface="Calibri"/>
              <a:sym typeface="Calibri"/>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2" name="Google Shape;82;p3"/>
          <p:cNvPicPr preferRelativeResize="0"/>
          <p:nvPr/>
        </p:nvPicPr>
        <p:blipFill rotWithShape="1">
          <a:blip r:embed="rId4">
            <a:alphaModFix/>
          </a:blip>
          <a:srcRect b="0" l="0" r="0" t="0"/>
          <a:stretch/>
        </p:blipFill>
        <p:spPr>
          <a:xfrm rot="-541088">
            <a:off x="2240862" y="8884561"/>
            <a:ext cx="5360622" cy="1340153"/>
          </a:xfrm>
          <a:prstGeom prst="rect">
            <a:avLst/>
          </a:prstGeom>
          <a:noFill/>
          <a:ln>
            <a:noFill/>
          </a:ln>
        </p:spPr>
      </p:pic>
      <p:pic>
        <p:nvPicPr>
          <p:cNvPr id="83" name="Google Shape;83;p3"/>
          <p:cNvPicPr preferRelativeResize="0"/>
          <p:nvPr/>
        </p:nvPicPr>
        <p:blipFill rotWithShape="1">
          <a:blip r:embed="rId5">
            <a:alphaModFix/>
          </a:blip>
          <a:srcRect b="29268" l="0" r="0" t="0"/>
          <a:stretch/>
        </p:blipFill>
        <p:spPr>
          <a:xfrm>
            <a:off x="500911" y="1313663"/>
            <a:ext cx="3000001" cy="3774360"/>
          </a:xfrm>
          <a:prstGeom prst="rect">
            <a:avLst/>
          </a:prstGeom>
          <a:noFill/>
          <a:ln cap="flat" cmpd="sng" w="19050">
            <a:solidFill>
              <a:srgbClr val="00FF00"/>
            </a:solidFill>
            <a:prstDash val="solid"/>
            <a:round/>
            <a:headEnd len="sm" w="sm" type="none"/>
            <a:tailEnd len="sm" w="sm" type="none"/>
          </a:ln>
        </p:spPr>
      </p:pic>
      <p:pic>
        <p:nvPicPr>
          <p:cNvPr id="84" name="Google Shape;84;p3"/>
          <p:cNvPicPr preferRelativeResize="0"/>
          <p:nvPr/>
        </p:nvPicPr>
        <p:blipFill rotWithShape="1">
          <a:blip r:embed="rId6">
            <a:alphaModFix/>
          </a:blip>
          <a:srcRect b="24794" l="0" r="0" t="0"/>
          <a:stretch/>
        </p:blipFill>
        <p:spPr>
          <a:xfrm>
            <a:off x="4123244" y="1313663"/>
            <a:ext cx="2913112" cy="3774360"/>
          </a:xfrm>
          <a:prstGeom prst="rect">
            <a:avLst/>
          </a:prstGeom>
          <a:noFill/>
          <a:ln cap="flat" cmpd="sng" w="19050">
            <a:solidFill>
              <a:srgbClr val="00FF00"/>
            </a:solidFill>
            <a:prstDash val="solid"/>
            <a:round/>
            <a:headEnd len="sm" w="sm" type="none"/>
            <a:tailEnd len="sm" w="sm" type="none"/>
          </a:ln>
        </p:spPr>
      </p:pic>
      <p:sp>
        <p:nvSpPr>
          <p:cNvPr id="85" name="Google Shape;85;p3"/>
          <p:cNvSpPr txBox="1"/>
          <p:nvPr/>
        </p:nvSpPr>
        <p:spPr>
          <a:xfrm>
            <a:off x="881032" y="544222"/>
            <a:ext cx="58272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CA" sz="3600" u="sng" cap="none" strike="noStrike">
                <a:solidFill>
                  <a:srgbClr val="000000"/>
                </a:solidFill>
                <a:latin typeface="DFKai-SB"/>
                <a:ea typeface="DFKai-SB"/>
                <a:cs typeface="DFKai-SB"/>
                <a:sym typeface="DFKai-SB"/>
              </a:rPr>
              <a:t>六年仁班及愛班：綠組</a:t>
            </a:r>
            <a:endParaRPr b="0" i="0" sz="3600" u="sng" cap="none" strike="noStrike">
              <a:solidFill>
                <a:srgbClr val="000000"/>
              </a:solidFill>
              <a:latin typeface="DFKai-SB"/>
              <a:ea typeface="DFKai-SB"/>
              <a:cs typeface="DFKai-SB"/>
              <a:sym typeface="DFKai-S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89" name="Shape 89"/>
        <p:cNvGrpSpPr/>
        <p:nvPr/>
      </p:nvGrpSpPr>
      <p:grpSpPr>
        <a:xfrm>
          <a:off x="0" y="0"/>
          <a:ext cx="0" cy="0"/>
          <a:chOff x="0" y="0"/>
          <a:chExt cx="0" cy="0"/>
        </a:xfrm>
      </p:grpSpPr>
      <p:sp>
        <p:nvSpPr>
          <p:cNvPr id="90" name="Google Shape;90;p4"/>
          <p:cNvSpPr txBox="1"/>
          <p:nvPr>
            <p:ph type="title"/>
          </p:nvPr>
        </p:nvSpPr>
        <p:spPr>
          <a:xfrm>
            <a:off x="258969" y="-115304"/>
            <a:ext cx="7071900" cy="769441"/>
          </a:xfrm>
          <a:prstGeom prst="rect">
            <a:avLst/>
          </a:prstGeom>
          <a:noFill/>
          <a:ln>
            <a:noFill/>
          </a:ln>
        </p:spPr>
        <p:txBody>
          <a:bodyPr anchorCtr="0" anchor="t" bIns="116275" lIns="116275" spcFirstLastPara="1" rIns="116275" wrap="square" tIns="116275">
            <a:noAutofit/>
          </a:bodyPr>
          <a:lstStyle/>
          <a:p>
            <a:pPr indent="0" lvl="0" marL="0" rtl="0" algn="ctr">
              <a:lnSpc>
                <a:spcPct val="100000"/>
              </a:lnSpc>
              <a:spcBef>
                <a:spcPts val="0"/>
              </a:spcBef>
              <a:spcAft>
                <a:spcPts val="0"/>
              </a:spcAft>
              <a:buSzPts val="3600"/>
              <a:buNone/>
            </a:pPr>
            <a:r>
              <a:rPr lang="en-CA" sz="4400" u="sng">
                <a:latin typeface="Bubblegum Sans"/>
                <a:ea typeface="Bubblegum Sans"/>
                <a:cs typeface="Bubblegum Sans"/>
                <a:sym typeface="Bubblegum Sans"/>
              </a:rPr>
              <a:t>Xin 6 (Green and Yellow)</a:t>
            </a:r>
            <a:endParaRPr sz="4400" u="sng">
              <a:latin typeface="Bubblegum Sans"/>
              <a:ea typeface="Bubblegum Sans"/>
              <a:cs typeface="Bubblegum Sans"/>
              <a:sym typeface="Bubblegum Sans"/>
            </a:endParaRPr>
          </a:p>
        </p:txBody>
      </p:sp>
      <p:sp>
        <p:nvSpPr>
          <p:cNvPr id="91" name="Google Shape;91;p4"/>
          <p:cNvSpPr txBox="1"/>
          <p:nvPr>
            <p:ph idx="1" type="body"/>
          </p:nvPr>
        </p:nvSpPr>
        <p:spPr>
          <a:xfrm>
            <a:off x="3205163" y="1245635"/>
            <a:ext cx="4090987" cy="2054400"/>
          </a:xfrm>
          <a:prstGeom prst="rect">
            <a:avLst/>
          </a:prstGeom>
          <a:noFill/>
          <a:ln>
            <a:noFill/>
          </a:ln>
        </p:spPr>
        <p:txBody>
          <a:bodyPr anchorCtr="0" anchor="t" bIns="116275" lIns="116275" spcFirstLastPara="1" rIns="116275" wrap="square" tIns="116275">
            <a:noAutofit/>
          </a:bodyPr>
          <a:lstStyle/>
          <a:p>
            <a:pPr indent="0" lvl="0" marL="0" marR="62863" rtl="0" algn="just">
              <a:lnSpc>
                <a:spcPct val="100000"/>
              </a:lnSpc>
              <a:spcBef>
                <a:spcPts val="0"/>
              </a:spcBef>
              <a:spcAft>
                <a:spcPts val="0"/>
              </a:spcAft>
              <a:buClr>
                <a:schemeClr val="dk1"/>
              </a:buClr>
              <a:buSzPts val="1400"/>
              <a:buFont typeface="Arial"/>
              <a:buNone/>
            </a:pPr>
            <a:r>
              <a:rPr lang="en-CA" sz="1800">
                <a:solidFill>
                  <a:schemeClr val="dk1"/>
                </a:solidFill>
                <a:latin typeface="Comic Sans MS"/>
                <a:ea typeface="Comic Sans MS"/>
                <a:cs typeface="Comic Sans MS"/>
                <a:sym typeface="Comic Sans MS"/>
              </a:rPr>
              <a:t>In Xin6 Green, students worked hard to complete their culminating project. Students practised their revising and editing skills to improve the draft of their essay to make it their best possible work.</a:t>
            </a:r>
            <a:endParaRPr/>
          </a:p>
        </p:txBody>
      </p:sp>
      <p:sp>
        <p:nvSpPr>
          <p:cNvPr id="92" name="Google Shape;92;p4"/>
          <p:cNvSpPr txBox="1"/>
          <p:nvPr/>
        </p:nvSpPr>
        <p:spPr>
          <a:xfrm>
            <a:off x="258825" y="5026775"/>
            <a:ext cx="3943800" cy="21240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800"/>
              <a:buFont typeface="Arial"/>
              <a:buNone/>
            </a:pPr>
            <a:r>
              <a:rPr b="0" i="0" lang="en-CA" sz="1800" u="none" cap="none" strike="noStrike">
                <a:solidFill>
                  <a:srgbClr val="000000"/>
                </a:solidFill>
                <a:latin typeface="Comic Sans MS"/>
                <a:ea typeface="Comic Sans MS"/>
                <a:cs typeface="Comic Sans MS"/>
                <a:sym typeface="Comic Sans MS"/>
              </a:rPr>
              <a:t>In Xin6 Yellow, students wrote their assessment CT and interviewed each other with follow up questions to sharpen their dialogue skills. This has been a key part of their progressive work in the past month. </a:t>
            </a:r>
            <a:endParaRPr b="0" i="0" sz="1800" u="none" cap="none" strike="noStrike">
              <a:solidFill>
                <a:srgbClr val="000000"/>
              </a:solidFill>
              <a:latin typeface="Comic Sans MS"/>
              <a:ea typeface="Comic Sans MS"/>
              <a:cs typeface="Comic Sans MS"/>
              <a:sym typeface="Comic Sans MS"/>
            </a:endParaRPr>
          </a:p>
        </p:txBody>
      </p:sp>
      <p:sp>
        <p:nvSpPr>
          <p:cNvPr id="93" name="Google Shape;93;p4"/>
          <p:cNvSpPr txBox="1"/>
          <p:nvPr/>
        </p:nvSpPr>
        <p:spPr>
          <a:xfrm>
            <a:off x="3205163" y="2786557"/>
            <a:ext cx="4041000" cy="1260300"/>
          </a:xfrm>
          <a:prstGeom prst="rect">
            <a:avLst/>
          </a:prstGeom>
          <a:noFill/>
          <a:ln>
            <a:noFill/>
          </a:ln>
        </p:spPr>
        <p:txBody>
          <a:bodyPr anchorCtr="0" anchor="t" bIns="91425" lIns="91425" spcFirstLastPara="1" rIns="91425" wrap="square" tIns="91425">
            <a:spAutoFit/>
          </a:bodyPr>
          <a:lstStyle/>
          <a:p>
            <a:pPr indent="0" lvl="0" marL="0" marR="0" rtl="0" algn="just">
              <a:lnSpc>
                <a:spcPct val="107000"/>
              </a:lnSpc>
              <a:spcBef>
                <a:spcPts val="0"/>
              </a:spcBef>
              <a:spcAft>
                <a:spcPts val="0"/>
              </a:spcAft>
              <a:buNone/>
            </a:pPr>
            <a:r>
              <a:rPr b="0" i="0" lang="en-CA" sz="1800" u="none" cap="none" strike="noStrike">
                <a:solidFill>
                  <a:srgbClr val="000000"/>
                </a:solidFill>
                <a:latin typeface="DFKai-SB"/>
                <a:ea typeface="DFKai-SB"/>
                <a:cs typeface="DFKai-SB"/>
                <a:sym typeface="DFKai-SB"/>
              </a:rPr>
              <a:t> </a:t>
            </a:r>
            <a:endParaRPr/>
          </a:p>
          <a:p>
            <a:pPr indent="0" lvl="0" marL="0" marR="0" rtl="0" algn="just">
              <a:lnSpc>
                <a:spcPct val="107000"/>
              </a:lnSpc>
              <a:spcBef>
                <a:spcPts val="800"/>
              </a:spcBef>
              <a:spcAft>
                <a:spcPts val="800"/>
              </a:spcAft>
              <a:buNone/>
            </a:pPr>
            <a:r>
              <a:rPr b="0" i="0" lang="en-CA" u="none" cap="none" strike="noStrike">
                <a:solidFill>
                  <a:srgbClr val="000000"/>
                </a:solidFill>
                <a:latin typeface="DFKai-SB"/>
                <a:ea typeface="DFKai-SB"/>
                <a:cs typeface="DFKai-SB"/>
                <a:sym typeface="DFKai-SB"/>
              </a:rPr>
              <a:t>在六信綠組的課堂上，學生們努地完成他們的單元總結。學生練習他們的修改和編輯技巧，以改善他們的論文草稿，使其成為最好的作品。</a:t>
            </a:r>
            <a:endParaRPr b="0" i="0" u="none" cap="none" strike="noStrike">
              <a:solidFill>
                <a:srgbClr val="000000"/>
              </a:solidFill>
              <a:latin typeface="DFKai-SB"/>
              <a:ea typeface="DFKai-SB"/>
              <a:cs typeface="DFKai-SB"/>
              <a:sym typeface="DFKai-SB"/>
            </a:endParaRPr>
          </a:p>
        </p:txBody>
      </p:sp>
      <p:sp>
        <p:nvSpPr>
          <p:cNvPr id="94" name="Google Shape;94;p4"/>
          <p:cNvSpPr txBox="1"/>
          <p:nvPr/>
        </p:nvSpPr>
        <p:spPr>
          <a:xfrm>
            <a:off x="257624" y="7150775"/>
            <a:ext cx="3943800" cy="1486800"/>
          </a:xfrm>
          <a:prstGeom prst="rect">
            <a:avLst/>
          </a:prstGeom>
          <a:noFill/>
          <a:ln>
            <a:noFill/>
          </a:ln>
        </p:spPr>
        <p:txBody>
          <a:bodyPr anchorCtr="0" anchor="t" bIns="91425" lIns="91425" spcFirstLastPara="1" rIns="91425" wrap="square" tIns="91425">
            <a:spAutoFit/>
          </a:bodyPr>
          <a:lstStyle/>
          <a:p>
            <a:pPr indent="0" lvl="0" marL="0" marR="0" rtl="0" algn="just">
              <a:lnSpc>
                <a:spcPct val="107000"/>
              </a:lnSpc>
              <a:spcBef>
                <a:spcPts val="0"/>
              </a:spcBef>
              <a:spcAft>
                <a:spcPts val="0"/>
              </a:spcAft>
              <a:buNone/>
            </a:pPr>
            <a:r>
              <a:rPr i="0" lang="en-CA" u="none" cap="none" strike="noStrike">
                <a:solidFill>
                  <a:srgbClr val="000000"/>
                </a:solidFill>
                <a:latin typeface="DFKai-SB"/>
                <a:ea typeface="DFKai-SB"/>
                <a:cs typeface="DFKai-SB"/>
                <a:sym typeface="DFKai-SB"/>
              </a:rPr>
              <a:t>在六信黃組的課堂上，學生們撰寫評量單元總結，並以</a:t>
            </a:r>
            <a:r>
              <a:rPr lang="en-CA">
                <a:latin typeface="DFKai-SB"/>
                <a:ea typeface="DFKai-SB"/>
                <a:cs typeface="DFKai-SB"/>
                <a:sym typeface="DFKai-SB"/>
              </a:rPr>
              <a:t>延伸</a:t>
            </a:r>
            <a:r>
              <a:rPr i="0" lang="en-CA" u="none" cap="none" strike="noStrike">
                <a:solidFill>
                  <a:srgbClr val="000000"/>
                </a:solidFill>
                <a:latin typeface="DFKai-SB"/>
                <a:ea typeface="DFKai-SB"/>
                <a:cs typeface="DFKai-SB"/>
                <a:sym typeface="DFKai-SB"/>
              </a:rPr>
              <a:t>性問題做採訪來加強他們的對話技巧。這是他們過去一個月來</a:t>
            </a:r>
            <a:r>
              <a:rPr lang="en-CA">
                <a:latin typeface="DFKai-SB"/>
                <a:ea typeface="DFKai-SB"/>
                <a:cs typeface="DFKai-SB"/>
                <a:sym typeface="DFKai-SB"/>
              </a:rPr>
              <a:t>不斷努力學習</a:t>
            </a:r>
            <a:r>
              <a:rPr i="0" lang="en-CA" u="none" cap="none" strike="noStrike">
                <a:solidFill>
                  <a:srgbClr val="000000"/>
                </a:solidFill>
                <a:latin typeface="DFKai-SB"/>
                <a:ea typeface="DFKai-SB"/>
                <a:cs typeface="DFKai-SB"/>
                <a:sym typeface="DFKai-SB"/>
              </a:rPr>
              <a:t>的</a:t>
            </a:r>
            <a:r>
              <a:rPr lang="en-CA">
                <a:latin typeface="DFKai-SB"/>
                <a:ea typeface="DFKai-SB"/>
                <a:cs typeface="DFKai-SB"/>
                <a:sym typeface="DFKai-SB"/>
              </a:rPr>
              <a:t>單元</a:t>
            </a:r>
            <a:r>
              <a:rPr i="0" lang="en-CA" u="none" cap="none" strike="noStrike">
                <a:solidFill>
                  <a:srgbClr val="000000"/>
                </a:solidFill>
                <a:latin typeface="DFKai-SB"/>
                <a:ea typeface="DFKai-SB"/>
                <a:cs typeface="DFKai-SB"/>
                <a:sym typeface="DFKai-SB"/>
              </a:rPr>
              <a:t>重要</a:t>
            </a:r>
            <a:r>
              <a:rPr lang="en-CA">
                <a:solidFill>
                  <a:schemeClr val="dk1"/>
                </a:solidFill>
                <a:latin typeface="DFKai-SB"/>
                <a:ea typeface="DFKai-SB"/>
                <a:cs typeface="DFKai-SB"/>
                <a:sym typeface="DFKai-SB"/>
              </a:rPr>
              <a:t>內容</a:t>
            </a:r>
            <a:r>
              <a:rPr i="0" lang="en-CA" u="none" cap="none" strike="noStrike">
                <a:solidFill>
                  <a:srgbClr val="000000"/>
                </a:solidFill>
                <a:latin typeface="DFKai-SB"/>
                <a:ea typeface="DFKai-SB"/>
                <a:cs typeface="DFKai-SB"/>
                <a:sym typeface="DFKai-SB"/>
              </a:rPr>
              <a:t>。</a:t>
            </a:r>
            <a:endParaRPr i="0" u="none" cap="none" strike="noStrike">
              <a:solidFill>
                <a:srgbClr val="000000"/>
              </a:solidFill>
              <a:latin typeface="DFKai-SB"/>
              <a:ea typeface="DFKai-SB"/>
              <a:cs typeface="DFKai-SB"/>
              <a:sym typeface="DFKai-SB"/>
            </a:endParaRPr>
          </a:p>
          <a:p>
            <a:pPr indent="0" lvl="0" marL="0" marR="0" rtl="0" algn="l">
              <a:lnSpc>
                <a:spcPct val="100000"/>
              </a:lnSpc>
              <a:spcBef>
                <a:spcPts val="800"/>
              </a:spcBef>
              <a:spcAft>
                <a:spcPts val="0"/>
              </a:spcAft>
              <a:buClr>
                <a:srgbClr val="000000"/>
              </a:buClr>
              <a:buSzPts val="1800"/>
              <a:buFont typeface="Arial"/>
              <a:buNone/>
            </a:pPr>
            <a:r>
              <a:t/>
            </a:r>
            <a:endParaRPr b="0" i="0" sz="1800" u="none" cap="none" strike="noStrike">
              <a:solidFill>
                <a:srgbClr val="000000"/>
              </a:solidFill>
              <a:latin typeface="DFKai-SB"/>
              <a:ea typeface="DFKai-SB"/>
              <a:cs typeface="DFKai-SB"/>
              <a:sym typeface="DFKai-SB"/>
            </a:endParaRPr>
          </a:p>
        </p:txBody>
      </p:sp>
      <p:pic>
        <p:nvPicPr>
          <p:cNvPr id="95" name="Google Shape;95;p4"/>
          <p:cNvPicPr preferRelativeResize="0"/>
          <p:nvPr/>
        </p:nvPicPr>
        <p:blipFill rotWithShape="1">
          <a:blip r:embed="rId4">
            <a:alphaModFix/>
          </a:blip>
          <a:srcRect b="0" l="0" r="0" t="0"/>
          <a:stretch/>
        </p:blipFill>
        <p:spPr>
          <a:xfrm rot="-575518">
            <a:off x="4749651" y="8485428"/>
            <a:ext cx="2119683" cy="2220689"/>
          </a:xfrm>
          <a:prstGeom prst="rect">
            <a:avLst/>
          </a:prstGeom>
          <a:noFill/>
          <a:ln>
            <a:noFill/>
          </a:ln>
        </p:spPr>
      </p:pic>
      <p:pic>
        <p:nvPicPr>
          <p:cNvPr id="96" name="Google Shape;96;p4"/>
          <p:cNvPicPr preferRelativeResize="0"/>
          <p:nvPr/>
        </p:nvPicPr>
        <p:blipFill rotWithShape="1">
          <a:blip r:embed="rId5">
            <a:alphaModFix/>
          </a:blip>
          <a:srcRect b="0" l="0" r="0" t="0"/>
          <a:stretch/>
        </p:blipFill>
        <p:spPr>
          <a:xfrm>
            <a:off x="4580652" y="5165631"/>
            <a:ext cx="2572841" cy="3287912"/>
          </a:xfrm>
          <a:prstGeom prst="rect">
            <a:avLst/>
          </a:prstGeom>
          <a:noFill/>
          <a:ln cap="flat" cmpd="sng" w="19050">
            <a:solidFill>
              <a:srgbClr val="FFFF00"/>
            </a:solidFill>
            <a:prstDash val="solid"/>
            <a:round/>
            <a:headEnd len="sm" w="sm" type="none"/>
            <a:tailEnd len="sm" w="sm" type="none"/>
          </a:ln>
        </p:spPr>
      </p:pic>
      <p:pic>
        <p:nvPicPr>
          <p:cNvPr id="97" name="Google Shape;97;p4"/>
          <p:cNvPicPr preferRelativeResize="0"/>
          <p:nvPr/>
        </p:nvPicPr>
        <p:blipFill rotWithShape="1">
          <a:blip r:embed="rId6">
            <a:alphaModFix/>
          </a:blip>
          <a:srcRect b="0" l="0" r="0" t="0"/>
          <a:stretch/>
        </p:blipFill>
        <p:spPr>
          <a:xfrm>
            <a:off x="343775" y="1349198"/>
            <a:ext cx="2628025" cy="3542162"/>
          </a:xfrm>
          <a:prstGeom prst="rect">
            <a:avLst/>
          </a:prstGeom>
          <a:noFill/>
          <a:ln cap="flat" cmpd="sng" w="19050">
            <a:solidFill>
              <a:srgbClr val="00FF00"/>
            </a:solidFill>
            <a:prstDash val="solid"/>
            <a:round/>
            <a:headEnd len="sm" w="sm" type="none"/>
            <a:tailEnd len="sm" w="sm" type="none"/>
          </a:ln>
        </p:spPr>
      </p:pic>
      <p:sp>
        <p:nvSpPr>
          <p:cNvPr id="98" name="Google Shape;98;p4"/>
          <p:cNvSpPr txBox="1"/>
          <p:nvPr/>
        </p:nvSpPr>
        <p:spPr>
          <a:xfrm>
            <a:off x="1219200" y="476200"/>
            <a:ext cx="54609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CA" sz="3600" u="sng" cap="none" strike="noStrike">
                <a:solidFill>
                  <a:srgbClr val="000000"/>
                </a:solidFill>
                <a:latin typeface="DFKai-SB"/>
                <a:ea typeface="DFKai-SB"/>
                <a:cs typeface="DFKai-SB"/>
                <a:sym typeface="DFKai-SB"/>
              </a:rPr>
              <a:t>六年信班（綠組及黃組）</a:t>
            </a:r>
            <a:endParaRPr b="0" i="0" sz="3600" u="sng" cap="none" strike="noStrike">
              <a:solidFill>
                <a:srgbClr val="000000"/>
              </a:solidFill>
              <a:latin typeface="DFKai-SB"/>
              <a:ea typeface="DFKai-SB"/>
              <a:cs typeface="DFKai-SB"/>
              <a:sym typeface="DFKai-SB"/>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2" name="Shape 102"/>
        <p:cNvGrpSpPr/>
        <p:nvPr/>
      </p:nvGrpSpPr>
      <p:grpSpPr>
        <a:xfrm>
          <a:off x="0" y="0"/>
          <a:ext cx="0" cy="0"/>
          <a:chOff x="0" y="0"/>
          <a:chExt cx="0" cy="0"/>
        </a:xfrm>
      </p:grpSpPr>
      <p:sp>
        <p:nvSpPr>
          <p:cNvPr id="103" name="Google Shape;103;p5"/>
          <p:cNvSpPr txBox="1"/>
          <p:nvPr>
            <p:ph idx="1" type="body"/>
          </p:nvPr>
        </p:nvSpPr>
        <p:spPr>
          <a:xfrm>
            <a:off x="258700" y="1367073"/>
            <a:ext cx="7071900" cy="2151600"/>
          </a:xfrm>
          <a:prstGeom prst="rect">
            <a:avLst/>
          </a:prstGeom>
          <a:noFill/>
          <a:ln>
            <a:noFill/>
          </a:ln>
        </p:spPr>
        <p:txBody>
          <a:bodyPr anchorCtr="0" anchor="t" bIns="116275" lIns="116275" spcFirstLastPara="1" rIns="116275" wrap="square" tIns="116275">
            <a:normAutofit fontScale="92500" lnSpcReduction="10000"/>
          </a:bodyPr>
          <a:lstStyle/>
          <a:p>
            <a:pPr indent="0" lvl="0" marL="0" rtl="0" algn="just">
              <a:lnSpc>
                <a:spcPct val="115000"/>
              </a:lnSpc>
              <a:spcBef>
                <a:spcPts val="0"/>
              </a:spcBef>
              <a:spcAft>
                <a:spcPts val="1500"/>
              </a:spcAft>
              <a:buClr>
                <a:schemeClr val="dk1"/>
              </a:buClr>
              <a:buSzPct val="47826"/>
              <a:buFont typeface="Arial"/>
              <a:buNone/>
            </a:pPr>
            <a:r>
              <a:rPr lang="en-CA">
                <a:solidFill>
                  <a:schemeClr val="dk1"/>
                </a:solidFill>
                <a:latin typeface="Comic Sans MS"/>
                <a:ea typeface="Comic Sans MS"/>
                <a:cs typeface="Comic Sans MS"/>
                <a:sym typeface="Comic Sans MS"/>
              </a:rPr>
              <a:t>Throughout the month of October, students have become more engaged in class, participating in discussions and activities, speaking more English, and sharing their ideas. We would like to recognize these students for their initiative in class this month.</a:t>
            </a:r>
            <a:endParaRPr/>
          </a:p>
        </p:txBody>
      </p:sp>
      <p:sp>
        <p:nvSpPr>
          <p:cNvPr id="104" name="Google Shape;104;p5"/>
          <p:cNvSpPr txBox="1"/>
          <p:nvPr/>
        </p:nvSpPr>
        <p:spPr>
          <a:xfrm>
            <a:off x="2832700" y="3208922"/>
            <a:ext cx="2251488" cy="455506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Bubblegum Sans"/>
                <a:ea typeface="Bubblegum Sans"/>
                <a:cs typeface="Bubblegum Sans"/>
                <a:sym typeface="Bubblegum Sans"/>
              </a:rPr>
              <a:t>Ai 6:</a:t>
            </a:r>
            <a:endParaRPr b="0" i="0" sz="3200" u="sng" cap="none" strike="noStrike">
              <a:solidFill>
                <a:srgbClr val="000000"/>
              </a:solidFill>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FFFF00"/>
                </a:highlight>
                <a:latin typeface="Bubblegum Sans"/>
                <a:ea typeface="Bubblegum Sans"/>
                <a:cs typeface="Bubblegum Sans"/>
                <a:sym typeface="Bubblegum Sans"/>
              </a:rPr>
              <a:t>Yellow</a:t>
            </a:r>
            <a:endParaRPr b="0" i="0" sz="3200" u="sng" cap="none" strike="noStrike">
              <a:solidFill>
                <a:srgbClr val="000000"/>
              </a:solidFill>
              <a:highlight>
                <a:srgbClr val="FFFF00"/>
              </a:highlight>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DFKai-SB"/>
                <a:ea typeface="DFKai-SB"/>
                <a:cs typeface="DFKai-SB"/>
                <a:sym typeface="DFKai-SB"/>
              </a:rPr>
              <a:t>六愛：</a:t>
            </a:r>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FFFF00"/>
                </a:highlight>
                <a:latin typeface="DFKai-SB"/>
                <a:ea typeface="DFKai-SB"/>
                <a:cs typeface="DFKai-SB"/>
                <a:sym typeface="DFKai-SB"/>
              </a:rPr>
              <a:t>黃組</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Melody</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Patty</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Raymond</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105" name="Google Shape;105;p5"/>
          <p:cNvSpPr txBox="1"/>
          <p:nvPr/>
        </p:nvSpPr>
        <p:spPr>
          <a:xfrm>
            <a:off x="5084188" y="3208922"/>
            <a:ext cx="1810200" cy="418573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Bubblegum Sans"/>
                <a:ea typeface="Bubblegum Sans"/>
                <a:cs typeface="Bubblegum Sans"/>
                <a:sym typeface="Bubblegum Sans"/>
              </a:rPr>
              <a:t>Xin 6</a:t>
            </a:r>
            <a:endParaRPr b="0" i="0" sz="3200" u="sng" cap="none" strike="noStrike">
              <a:solidFill>
                <a:srgbClr val="000000"/>
              </a:solidFill>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FFFF00"/>
                </a:highlight>
                <a:latin typeface="Bubblegum Sans"/>
                <a:ea typeface="Bubblegum Sans"/>
                <a:cs typeface="Bubblegum Sans"/>
                <a:sym typeface="Bubblegum Sans"/>
              </a:rPr>
              <a:t>Yellow</a:t>
            </a:r>
            <a:endParaRPr b="0" i="0" sz="3200" u="sng" cap="none" strike="noStrike">
              <a:solidFill>
                <a:srgbClr val="000000"/>
              </a:solidFill>
              <a:highlight>
                <a:srgbClr val="FFFF00"/>
              </a:highlight>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DFKai-SB"/>
                <a:ea typeface="DFKai-SB"/>
                <a:cs typeface="DFKai-SB"/>
                <a:sym typeface="DFKai-SB"/>
              </a:rPr>
              <a:t>六信：</a:t>
            </a:r>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FFFF00"/>
                </a:highlight>
                <a:latin typeface="DFKai-SB"/>
                <a:ea typeface="DFKai-SB"/>
                <a:cs typeface="DFKai-SB"/>
                <a:sym typeface="DFKai-SB"/>
              </a:rPr>
              <a:t>黃組</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Janice</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Dora</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600"/>
              <a:buFont typeface="Arial"/>
              <a:buNone/>
            </a:pPr>
            <a:r>
              <a:t/>
            </a:r>
            <a:endParaRPr b="0" i="0" sz="3600" u="sng" cap="none" strike="noStrike">
              <a:solidFill>
                <a:srgbClr val="000000"/>
              </a:solidFill>
              <a:latin typeface="Carter One"/>
              <a:ea typeface="Carter One"/>
              <a:cs typeface="Carter One"/>
              <a:sym typeface="Carter One"/>
            </a:endParaRPr>
          </a:p>
        </p:txBody>
      </p:sp>
      <p:sp>
        <p:nvSpPr>
          <p:cNvPr id="106" name="Google Shape;106;p5"/>
          <p:cNvSpPr txBox="1"/>
          <p:nvPr/>
        </p:nvSpPr>
        <p:spPr>
          <a:xfrm>
            <a:off x="593493" y="3214186"/>
            <a:ext cx="1810200" cy="480128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Bubblegum Sans"/>
                <a:ea typeface="Bubblegum Sans"/>
                <a:cs typeface="Bubblegum Sans"/>
                <a:sym typeface="Bubblegum Sans"/>
              </a:rPr>
              <a:t>Ren 6: </a:t>
            </a:r>
            <a:r>
              <a:rPr b="0" i="0" lang="en-CA" sz="3200" u="sng" cap="none" strike="noStrike">
                <a:solidFill>
                  <a:srgbClr val="000000"/>
                </a:solidFill>
                <a:highlight>
                  <a:srgbClr val="FFFF00"/>
                </a:highlight>
                <a:latin typeface="Bubblegum Sans"/>
                <a:ea typeface="Bubblegum Sans"/>
                <a:cs typeface="Bubblegum Sans"/>
                <a:sym typeface="Bubblegum Sans"/>
              </a:rPr>
              <a:t>Yellow</a:t>
            </a:r>
            <a:endParaRPr b="0" i="0" sz="3200" u="sng" cap="none" strike="noStrike">
              <a:solidFill>
                <a:srgbClr val="000000"/>
              </a:solidFill>
              <a:highlight>
                <a:srgbClr val="FFFF00"/>
              </a:highlight>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DFKai-SB"/>
                <a:ea typeface="DFKai-SB"/>
                <a:cs typeface="DFKai-SB"/>
                <a:sym typeface="DFKai-SB"/>
              </a:rPr>
              <a:t>六仁：</a:t>
            </a:r>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FFFF00"/>
                </a:highlight>
                <a:latin typeface="DFKai-SB"/>
                <a:ea typeface="DFKai-SB"/>
                <a:cs typeface="DFKai-SB"/>
                <a:sym typeface="DFKai-SB"/>
              </a:rPr>
              <a:t>黃組</a:t>
            </a:r>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400"/>
              <a:buFont typeface="Arial"/>
              <a:buNone/>
            </a:pPr>
            <a:r>
              <a:rPr b="0" i="0" lang="en-CA" sz="3400" u="none" cap="none" strike="noStrike">
                <a:solidFill>
                  <a:srgbClr val="000000"/>
                </a:solidFill>
                <a:latin typeface="Carter One"/>
                <a:ea typeface="Carter One"/>
                <a:cs typeface="Carter One"/>
                <a:sym typeface="Carter One"/>
              </a:rPr>
              <a:t>Sofia</a:t>
            </a:r>
            <a:endParaRPr b="0" i="0" sz="34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107" name="Google Shape;107;p5"/>
          <p:cNvSpPr txBox="1"/>
          <p:nvPr/>
        </p:nvSpPr>
        <p:spPr>
          <a:xfrm>
            <a:off x="2834747" y="7196180"/>
            <a:ext cx="2351400" cy="473972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Bubblegum Sans"/>
                <a:ea typeface="Bubblegum Sans"/>
                <a:cs typeface="Bubblegum Sans"/>
                <a:sym typeface="Bubblegum Sans"/>
              </a:rPr>
              <a:t>Ai 6:</a:t>
            </a:r>
            <a:endParaRPr b="0" i="0" sz="3200" u="sng" cap="none" strike="noStrike">
              <a:solidFill>
                <a:srgbClr val="000000"/>
              </a:solidFill>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00FF00"/>
                </a:highlight>
                <a:latin typeface="Bubblegum Sans"/>
                <a:ea typeface="Bubblegum Sans"/>
                <a:cs typeface="Bubblegum Sans"/>
                <a:sym typeface="Bubblegum Sans"/>
              </a:rPr>
              <a:t>Green</a:t>
            </a:r>
            <a:endParaRPr b="0" i="0" sz="3200" u="sng" cap="none" strike="noStrike">
              <a:solidFill>
                <a:srgbClr val="000000"/>
              </a:solidFill>
              <a:highlight>
                <a:srgbClr val="00FF00"/>
              </a:highlight>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DFKai-SB"/>
                <a:ea typeface="DFKai-SB"/>
                <a:cs typeface="DFKai-SB"/>
                <a:sym typeface="DFKai-SB"/>
              </a:rPr>
              <a:t>六愛：</a:t>
            </a:r>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00FF00"/>
                </a:highlight>
                <a:latin typeface="DFKai-SB"/>
                <a:ea typeface="DFKai-SB"/>
                <a:cs typeface="DFKai-SB"/>
                <a:sym typeface="DFKai-SB"/>
              </a:rPr>
              <a:t>綠組</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Mars</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Athena</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600"/>
              <a:buFont typeface="Arial"/>
              <a:buNone/>
            </a:pPr>
            <a:r>
              <a:t/>
            </a:r>
            <a:endParaRPr b="0" i="0" sz="36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Carter One"/>
              <a:ea typeface="Carter One"/>
              <a:cs typeface="Carter One"/>
              <a:sym typeface="Carter One"/>
            </a:endParaRPr>
          </a:p>
        </p:txBody>
      </p:sp>
      <p:sp>
        <p:nvSpPr>
          <p:cNvPr id="108" name="Google Shape;108;p5"/>
          <p:cNvSpPr txBox="1"/>
          <p:nvPr/>
        </p:nvSpPr>
        <p:spPr>
          <a:xfrm>
            <a:off x="593493" y="7196180"/>
            <a:ext cx="1505400" cy="406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Bubblegum Sans"/>
                <a:ea typeface="Bubblegum Sans"/>
                <a:cs typeface="Bubblegum Sans"/>
                <a:sym typeface="Bubblegum Sans"/>
              </a:rPr>
              <a:t>Ren 6:</a:t>
            </a:r>
            <a:endParaRPr b="0" i="0" sz="3200" u="sng" cap="none" strike="noStrike">
              <a:solidFill>
                <a:srgbClr val="000000"/>
              </a:solidFill>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00FF00"/>
                </a:highlight>
                <a:latin typeface="Bubblegum Sans"/>
                <a:ea typeface="Bubblegum Sans"/>
                <a:cs typeface="Bubblegum Sans"/>
                <a:sym typeface="Bubblegum Sans"/>
              </a:rPr>
              <a:t>Green</a:t>
            </a:r>
            <a:endParaRPr b="0" i="0" sz="3200" u="sng" cap="none" strike="noStrike">
              <a:solidFill>
                <a:srgbClr val="000000"/>
              </a:solidFill>
              <a:highlight>
                <a:srgbClr val="00FF00"/>
              </a:highlight>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DFKai-SB"/>
                <a:ea typeface="DFKai-SB"/>
                <a:cs typeface="DFKai-SB"/>
                <a:sym typeface="DFKai-SB"/>
              </a:rPr>
              <a:t>六仁：</a:t>
            </a:r>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00FF00"/>
                </a:highlight>
                <a:latin typeface="DFKai-SB"/>
                <a:ea typeface="DFKai-SB"/>
                <a:cs typeface="DFKai-SB"/>
                <a:sym typeface="DFKai-SB"/>
              </a:rPr>
              <a:t>綠組</a:t>
            </a:r>
            <a:endParaRPr/>
          </a:p>
          <a:p>
            <a:pPr indent="0" lvl="0" marL="0" marR="0" rtl="0" algn="l">
              <a:lnSpc>
                <a:spcPct val="100000"/>
              </a:lnSpc>
              <a:spcBef>
                <a:spcPts val="0"/>
              </a:spcBef>
              <a:spcAft>
                <a:spcPts val="0"/>
              </a:spcAft>
              <a:buClr>
                <a:schemeClr val="dk1"/>
              </a:buClr>
              <a:buSzPts val="1100"/>
              <a:buFont typeface="Arial"/>
              <a:buNone/>
            </a:pPr>
            <a:r>
              <a:t/>
            </a:r>
            <a:endParaRPr b="0" i="0" sz="3200" u="none" cap="none" strike="noStrike">
              <a:solidFill>
                <a:schemeClr val="dk1"/>
              </a:solidFill>
              <a:latin typeface="Carter One"/>
              <a:ea typeface="Carter One"/>
              <a:cs typeface="Carter One"/>
              <a:sym typeface="Carter One"/>
            </a:endParaRPr>
          </a:p>
          <a:p>
            <a:pPr indent="0" lvl="0" marL="0" marR="0" rtl="0" algn="l">
              <a:lnSpc>
                <a:spcPct val="100000"/>
              </a:lnSpc>
              <a:spcBef>
                <a:spcPts val="0"/>
              </a:spcBef>
              <a:spcAft>
                <a:spcPts val="0"/>
              </a:spcAft>
              <a:buClr>
                <a:schemeClr val="dk1"/>
              </a:buClr>
              <a:buSzPts val="1100"/>
              <a:buFont typeface="Arial"/>
              <a:buNone/>
            </a:pPr>
            <a:r>
              <a:rPr b="0" i="0" lang="en-CA" sz="3200" u="none" cap="none" strike="noStrike">
                <a:solidFill>
                  <a:schemeClr val="dk1"/>
                </a:solidFill>
                <a:latin typeface="Carter One"/>
                <a:ea typeface="Carter One"/>
                <a:cs typeface="Carter One"/>
                <a:sym typeface="Carter One"/>
              </a:rPr>
              <a:t>Bruce</a:t>
            </a:r>
            <a:endParaRPr b="0" i="0" sz="3200" u="none" cap="none" strike="noStrike">
              <a:solidFill>
                <a:schemeClr val="dk1"/>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chemeClr val="dk1"/>
                </a:solidFill>
                <a:latin typeface="Carter One"/>
                <a:ea typeface="Carter One"/>
                <a:cs typeface="Carter One"/>
                <a:sym typeface="Carter One"/>
              </a:rPr>
              <a:t>Effie</a:t>
            </a:r>
            <a:endParaRPr b="0" i="0" sz="3200" u="none" cap="none" strike="noStrike">
              <a:solidFill>
                <a:schemeClr val="dk1"/>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109" name="Google Shape;109;p5"/>
          <p:cNvSpPr txBox="1"/>
          <p:nvPr/>
        </p:nvSpPr>
        <p:spPr>
          <a:xfrm>
            <a:off x="5118694" y="7196180"/>
            <a:ext cx="1993800" cy="363173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Bubblegum Sans"/>
                <a:ea typeface="Bubblegum Sans"/>
                <a:cs typeface="Bubblegum Sans"/>
                <a:sym typeface="Bubblegum Sans"/>
              </a:rPr>
              <a:t>Xin 6</a:t>
            </a:r>
            <a:endParaRPr b="0" i="0" sz="3200" u="sng" cap="none" strike="noStrike">
              <a:solidFill>
                <a:srgbClr val="000000"/>
              </a:solidFill>
              <a:latin typeface="Bubblegum Sans"/>
              <a:ea typeface="Bubblegum Sans"/>
              <a:cs typeface="Bubblegum Sans"/>
              <a:sym typeface="Bubblegum Sans"/>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00FF00"/>
                </a:highlight>
                <a:latin typeface="Bubblegum Sans"/>
                <a:ea typeface="Bubblegum Sans"/>
                <a:cs typeface="Bubblegum Sans"/>
                <a:sym typeface="Bubblegum Sans"/>
              </a:rPr>
              <a:t>Green</a:t>
            </a:r>
            <a:endParaRPr b="0" i="0" sz="3200" u="sng" cap="none" strike="noStrike">
              <a:solidFill>
                <a:srgbClr val="000000"/>
              </a:solidFill>
              <a:highlight>
                <a:srgbClr val="00FF00"/>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latin typeface="DFKai-SB"/>
                <a:ea typeface="DFKai-SB"/>
                <a:cs typeface="DFKai-SB"/>
                <a:sym typeface="DFKai-SB"/>
              </a:rPr>
              <a:t>六信：</a:t>
            </a:r>
            <a:endParaRPr/>
          </a:p>
          <a:p>
            <a:pPr indent="0" lvl="0" marL="0" marR="0" rtl="0" algn="l">
              <a:lnSpc>
                <a:spcPct val="100000"/>
              </a:lnSpc>
              <a:spcBef>
                <a:spcPts val="0"/>
              </a:spcBef>
              <a:spcAft>
                <a:spcPts val="0"/>
              </a:spcAft>
              <a:buClr>
                <a:srgbClr val="000000"/>
              </a:buClr>
              <a:buSzPts val="3200"/>
              <a:buFont typeface="Arial"/>
              <a:buNone/>
            </a:pPr>
            <a:r>
              <a:rPr b="0" i="0" lang="en-CA" sz="3200" u="sng" cap="none" strike="noStrike">
                <a:solidFill>
                  <a:srgbClr val="000000"/>
                </a:solidFill>
                <a:highlight>
                  <a:srgbClr val="00FF00"/>
                </a:highlight>
                <a:latin typeface="DFKai-SB"/>
                <a:ea typeface="DFKai-SB"/>
                <a:cs typeface="DFKai-SB"/>
                <a:sym typeface="DFKai-SB"/>
              </a:rPr>
              <a:t>綠組</a:t>
            </a:r>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Abby</a:t>
            </a:r>
            <a:endParaRPr b="0" i="0" sz="32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200"/>
              <a:buFont typeface="Arial"/>
              <a:buNone/>
            </a:pPr>
            <a:r>
              <a:rPr b="0" i="0" lang="en-CA" sz="3200" u="none" cap="none" strike="noStrike">
                <a:solidFill>
                  <a:srgbClr val="000000"/>
                </a:solidFill>
                <a:latin typeface="Carter One"/>
                <a:ea typeface="Carter One"/>
                <a:cs typeface="Carter One"/>
                <a:sym typeface="Carter One"/>
              </a:rPr>
              <a:t>Francis</a:t>
            </a:r>
            <a:endParaRPr b="0" i="0" sz="3200" u="none" cap="none" strike="noStrike">
              <a:solidFill>
                <a:srgbClr val="000000"/>
              </a:solidFill>
              <a:latin typeface="Carter One"/>
              <a:ea typeface="Carter One"/>
              <a:cs typeface="Carter One"/>
              <a:sym typeface="Carter One"/>
            </a:endParaRPr>
          </a:p>
        </p:txBody>
      </p:sp>
      <p:sp>
        <p:nvSpPr>
          <p:cNvPr id="110" name="Google Shape;110;p5"/>
          <p:cNvSpPr txBox="1"/>
          <p:nvPr/>
        </p:nvSpPr>
        <p:spPr>
          <a:xfrm>
            <a:off x="216399" y="59737"/>
            <a:ext cx="7156502" cy="1495861"/>
          </a:xfrm>
          <a:prstGeom prst="rect">
            <a:avLst/>
          </a:prstGeom>
          <a:noFill/>
          <a:ln>
            <a:noFill/>
          </a:ln>
        </p:spPr>
        <p:txBody>
          <a:bodyPr anchorCtr="0" anchor="t" bIns="116275" lIns="116275" spcFirstLastPara="1" rIns="116275" wrap="square" tIns="116275">
            <a:normAutofit fontScale="90000" lnSpcReduction="10000"/>
          </a:bodyPr>
          <a:lstStyle/>
          <a:p>
            <a:pPr indent="0" lvl="0" marL="0" marR="0" rtl="0" algn="just">
              <a:lnSpc>
                <a:spcPct val="100000"/>
              </a:lnSpc>
              <a:spcBef>
                <a:spcPts val="0"/>
              </a:spcBef>
              <a:spcAft>
                <a:spcPts val="0"/>
              </a:spcAft>
              <a:buClr>
                <a:schemeClr val="dk1"/>
              </a:buClr>
              <a:buSzPct val="83333"/>
              <a:buFont typeface="Arial"/>
              <a:buNone/>
            </a:pPr>
            <a:r>
              <a:rPr b="0" i="0" lang="en-CA" sz="4800" u="sng" cap="none" strike="noStrike">
                <a:solidFill>
                  <a:schemeClr val="dk1"/>
                </a:solidFill>
                <a:latin typeface="Pacifico"/>
                <a:ea typeface="Pacifico"/>
                <a:cs typeface="Pacifico"/>
                <a:sym typeface="Pacifico"/>
              </a:rPr>
              <a:t>Special Acknowledgments</a:t>
            </a:r>
            <a:br>
              <a:rPr b="0" i="0" lang="en-CA" sz="4800" u="sng" cap="none" strike="noStrike">
                <a:solidFill>
                  <a:schemeClr val="dk1"/>
                </a:solidFill>
                <a:latin typeface="Pacifico"/>
                <a:ea typeface="Pacifico"/>
                <a:cs typeface="Pacifico"/>
                <a:sym typeface="Pacifico"/>
              </a:rPr>
            </a:br>
            <a:r>
              <a:rPr b="0" i="0" lang="en-CA" sz="4800" u="sng" cap="none" strike="noStrike">
                <a:solidFill>
                  <a:schemeClr val="dk1"/>
                </a:solidFill>
                <a:latin typeface="DFKai-SB"/>
                <a:ea typeface="DFKai-SB"/>
                <a:cs typeface="DFKai-SB"/>
                <a:sym typeface="DFKai-SB"/>
              </a:rPr>
              <a:t>特      別      感     謝</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4" name="Shape 114"/>
        <p:cNvGrpSpPr/>
        <p:nvPr/>
      </p:nvGrpSpPr>
      <p:grpSpPr>
        <a:xfrm>
          <a:off x="0" y="0"/>
          <a:ext cx="0" cy="0"/>
          <a:chOff x="0" y="0"/>
          <a:chExt cx="0" cy="0"/>
        </a:xfrm>
      </p:grpSpPr>
      <p:pic>
        <p:nvPicPr>
          <p:cNvPr id="115" name="Google Shape;115;p6"/>
          <p:cNvPicPr preferRelativeResize="0"/>
          <p:nvPr/>
        </p:nvPicPr>
        <p:blipFill rotWithShape="1">
          <a:blip r:embed="rId4">
            <a:alphaModFix/>
          </a:blip>
          <a:srcRect b="0" l="0" r="0" t="0"/>
          <a:stretch/>
        </p:blipFill>
        <p:spPr>
          <a:xfrm>
            <a:off x="3824811" y="212650"/>
            <a:ext cx="3565975" cy="4633975"/>
          </a:xfrm>
          <a:prstGeom prst="rect">
            <a:avLst/>
          </a:prstGeom>
          <a:noFill/>
          <a:ln>
            <a:noFill/>
          </a:ln>
        </p:spPr>
      </p:pic>
      <p:sp>
        <p:nvSpPr>
          <p:cNvPr id="116" name="Google Shape;116;p6"/>
          <p:cNvSpPr txBox="1"/>
          <p:nvPr/>
        </p:nvSpPr>
        <p:spPr>
          <a:xfrm>
            <a:off x="3071337" y="5888206"/>
            <a:ext cx="1833900" cy="4524285"/>
          </a:xfrm>
          <a:prstGeom prst="rect">
            <a:avLst/>
          </a:prstGeom>
          <a:noFill/>
          <a:ln cap="flat" cmpd="sng" w="9525">
            <a:solidFill>
              <a:srgbClr val="FF99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CA" sz="3600" u="sng" cap="none" strike="noStrike">
                <a:solidFill>
                  <a:srgbClr val="000000"/>
                </a:solidFill>
                <a:latin typeface="Bubblegum Sans"/>
                <a:ea typeface="Bubblegum Sans"/>
                <a:cs typeface="Bubblegum Sans"/>
                <a:sym typeface="Bubblegum Sans"/>
              </a:rPr>
              <a:t>Ai 6</a:t>
            </a:r>
            <a:endParaRPr/>
          </a:p>
          <a:p>
            <a:pPr indent="0" lvl="0" marL="0" marR="0" rtl="0" algn="l">
              <a:lnSpc>
                <a:spcPct val="100000"/>
              </a:lnSpc>
              <a:spcBef>
                <a:spcPts val="0"/>
              </a:spcBef>
              <a:spcAft>
                <a:spcPts val="0"/>
              </a:spcAft>
              <a:buClr>
                <a:srgbClr val="000000"/>
              </a:buClr>
              <a:buSzPts val="3600"/>
              <a:buFont typeface="Arial"/>
              <a:buNone/>
            </a:pPr>
            <a:r>
              <a:rPr b="0" i="0" lang="en-CA" sz="3600" u="sng" cap="none" strike="noStrike">
                <a:solidFill>
                  <a:srgbClr val="000000"/>
                </a:solidFill>
                <a:latin typeface="DFKai-SB"/>
                <a:ea typeface="DFKai-SB"/>
                <a:cs typeface="DFKai-SB"/>
                <a:sym typeface="DFKai-SB"/>
              </a:rPr>
              <a:t>六愛</a:t>
            </a:r>
            <a:endParaRPr b="0" i="0" sz="3600" u="sng" cap="none" strike="noStrike">
              <a:solidFill>
                <a:srgbClr val="000000"/>
              </a:solidFill>
              <a:latin typeface="DFKai-SB"/>
              <a:ea typeface="DFKai-SB"/>
              <a:cs typeface="DFKai-SB"/>
              <a:sym typeface="DFKai-SB"/>
            </a:endParaRPr>
          </a:p>
          <a:p>
            <a:pPr indent="0" lvl="0" marL="0" marR="0" rtl="0" algn="l">
              <a:lnSpc>
                <a:spcPct val="100000"/>
              </a:lnSpc>
              <a:spcBef>
                <a:spcPts val="0"/>
              </a:spcBef>
              <a:spcAft>
                <a:spcPts val="0"/>
              </a:spcAft>
              <a:buClr>
                <a:srgbClr val="000000"/>
              </a:buClr>
              <a:buSzPts val="3600"/>
              <a:buFont typeface="Arial"/>
              <a:buNone/>
            </a:pPr>
            <a:r>
              <a:rPr b="0" i="0" lang="en-CA" sz="3600" u="none" cap="none" strike="noStrike">
                <a:solidFill>
                  <a:srgbClr val="000000"/>
                </a:solidFill>
                <a:latin typeface="Carter One"/>
                <a:ea typeface="Carter One"/>
                <a:cs typeface="Carter One"/>
                <a:sym typeface="Carter One"/>
              </a:rPr>
              <a:t>Ellis</a:t>
            </a:r>
            <a:endParaRPr b="0" i="0" sz="36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600"/>
              <a:buFont typeface="Arial"/>
              <a:buNone/>
            </a:pPr>
            <a:r>
              <a:rPr b="0" i="0" lang="en-CA" sz="3600" u="none" cap="none" strike="noStrike">
                <a:solidFill>
                  <a:srgbClr val="000000"/>
                </a:solidFill>
                <a:latin typeface="Carter One"/>
                <a:ea typeface="Carter One"/>
                <a:cs typeface="Carter One"/>
                <a:sym typeface="Carter One"/>
              </a:rPr>
              <a:t>Eva</a:t>
            </a:r>
            <a:endParaRPr b="0" i="0" sz="36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600"/>
              <a:buFont typeface="Arial"/>
              <a:buNone/>
            </a:pPr>
            <a:r>
              <a:rPr b="0" i="0" lang="en-CA" sz="3600" u="none" cap="none" strike="noStrike">
                <a:solidFill>
                  <a:srgbClr val="000000"/>
                </a:solidFill>
                <a:latin typeface="Carter One"/>
                <a:ea typeface="Carter One"/>
                <a:cs typeface="Carter One"/>
                <a:sym typeface="Carter One"/>
              </a:rPr>
              <a:t>Cody</a:t>
            </a:r>
            <a:endParaRPr b="0" i="0" sz="36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600"/>
              <a:buFont typeface="Arial"/>
              <a:buNone/>
            </a:pPr>
            <a:r>
              <a:rPr b="0" i="0" lang="en-CA" sz="3600" u="none" cap="none" strike="noStrike">
                <a:solidFill>
                  <a:srgbClr val="000000"/>
                </a:solidFill>
                <a:latin typeface="Carter One"/>
                <a:ea typeface="Carter One"/>
                <a:cs typeface="Carter One"/>
                <a:sym typeface="Carter One"/>
              </a:rPr>
              <a:t>Kent</a:t>
            </a:r>
            <a:endParaRPr b="0" i="0" sz="36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600"/>
              <a:buFont typeface="Arial"/>
              <a:buNone/>
            </a:pPr>
            <a:r>
              <a:t/>
            </a:r>
            <a:endParaRPr b="0" i="0" sz="3600" u="sng"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000000"/>
              </a:solidFill>
              <a:latin typeface="Carter One"/>
              <a:ea typeface="Carter One"/>
              <a:cs typeface="Carter One"/>
              <a:sym typeface="Carter One"/>
            </a:endParaRPr>
          </a:p>
        </p:txBody>
      </p:sp>
      <p:sp>
        <p:nvSpPr>
          <p:cNvPr id="117" name="Google Shape;117;p6"/>
          <p:cNvSpPr txBox="1"/>
          <p:nvPr/>
        </p:nvSpPr>
        <p:spPr>
          <a:xfrm>
            <a:off x="5096075" y="5888999"/>
            <a:ext cx="2064300" cy="3139291"/>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CA" sz="3600" u="sng" cap="none" strike="noStrike">
                <a:solidFill>
                  <a:srgbClr val="000000"/>
                </a:solidFill>
                <a:latin typeface="Bubblegum Sans"/>
                <a:ea typeface="Bubblegum Sans"/>
                <a:cs typeface="Bubblegum Sans"/>
                <a:sym typeface="Bubblegum Sans"/>
              </a:rPr>
              <a:t>Xin 6</a:t>
            </a:r>
            <a:endParaRPr/>
          </a:p>
          <a:p>
            <a:pPr indent="0" lvl="0" marL="0" marR="0" rtl="0" algn="l">
              <a:lnSpc>
                <a:spcPct val="100000"/>
              </a:lnSpc>
              <a:spcBef>
                <a:spcPts val="0"/>
              </a:spcBef>
              <a:spcAft>
                <a:spcPts val="0"/>
              </a:spcAft>
              <a:buClr>
                <a:srgbClr val="000000"/>
              </a:buClr>
              <a:buSzPts val="3600"/>
              <a:buFont typeface="Arial"/>
              <a:buNone/>
            </a:pPr>
            <a:r>
              <a:rPr b="0" i="0" lang="en-CA" sz="3600" u="sng" cap="none" strike="noStrike">
                <a:solidFill>
                  <a:srgbClr val="000000"/>
                </a:solidFill>
                <a:latin typeface="DFKai-SB"/>
                <a:ea typeface="DFKai-SB"/>
                <a:cs typeface="DFKai-SB"/>
                <a:sym typeface="DFKai-SB"/>
              </a:rPr>
              <a:t>六信</a:t>
            </a:r>
            <a:endParaRPr b="0" i="0" sz="3600" u="sng" cap="none" strike="noStrike">
              <a:solidFill>
                <a:srgbClr val="000000"/>
              </a:solidFill>
              <a:latin typeface="DFKai-SB"/>
              <a:ea typeface="DFKai-SB"/>
              <a:cs typeface="DFKai-SB"/>
              <a:sym typeface="DFKai-SB"/>
            </a:endParaRPr>
          </a:p>
          <a:p>
            <a:pPr indent="0" lvl="0" marL="0" marR="0" rtl="0" algn="l">
              <a:lnSpc>
                <a:spcPct val="100000"/>
              </a:lnSpc>
              <a:spcBef>
                <a:spcPts val="0"/>
              </a:spcBef>
              <a:spcAft>
                <a:spcPts val="0"/>
              </a:spcAft>
              <a:buClr>
                <a:srgbClr val="000000"/>
              </a:buClr>
              <a:buSzPts val="3000"/>
              <a:buFont typeface="Arial"/>
              <a:buNone/>
            </a:pPr>
            <a:r>
              <a:rPr b="1" i="0" lang="en-CA" sz="3000" u="none" cap="none" strike="noStrike">
                <a:solidFill>
                  <a:srgbClr val="000000"/>
                </a:solidFill>
                <a:latin typeface="Carter One"/>
                <a:ea typeface="Carter One"/>
                <a:cs typeface="Carter One"/>
                <a:sym typeface="Carter One"/>
              </a:rPr>
              <a:t>Louis</a:t>
            </a:r>
            <a:endParaRPr b="1" i="0" sz="30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000"/>
              <a:buFont typeface="Arial"/>
              <a:buNone/>
            </a:pPr>
            <a:r>
              <a:rPr b="1" i="0" lang="en-CA" sz="3000" u="none" cap="none" strike="noStrike">
                <a:solidFill>
                  <a:srgbClr val="000000"/>
                </a:solidFill>
                <a:latin typeface="Carter One"/>
                <a:ea typeface="Carter One"/>
                <a:cs typeface="Carter One"/>
                <a:sym typeface="Carter One"/>
              </a:rPr>
              <a:t>Ben</a:t>
            </a:r>
            <a:endParaRPr b="1" i="0" sz="30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000"/>
              <a:buFont typeface="Arial"/>
              <a:buNone/>
            </a:pPr>
            <a:r>
              <a:rPr b="1" i="0" lang="en-CA" sz="3000" u="none" cap="none" strike="noStrike">
                <a:solidFill>
                  <a:srgbClr val="000000"/>
                </a:solidFill>
                <a:latin typeface="Carter One"/>
                <a:ea typeface="Carter One"/>
                <a:cs typeface="Carter One"/>
                <a:sym typeface="Carter One"/>
              </a:rPr>
              <a:t>Francis</a:t>
            </a:r>
            <a:endParaRPr b="1" i="0" sz="30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000"/>
              <a:buFont typeface="Arial"/>
              <a:buNone/>
            </a:pPr>
            <a:r>
              <a:rPr b="1" i="0" lang="en-CA" sz="3000" u="none" cap="none" strike="noStrike">
                <a:solidFill>
                  <a:srgbClr val="000000"/>
                </a:solidFill>
                <a:latin typeface="Carter One"/>
                <a:ea typeface="Carter One"/>
                <a:cs typeface="Carter One"/>
                <a:sym typeface="Carter One"/>
              </a:rPr>
              <a:t>Lily</a:t>
            </a:r>
            <a:endParaRPr b="1" i="0" sz="3000" u="none" cap="none" strike="noStrike">
              <a:solidFill>
                <a:srgbClr val="000000"/>
              </a:solidFill>
              <a:latin typeface="Carter One"/>
              <a:ea typeface="Carter One"/>
              <a:cs typeface="Carter One"/>
              <a:sym typeface="Carter One"/>
            </a:endParaRPr>
          </a:p>
        </p:txBody>
      </p:sp>
      <p:sp>
        <p:nvSpPr>
          <p:cNvPr id="118" name="Google Shape;118;p6"/>
          <p:cNvSpPr txBox="1"/>
          <p:nvPr/>
        </p:nvSpPr>
        <p:spPr>
          <a:xfrm>
            <a:off x="381799" y="5892175"/>
            <a:ext cx="2498700" cy="2862292"/>
          </a:xfrm>
          <a:prstGeom prst="rect">
            <a:avLst/>
          </a:prstGeom>
          <a:no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CA" sz="3600" u="sng" cap="none" strike="noStrike">
                <a:solidFill>
                  <a:srgbClr val="000000"/>
                </a:solidFill>
                <a:latin typeface="Bubblegum Sans"/>
                <a:ea typeface="Bubblegum Sans"/>
                <a:cs typeface="Bubblegum Sans"/>
                <a:sym typeface="Bubblegum Sans"/>
              </a:rPr>
              <a:t>Ren 6</a:t>
            </a:r>
            <a:endParaRPr/>
          </a:p>
          <a:p>
            <a:pPr indent="0" lvl="0" marL="0" marR="0" rtl="0" algn="l">
              <a:lnSpc>
                <a:spcPct val="100000"/>
              </a:lnSpc>
              <a:spcBef>
                <a:spcPts val="0"/>
              </a:spcBef>
              <a:spcAft>
                <a:spcPts val="0"/>
              </a:spcAft>
              <a:buClr>
                <a:srgbClr val="000000"/>
              </a:buClr>
              <a:buSzPts val="3600"/>
              <a:buFont typeface="Arial"/>
              <a:buNone/>
            </a:pPr>
            <a:r>
              <a:rPr b="0" i="0" lang="en-CA" sz="3600" u="sng" cap="none" strike="noStrike">
                <a:solidFill>
                  <a:srgbClr val="000000"/>
                </a:solidFill>
                <a:latin typeface="DFKai-SB"/>
                <a:ea typeface="DFKai-SB"/>
                <a:cs typeface="DFKai-SB"/>
                <a:sym typeface="DFKai-SB"/>
              </a:rPr>
              <a:t>六仁</a:t>
            </a:r>
            <a:endParaRPr b="0" i="0" sz="3600" u="sng" cap="none" strike="noStrike">
              <a:solidFill>
                <a:srgbClr val="000000"/>
              </a:solidFill>
              <a:latin typeface="DFKai-SB"/>
              <a:ea typeface="DFKai-SB"/>
              <a:cs typeface="DFKai-SB"/>
              <a:sym typeface="DFKai-SB"/>
            </a:endParaRPr>
          </a:p>
          <a:p>
            <a:pPr indent="0" lvl="0" marL="0" marR="0" rtl="0" algn="l">
              <a:lnSpc>
                <a:spcPct val="100000"/>
              </a:lnSpc>
              <a:spcBef>
                <a:spcPts val="0"/>
              </a:spcBef>
              <a:spcAft>
                <a:spcPts val="0"/>
              </a:spcAft>
              <a:buClr>
                <a:srgbClr val="000000"/>
              </a:buClr>
              <a:buSzPts val="3600"/>
              <a:buFont typeface="Arial"/>
              <a:buNone/>
            </a:pPr>
            <a:r>
              <a:rPr b="0" i="0" lang="en-CA" sz="3600" u="none" cap="none" strike="noStrike">
                <a:solidFill>
                  <a:srgbClr val="000000"/>
                </a:solidFill>
                <a:latin typeface="Carter One"/>
                <a:ea typeface="Carter One"/>
                <a:cs typeface="Carter One"/>
                <a:sym typeface="Carter One"/>
              </a:rPr>
              <a:t>Andrew</a:t>
            </a:r>
            <a:endParaRPr b="0" i="0" sz="36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600"/>
              <a:buFont typeface="Arial"/>
              <a:buNone/>
            </a:pPr>
            <a:r>
              <a:rPr b="0" i="0" lang="en-CA" sz="3600" u="none" cap="none" strike="noStrike">
                <a:solidFill>
                  <a:srgbClr val="000000"/>
                </a:solidFill>
                <a:latin typeface="Carter One"/>
                <a:ea typeface="Carter One"/>
                <a:cs typeface="Carter One"/>
                <a:sym typeface="Carter One"/>
              </a:rPr>
              <a:t>Elvis</a:t>
            </a:r>
            <a:endParaRPr b="0" i="0" sz="3600" u="none" cap="none" strike="noStrike">
              <a:solidFill>
                <a:srgbClr val="000000"/>
              </a:solidFill>
              <a:latin typeface="Carter One"/>
              <a:ea typeface="Carter One"/>
              <a:cs typeface="Carter One"/>
              <a:sym typeface="Carter One"/>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000000"/>
              </a:solidFill>
              <a:latin typeface="Carter One"/>
              <a:ea typeface="Carter One"/>
              <a:cs typeface="Carter One"/>
              <a:sym typeface="Carter One"/>
            </a:endParaRPr>
          </a:p>
        </p:txBody>
      </p:sp>
      <p:sp>
        <p:nvSpPr>
          <p:cNvPr id="119" name="Google Shape;119;p6"/>
          <p:cNvSpPr txBox="1"/>
          <p:nvPr>
            <p:ph type="title"/>
          </p:nvPr>
        </p:nvSpPr>
        <p:spPr>
          <a:xfrm>
            <a:off x="172898" y="103188"/>
            <a:ext cx="3565525" cy="5411788"/>
          </a:xfrm>
          <a:prstGeom prst="rect">
            <a:avLst/>
          </a:prstGeom>
          <a:noFill/>
          <a:ln>
            <a:noFill/>
          </a:ln>
        </p:spPr>
        <p:txBody>
          <a:bodyPr anchorCtr="0" anchor="t" bIns="116275" lIns="116275" spcFirstLastPara="1" rIns="116275" wrap="square" tIns="116275">
            <a:noAutofit/>
          </a:bodyPr>
          <a:lstStyle/>
          <a:p>
            <a:pPr indent="0" lvl="0" marL="0" rtl="0" algn="l">
              <a:lnSpc>
                <a:spcPct val="100000"/>
              </a:lnSpc>
              <a:spcBef>
                <a:spcPts val="0"/>
              </a:spcBef>
              <a:spcAft>
                <a:spcPts val="0"/>
              </a:spcAft>
              <a:buSzPts val="990"/>
              <a:buNone/>
            </a:pPr>
            <a:r>
              <a:rPr lang="en-CA" sz="4400">
                <a:solidFill>
                  <a:srgbClr val="980000"/>
                </a:solidFill>
                <a:latin typeface="Bubblegum Sans"/>
                <a:ea typeface="Bubblegum Sans"/>
                <a:cs typeface="Bubblegum Sans"/>
                <a:sym typeface="Bubblegum Sans"/>
              </a:rPr>
              <a:t>We would like to wish a happy birthday in October to:</a:t>
            </a:r>
            <a:br>
              <a:rPr lang="en-CA" sz="4400">
                <a:solidFill>
                  <a:srgbClr val="980000"/>
                </a:solidFill>
                <a:latin typeface="Bubblegum Sans"/>
                <a:ea typeface="Bubblegum Sans"/>
                <a:cs typeface="Bubblegum Sans"/>
                <a:sym typeface="Bubblegum Sans"/>
              </a:rPr>
            </a:br>
            <a:r>
              <a:rPr lang="en-CA" sz="4400">
                <a:solidFill>
                  <a:srgbClr val="980000"/>
                </a:solidFill>
                <a:latin typeface="DFKai-SB"/>
                <a:ea typeface="DFKai-SB"/>
                <a:cs typeface="DFKai-SB"/>
                <a:sym typeface="DFKai-SB"/>
              </a:rPr>
              <a:t>我們祝福以下十月份的壽星</a:t>
            </a:r>
            <a:r>
              <a:rPr lang="en-CA" sz="4400">
                <a:solidFill>
                  <a:srgbClr val="980000"/>
                </a:solidFill>
                <a:latin typeface="DFKai-SB"/>
                <a:ea typeface="DFKai-SB"/>
                <a:cs typeface="DFKai-SB"/>
                <a:sym typeface="DFKai-SB"/>
              </a:rPr>
              <a:t>，</a:t>
            </a:r>
            <a:r>
              <a:rPr lang="en-CA" sz="4400">
                <a:solidFill>
                  <a:srgbClr val="980000"/>
                </a:solidFill>
                <a:latin typeface="DFKai-SB"/>
                <a:ea typeface="DFKai-SB"/>
                <a:cs typeface="DFKai-SB"/>
                <a:sym typeface="DFKai-SB"/>
              </a:rPr>
              <a:t>生日快樂</a:t>
            </a:r>
            <a:r>
              <a:rPr lang="en-CA" sz="4400">
                <a:solidFill>
                  <a:srgbClr val="980000"/>
                </a:solidFill>
                <a:latin typeface="DFKai-SB"/>
                <a:ea typeface="DFKai-SB"/>
                <a:cs typeface="DFKai-SB"/>
                <a:sym typeface="DFKai-SB"/>
              </a:rPr>
              <a:t>!</a:t>
            </a:r>
            <a:endParaRPr sz="4400">
              <a:solidFill>
                <a:srgbClr val="980000"/>
              </a:solidFill>
              <a:latin typeface="DFKai-SB"/>
              <a:ea typeface="DFKai-SB"/>
              <a:cs typeface="DFKai-SB"/>
              <a:sym typeface="DFKai-SB"/>
            </a:endParaRPr>
          </a:p>
          <a:p>
            <a:pPr indent="0" lvl="0" marL="0" rtl="0" algn="l">
              <a:lnSpc>
                <a:spcPct val="100000"/>
              </a:lnSpc>
              <a:spcBef>
                <a:spcPts val="0"/>
              </a:spcBef>
              <a:spcAft>
                <a:spcPts val="0"/>
              </a:spcAft>
              <a:buSzPts val="990"/>
              <a:buNone/>
            </a:pPr>
            <a:r>
              <a:t/>
            </a:r>
            <a:endParaRPr sz="4400">
              <a:solidFill>
                <a:srgbClr val="980000"/>
              </a:solidFill>
              <a:latin typeface="Bubblegum Sans"/>
              <a:ea typeface="Bubblegum Sans"/>
              <a:cs typeface="Bubblegum Sans"/>
              <a:sym typeface="Bubblegum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