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Lst>
  <p:sldSz cy="10423525" cx="7589825"/>
  <p:notesSz cx="6858000" cy="9144000"/>
  <p:embeddedFontLst>
    <p:embeddedFont>
      <p:font typeface="Rammetto One"/>
      <p:regular r:id="rId13"/>
    </p:embeddedFont>
    <p:embeddedFont>
      <p:font typeface="Caveat"/>
      <p:regular r:id="rId14"/>
      <p:bold r:id="rId15"/>
    </p:embeddedFont>
    <p:embeddedFont>
      <p:font typeface="Concert One"/>
      <p:regular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283">
          <p15:clr>
            <a:srgbClr val="747775"/>
          </p15:clr>
        </p15:guide>
        <p15:guide id="2" pos="2390">
          <p15:clr>
            <a:srgbClr val="747775"/>
          </p15:clr>
        </p15:guide>
      </p15:sldGuideLst>
    </p:ext>
    <p:ext uri="GoogleSlidesCustomDataVersion2">
      <go:slidesCustomData xmlns:go="http://customooxmlschemas.google.com/" r:id="rId17" roundtripDataSignature="AMtx7mhpX1wAsn9QG2YLQ9Wv2EeyLzQwd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283" orient="horz"/>
        <p:guide pos="239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RammettoOne-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Caveat-bold.fntdata"/><Relationship Id="rId14" Type="http://schemas.openxmlformats.org/officeDocument/2006/relationships/font" Target="fonts/Caveat-regular.fntdata"/><Relationship Id="rId17" Type="http://customschemas.google.com/relationships/presentationmetadata" Target="metadata"/><Relationship Id="rId16" Type="http://schemas.openxmlformats.org/officeDocument/2006/relationships/font" Target="fonts/ConcertOne-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2181031" y="685800"/>
            <a:ext cx="2496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xwS6bu876dznuXeOGTby-Djh6IjFX1v2/view?usp=drive_link"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p:nvPr>
            <p:ph idx="2" type="sldImg"/>
          </p:nvPr>
        </p:nvSpPr>
        <p:spPr>
          <a:xfrm>
            <a:off x="2181225" y="685800"/>
            <a:ext cx="249713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p:nvPr>
            <p:ph idx="2" type="sldImg"/>
          </p:nvPr>
        </p:nvSpPr>
        <p:spPr>
          <a:xfrm>
            <a:off x="2181225" y="685800"/>
            <a:ext cx="249713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2181225" y="685800"/>
            <a:ext cx="249713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u="sng">
                <a:solidFill>
                  <a:schemeClr val="hlink"/>
                </a:solidFill>
                <a:hlinkClick r:id="rId2"/>
              </a:rPr>
              <a:t>https://drive.google.com/file/d/1xwS6bu876dznuXeOGTby-Djh6IjFX1v2/view?usp=drive_link</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p:nvPr>
            <p:ph idx="2" type="sldImg"/>
          </p:nvPr>
        </p:nvSpPr>
        <p:spPr>
          <a:xfrm>
            <a:off x="2181225" y="685800"/>
            <a:ext cx="249713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5:notes"/>
          <p:cNvSpPr/>
          <p:nvPr>
            <p:ph idx="2" type="sldImg"/>
          </p:nvPr>
        </p:nvSpPr>
        <p:spPr>
          <a:xfrm>
            <a:off x="2181225" y="685800"/>
            <a:ext cx="249713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6: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6:notes"/>
          <p:cNvSpPr/>
          <p:nvPr>
            <p:ph idx="2" type="sldImg"/>
          </p:nvPr>
        </p:nvSpPr>
        <p:spPr>
          <a:xfrm>
            <a:off x="2305050" y="1143000"/>
            <a:ext cx="22479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7:notes"/>
          <p:cNvSpPr/>
          <p:nvPr>
            <p:ph idx="2" type="sldImg"/>
          </p:nvPr>
        </p:nvSpPr>
        <p:spPr>
          <a:xfrm>
            <a:off x="2181225" y="685800"/>
            <a:ext cx="249713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0" Type="http://schemas.openxmlformats.org/officeDocument/2006/relationships/image" Target="../media/image15.png"/><Relationship Id="rId11" Type="http://schemas.openxmlformats.org/officeDocument/2006/relationships/image" Target="../media/image3.png"/><Relationship Id="rId22" Type="http://schemas.openxmlformats.org/officeDocument/2006/relationships/image" Target="../media/image24.png"/><Relationship Id="rId10" Type="http://schemas.openxmlformats.org/officeDocument/2006/relationships/image" Target="../media/image6.png"/><Relationship Id="rId21" Type="http://schemas.openxmlformats.org/officeDocument/2006/relationships/image" Target="../media/image18.png"/><Relationship Id="rId13" Type="http://schemas.openxmlformats.org/officeDocument/2006/relationships/image" Target="../media/image17.png"/><Relationship Id="rId12" Type="http://schemas.openxmlformats.org/officeDocument/2006/relationships/image" Target="../media/image7.png"/><Relationship Id="rId23" Type="http://schemas.openxmlformats.org/officeDocument/2006/relationships/image" Target="../media/image21.png"/><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hyperlink" Target="http://www.pptmon.com/" TargetMode="External"/><Relationship Id="rId4" Type="http://schemas.openxmlformats.org/officeDocument/2006/relationships/image" Target="../media/image16.png"/><Relationship Id="rId9" Type="http://schemas.openxmlformats.org/officeDocument/2006/relationships/image" Target="../media/image1.png"/><Relationship Id="rId15" Type="http://schemas.openxmlformats.org/officeDocument/2006/relationships/image" Target="../media/image13.png"/><Relationship Id="rId14" Type="http://schemas.openxmlformats.org/officeDocument/2006/relationships/image" Target="../media/image22.png"/><Relationship Id="rId17" Type="http://schemas.openxmlformats.org/officeDocument/2006/relationships/image" Target="../media/image11.png"/><Relationship Id="rId16" Type="http://schemas.openxmlformats.org/officeDocument/2006/relationships/image" Target="../media/image12.png"/><Relationship Id="rId5" Type="http://schemas.openxmlformats.org/officeDocument/2006/relationships/hyperlink" Target="http://www.pptmon.com/" TargetMode="External"/><Relationship Id="rId19" Type="http://schemas.openxmlformats.org/officeDocument/2006/relationships/image" Target="../media/image10.png"/><Relationship Id="rId6" Type="http://schemas.openxmlformats.org/officeDocument/2006/relationships/image" Target="../media/image25.png"/><Relationship Id="rId18" Type="http://schemas.openxmlformats.org/officeDocument/2006/relationships/image" Target="../media/image8.png"/><Relationship Id="rId7" Type="http://schemas.openxmlformats.org/officeDocument/2006/relationships/image" Target="../media/image4.png"/><Relationship Id="rId8"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9"/>
          <p:cNvSpPr txBox="1"/>
          <p:nvPr>
            <p:ph type="ctrTitle"/>
          </p:nvPr>
        </p:nvSpPr>
        <p:spPr>
          <a:xfrm>
            <a:off x="258718" y="1509004"/>
            <a:ext cx="7072200" cy="41601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9"/>
          <p:cNvSpPr txBox="1"/>
          <p:nvPr>
            <p:ph idx="1" type="subTitle"/>
          </p:nvPr>
        </p:nvSpPr>
        <p:spPr>
          <a:xfrm>
            <a:off x="258711" y="5743821"/>
            <a:ext cx="7072200" cy="1606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9"/>
          <p:cNvSpPr txBox="1"/>
          <p:nvPr>
            <p:ph idx="12" type="sldNum"/>
          </p:nvPr>
        </p:nvSpPr>
        <p:spPr>
          <a:xfrm>
            <a:off x="7032145" y="9450777"/>
            <a:ext cx="455400" cy="7974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 name="Shape 13"/>
        <p:cNvGrpSpPr/>
        <p:nvPr/>
      </p:nvGrpSpPr>
      <p:grpSpPr>
        <a:xfrm>
          <a:off x="0" y="0"/>
          <a:ext cx="0" cy="0"/>
          <a:chOff x="0" y="0"/>
          <a:chExt cx="0" cy="0"/>
        </a:xfrm>
      </p:grpSpPr>
      <p:sp>
        <p:nvSpPr>
          <p:cNvPr id="14" name="Google Shape;14;p10"/>
          <p:cNvSpPr txBox="1"/>
          <p:nvPr>
            <p:ph type="title"/>
          </p:nvPr>
        </p:nvSpPr>
        <p:spPr>
          <a:xfrm>
            <a:off x="258711" y="1126015"/>
            <a:ext cx="2330700" cy="15318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5" name="Google Shape;15;p10"/>
          <p:cNvSpPr txBox="1"/>
          <p:nvPr>
            <p:ph idx="1" type="body"/>
          </p:nvPr>
        </p:nvSpPr>
        <p:spPr>
          <a:xfrm>
            <a:off x="258711" y="2816253"/>
            <a:ext cx="2330700" cy="64437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6" name="Google Shape;16;p10"/>
          <p:cNvSpPr txBox="1"/>
          <p:nvPr>
            <p:ph idx="12" type="sldNum"/>
          </p:nvPr>
        </p:nvSpPr>
        <p:spPr>
          <a:xfrm>
            <a:off x="7032145" y="9450777"/>
            <a:ext cx="455400" cy="7974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11"/>
          <p:cNvSpPr txBox="1"/>
          <p:nvPr>
            <p:ph type="title"/>
          </p:nvPr>
        </p:nvSpPr>
        <p:spPr>
          <a:xfrm>
            <a:off x="258711" y="901916"/>
            <a:ext cx="7072200" cy="1160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11"/>
          <p:cNvSpPr txBox="1"/>
          <p:nvPr>
            <p:ph idx="1" type="body"/>
          </p:nvPr>
        </p:nvSpPr>
        <p:spPr>
          <a:xfrm>
            <a:off x="258711" y="2335680"/>
            <a:ext cx="3319800" cy="69240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0" name="Google Shape;20;p11"/>
          <p:cNvSpPr txBox="1"/>
          <p:nvPr>
            <p:ph idx="2" type="body"/>
          </p:nvPr>
        </p:nvSpPr>
        <p:spPr>
          <a:xfrm>
            <a:off x="4010895" y="2335680"/>
            <a:ext cx="3319800" cy="69240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1" name="Google Shape;21;p11"/>
          <p:cNvSpPr txBox="1"/>
          <p:nvPr>
            <p:ph idx="12" type="sldNum"/>
          </p:nvPr>
        </p:nvSpPr>
        <p:spPr>
          <a:xfrm>
            <a:off x="7032145" y="9450777"/>
            <a:ext cx="455400" cy="7974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PTMON slide">
  <p:cSld name="5_PPTMON slide">
    <p:spTree>
      <p:nvGrpSpPr>
        <p:cNvPr id="22" name="Shape 22"/>
        <p:cNvGrpSpPr/>
        <p:nvPr/>
      </p:nvGrpSpPr>
      <p:grpSpPr>
        <a:xfrm>
          <a:off x="0" y="0"/>
          <a:ext cx="0" cy="0"/>
          <a:chOff x="0" y="0"/>
          <a:chExt cx="0" cy="0"/>
        </a:xfrm>
      </p:grpSpPr>
      <p:pic>
        <p:nvPicPr>
          <p:cNvPr id="23" name="Google Shape;23;p12"/>
          <p:cNvPicPr preferRelativeResize="0"/>
          <p:nvPr/>
        </p:nvPicPr>
        <p:blipFill rotWithShape="1">
          <a:blip r:embed="rId2">
            <a:alphaModFix/>
          </a:blip>
          <a:srcRect b="0" l="0" r="6975" t="18705"/>
          <a:stretch/>
        </p:blipFill>
        <p:spPr>
          <a:xfrm flipH="1">
            <a:off x="0" y="0"/>
            <a:ext cx="1321035" cy="1628469"/>
          </a:xfrm>
          <a:prstGeom prst="rect">
            <a:avLst/>
          </a:prstGeom>
          <a:noFill/>
          <a:ln>
            <a:noFill/>
          </a:ln>
        </p:spPr>
      </p:pic>
      <p:pic>
        <p:nvPicPr>
          <p:cNvPr id="24" name="Google Shape;24;p12"/>
          <p:cNvPicPr preferRelativeResize="0"/>
          <p:nvPr/>
        </p:nvPicPr>
        <p:blipFill rotWithShape="1">
          <a:blip r:embed="rId2">
            <a:alphaModFix/>
          </a:blip>
          <a:srcRect b="0" l="0" r="6975" t="18705"/>
          <a:stretch/>
        </p:blipFill>
        <p:spPr>
          <a:xfrm>
            <a:off x="6268491" y="0"/>
            <a:ext cx="1321035" cy="1628469"/>
          </a:xfrm>
          <a:prstGeom prst="rect">
            <a:avLst/>
          </a:prstGeom>
          <a:noFill/>
          <a:ln>
            <a:noFill/>
          </a:ln>
        </p:spPr>
      </p:pic>
      <p:pic>
        <p:nvPicPr>
          <p:cNvPr id="25" name="Google Shape;25;p12">
            <a:hlinkClick r:id="rId3"/>
          </p:cNvPr>
          <p:cNvPicPr preferRelativeResize="0"/>
          <p:nvPr/>
        </p:nvPicPr>
        <p:blipFill rotWithShape="1">
          <a:blip r:embed="rId4">
            <a:alphaModFix/>
          </a:blip>
          <a:srcRect b="0" l="0" r="0" t="0"/>
          <a:stretch/>
        </p:blipFill>
        <p:spPr>
          <a:xfrm>
            <a:off x="3533195" y="10737154"/>
            <a:ext cx="1538659" cy="118586"/>
          </a:xfrm>
          <a:prstGeom prst="rect">
            <a:avLst/>
          </a:prstGeom>
          <a:noFill/>
          <a:ln>
            <a:noFill/>
          </a:ln>
        </p:spPr>
      </p:pic>
      <p:sp>
        <p:nvSpPr>
          <p:cNvPr id="26" name="Google Shape;26;p12"/>
          <p:cNvSpPr txBox="1"/>
          <p:nvPr/>
        </p:nvSpPr>
        <p:spPr>
          <a:xfrm>
            <a:off x="2535460" y="10737154"/>
            <a:ext cx="1674900" cy="1923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800"/>
              <a:buFont typeface="Arial"/>
              <a:buNone/>
            </a:pPr>
            <a:r>
              <a:rPr b="0" i="0" lang="en" sz="800" u="sng" cap="none" strike="noStrike">
                <a:solidFill>
                  <a:schemeClr val="dk1"/>
                </a:solidFill>
                <a:latin typeface="Arial"/>
                <a:ea typeface="Arial"/>
                <a:cs typeface="Arial"/>
                <a:sym typeface="Arial"/>
                <a:hlinkClick r:id="rId5">
                  <a:extLst>
                    <a:ext uri="{A12FA001-AC4F-418D-AE19-62706E023703}">
                      <ahyp:hlinkClr val="tx"/>
                    </a:ext>
                  </a:extLst>
                </a:hlinkClick>
              </a:rPr>
              <a:t>Presentation template by</a:t>
            </a:r>
            <a:endParaRPr b="0" i="0" sz="800" u="none" cap="none" strike="noStrike">
              <a:solidFill>
                <a:schemeClr val="dk1"/>
              </a:solidFill>
              <a:latin typeface="Arial"/>
              <a:ea typeface="Arial"/>
              <a:cs typeface="Arial"/>
              <a:sym typeface="Arial"/>
            </a:endParaRPr>
          </a:p>
        </p:txBody>
      </p:sp>
      <p:pic>
        <p:nvPicPr>
          <p:cNvPr id="27" name="Google Shape;27;p12"/>
          <p:cNvPicPr preferRelativeResize="0"/>
          <p:nvPr/>
        </p:nvPicPr>
        <p:blipFill rotWithShape="1">
          <a:blip r:embed="rId6">
            <a:alphaModFix/>
          </a:blip>
          <a:srcRect b="0" l="0" r="0" t="0"/>
          <a:stretch/>
        </p:blipFill>
        <p:spPr>
          <a:xfrm flipH="1" rot="-4396379">
            <a:off x="7337951" y="8532790"/>
            <a:ext cx="99727" cy="73133"/>
          </a:xfrm>
          <a:prstGeom prst="rect">
            <a:avLst/>
          </a:prstGeom>
          <a:noFill/>
          <a:ln>
            <a:noFill/>
          </a:ln>
        </p:spPr>
      </p:pic>
      <p:pic>
        <p:nvPicPr>
          <p:cNvPr id="28" name="Google Shape;28;p12"/>
          <p:cNvPicPr preferRelativeResize="0"/>
          <p:nvPr/>
        </p:nvPicPr>
        <p:blipFill rotWithShape="1">
          <a:blip r:embed="rId7">
            <a:alphaModFix/>
          </a:blip>
          <a:srcRect b="0" l="0" r="0" t="0"/>
          <a:stretch/>
        </p:blipFill>
        <p:spPr>
          <a:xfrm rot="3734261">
            <a:off x="7159908" y="2041192"/>
            <a:ext cx="146266" cy="99727"/>
          </a:xfrm>
          <a:prstGeom prst="rect">
            <a:avLst/>
          </a:prstGeom>
          <a:noFill/>
          <a:ln>
            <a:noFill/>
          </a:ln>
        </p:spPr>
      </p:pic>
      <p:pic>
        <p:nvPicPr>
          <p:cNvPr id="29" name="Google Shape;29;p12"/>
          <p:cNvPicPr preferRelativeResize="0"/>
          <p:nvPr/>
        </p:nvPicPr>
        <p:blipFill rotWithShape="1">
          <a:blip r:embed="rId8">
            <a:alphaModFix/>
          </a:blip>
          <a:srcRect b="0" l="0" r="0" t="0"/>
          <a:stretch/>
        </p:blipFill>
        <p:spPr>
          <a:xfrm>
            <a:off x="7347431" y="1803022"/>
            <a:ext cx="132969" cy="99727"/>
          </a:xfrm>
          <a:prstGeom prst="rect">
            <a:avLst/>
          </a:prstGeom>
          <a:noFill/>
          <a:ln>
            <a:noFill/>
          </a:ln>
        </p:spPr>
      </p:pic>
      <p:pic>
        <p:nvPicPr>
          <p:cNvPr id="30" name="Google Shape;30;p12"/>
          <p:cNvPicPr preferRelativeResize="0"/>
          <p:nvPr/>
        </p:nvPicPr>
        <p:blipFill rotWithShape="1">
          <a:blip r:embed="rId9">
            <a:alphaModFix/>
          </a:blip>
          <a:srcRect b="0" l="0" r="0" t="0"/>
          <a:stretch/>
        </p:blipFill>
        <p:spPr>
          <a:xfrm>
            <a:off x="7171911" y="9944616"/>
            <a:ext cx="126321" cy="113025"/>
          </a:xfrm>
          <a:prstGeom prst="rect">
            <a:avLst/>
          </a:prstGeom>
          <a:noFill/>
          <a:ln>
            <a:noFill/>
          </a:ln>
        </p:spPr>
      </p:pic>
      <p:pic>
        <p:nvPicPr>
          <p:cNvPr id="31" name="Google Shape;31;p12"/>
          <p:cNvPicPr preferRelativeResize="0"/>
          <p:nvPr/>
        </p:nvPicPr>
        <p:blipFill rotWithShape="1">
          <a:blip r:embed="rId10">
            <a:alphaModFix/>
          </a:blip>
          <a:srcRect b="0" l="0" r="0" t="0"/>
          <a:stretch/>
        </p:blipFill>
        <p:spPr>
          <a:xfrm rot="-2858843">
            <a:off x="7073623" y="9655352"/>
            <a:ext cx="206104" cy="106376"/>
          </a:xfrm>
          <a:prstGeom prst="rect">
            <a:avLst/>
          </a:prstGeom>
          <a:noFill/>
          <a:ln>
            <a:noFill/>
          </a:ln>
        </p:spPr>
      </p:pic>
      <p:pic>
        <p:nvPicPr>
          <p:cNvPr id="32" name="Google Shape;32;p12"/>
          <p:cNvPicPr preferRelativeResize="0"/>
          <p:nvPr/>
        </p:nvPicPr>
        <p:blipFill rotWithShape="1">
          <a:blip r:embed="rId11">
            <a:alphaModFix/>
          </a:blip>
          <a:srcRect b="0" l="0" r="0" t="0"/>
          <a:stretch/>
        </p:blipFill>
        <p:spPr>
          <a:xfrm>
            <a:off x="7090827" y="8748688"/>
            <a:ext cx="144245" cy="77671"/>
          </a:xfrm>
          <a:prstGeom prst="rect">
            <a:avLst/>
          </a:prstGeom>
          <a:noFill/>
          <a:ln>
            <a:noFill/>
          </a:ln>
        </p:spPr>
      </p:pic>
      <p:pic>
        <p:nvPicPr>
          <p:cNvPr id="33" name="Google Shape;33;p12"/>
          <p:cNvPicPr preferRelativeResize="0"/>
          <p:nvPr/>
        </p:nvPicPr>
        <p:blipFill rotWithShape="1">
          <a:blip r:embed="rId12">
            <a:alphaModFix/>
          </a:blip>
          <a:srcRect b="0" l="0" r="0" t="0"/>
          <a:stretch/>
        </p:blipFill>
        <p:spPr>
          <a:xfrm rot="-4734211">
            <a:off x="6049682" y="579694"/>
            <a:ext cx="122350" cy="115552"/>
          </a:xfrm>
          <a:prstGeom prst="rect">
            <a:avLst/>
          </a:prstGeom>
          <a:noFill/>
          <a:ln>
            <a:noFill/>
          </a:ln>
        </p:spPr>
      </p:pic>
      <p:pic>
        <p:nvPicPr>
          <p:cNvPr id="34" name="Google Shape;34;p12"/>
          <p:cNvPicPr preferRelativeResize="0"/>
          <p:nvPr/>
        </p:nvPicPr>
        <p:blipFill rotWithShape="1">
          <a:blip r:embed="rId13">
            <a:alphaModFix/>
          </a:blip>
          <a:srcRect b="0" l="0" r="0" t="0"/>
          <a:stretch/>
        </p:blipFill>
        <p:spPr>
          <a:xfrm>
            <a:off x="7327485" y="9890662"/>
            <a:ext cx="86430" cy="46539"/>
          </a:xfrm>
          <a:prstGeom prst="rect">
            <a:avLst/>
          </a:prstGeom>
          <a:noFill/>
          <a:ln>
            <a:noFill/>
          </a:ln>
        </p:spPr>
      </p:pic>
      <p:pic>
        <p:nvPicPr>
          <p:cNvPr id="35" name="Google Shape;35;p12"/>
          <p:cNvPicPr preferRelativeResize="0"/>
          <p:nvPr/>
        </p:nvPicPr>
        <p:blipFill rotWithShape="1">
          <a:blip r:embed="rId14">
            <a:alphaModFix/>
          </a:blip>
          <a:srcRect b="0" l="0" r="0" t="0"/>
          <a:stretch/>
        </p:blipFill>
        <p:spPr>
          <a:xfrm rot="-3335413">
            <a:off x="36171" y="9937180"/>
            <a:ext cx="119673" cy="113024"/>
          </a:xfrm>
          <a:prstGeom prst="rect">
            <a:avLst/>
          </a:prstGeom>
          <a:noFill/>
          <a:ln>
            <a:noFill/>
          </a:ln>
        </p:spPr>
      </p:pic>
      <p:pic>
        <p:nvPicPr>
          <p:cNvPr id="36" name="Google Shape;36;p12"/>
          <p:cNvPicPr preferRelativeResize="0"/>
          <p:nvPr/>
        </p:nvPicPr>
        <p:blipFill rotWithShape="1">
          <a:blip r:embed="rId15">
            <a:alphaModFix/>
          </a:blip>
          <a:srcRect b="0" l="0" r="0" t="0"/>
          <a:stretch/>
        </p:blipFill>
        <p:spPr>
          <a:xfrm>
            <a:off x="600192" y="416759"/>
            <a:ext cx="99728" cy="93079"/>
          </a:xfrm>
          <a:prstGeom prst="rect">
            <a:avLst/>
          </a:prstGeom>
          <a:noFill/>
          <a:ln>
            <a:noFill/>
          </a:ln>
        </p:spPr>
      </p:pic>
      <p:pic>
        <p:nvPicPr>
          <p:cNvPr id="37" name="Google Shape;37;p12"/>
          <p:cNvPicPr preferRelativeResize="0"/>
          <p:nvPr/>
        </p:nvPicPr>
        <p:blipFill rotWithShape="1">
          <a:blip r:embed="rId16">
            <a:alphaModFix/>
          </a:blip>
          <a:srcRect b="0" l="0" r="0" t="0"/>
          <a:stretch/>
        </p:blipFill>
        <p:spPr>
          <a:xfrm rot="-2399453">
            <a:off x="709431" y="9987899"/>
            <a:ext cx="146267" cy="99727"/>
          </a:xfrm>
          <a:prstGeom prst="rect">
            <a:avLst/>
          </a:prstGeom>
          <a:noFill/>
          <a:ln>
            <a:noFill/>
          </a:ln>
        </p:spPr>
      </p:pic>
      <p:pic>
        <p:nvPicPr>
          <p:cNvPr id="38" name="Google Shape;38;p12"/>
          <p:cNvPicPr preferRelativeResize="0"/>
          <p:nvPr/>
        </p:nvPicPr>
        <p:blipFill rotWithShape="1">
          <a:blip r:embed="rId17">
            <a:alphaModFix/>
          </a:blip>
          <a:srcRect b="0" l="0" r="0" t="0"/>
          <a:stretch/>
        </p:blipFill>
        <p:spPr>
          <a:xfrm rot="4195034">
            <a:off x="279076" y="10086989"/>
            <a:ext cx="123130" cy="83952"/>
          </a:xfrm>
          <a:prstGeom prst="rect">
            <a:avLst/>
          </a:prstGeom>
          <a:noFill/>
          <a:ln>
            <a:noFill/>
          </a:ln>
        </p:spPr>
      </p:pic>
      <p:pic>
        <p:nvPicPr>
          <p:cNvPr id="39" name="Google Shape;39;p12"/>
          <p:cNvPicPr preferRelativeResize="0"/>
          <p:nvPr/>
        </p:nvPicPr>
        <p:blipFill rotWithShape="1">
          <a:blip r:embed="rId18">
            <a:alphaModFix/>
          </a:blip>
          <a:srcRect b="0" l="0" r="0" t="0"/>
          <a:stretch/>
        </p:blipFill>
        <p:spPr>
          <a:xfrm flipH="1" rot="10800000">
            <a:off x="7126665" y="771522"/>
            <a:ext cx="106376" cy="139618"/>
          </a:xfrm>
          <a:prstGeom prst="rect">
            <a:avLst/>
          </a:prstGeom>
          <a:noFill/>
          <a:ln>
            <a:noFill/>
          </a:ln>
        </p:spPr>
      </p:pic>
      <p:pic>
        <p:nvPicPr>
          <p:cNvPr id="40" name="Google Shape;40;p12"/>
          <p:cNvPicPr preferRelativeResize="0"/>
          <p:nvPr/>
        </p:nvPicPr>
        <p:blipFill rotWithShape="1">
          <a:blip r:embed="rId19">
            <a:alphaModFix/>
          </a:blip>
          <a:srcRect b="0" l="0" r="0" t="0"/>
          <a:stretch/>
        </p:blipFill>
        <p:spPr>
          <a:xfrm flipH="1" rot="-6543383">
            <a:off x="6835931" y="9968346"/>
            <a:ext cx="113024" cy="86430"/>
          </a:xfrm>
          <a:prstGeom prst="rect">
            <a:avLst/>
          </a:prstGeom>
          <a:noFill/>
          <a:ln>
            <a:noFill/>
          </a:ln>
        </p:spPr>
      </p:pic>
      <p:pic>
        <p:nvPicPr>
          <p:cNvPr id="41" name="Google Shape;41;p12"/>
          <p:cNvPicPr preferRelativeResize="0"/>
          <p:nvPr/>
        </p:nvPicPr>
        <p:blipFill rotWithShape="1">
          <a:blip r:embed="rId20">
            <a:alphaModFix/>
          </a:blip>
          <a:srcRect b="0" l="0" r="0" t="0"/>
          <a:stretch/>
        </p:blipFill>
        <p:spPr>
          <a:xfrm flipH="1" rot="-1657885">
            <a:off x="6748907" y="133998"/>
            <a:ext cx="73133" cy="93079"/>
          </a:xfrm>
          <a:prstGeom prst="rect">
            <a:avLst/>
          </a:prstGeom>
          <a:noFill/>
          <a:ln>
            <a:noFill/>
          </a:ln>
        </p:spPr>
      </p:pic>
      <p:pic>
        <p:nvPicPr>
          <p:cNvPr id="42" name="Google Shape;42;p12"/>
          <p:cNvPicPr preferRelativeResize="0"/>
          <p:nvPr/>
        </p:nvPicPr>
        <p:blipFill rotWithShape="1">
          <a:blip r:embed="rId21">
            <a:alphaModFix/>
          </a:blip>
          <a:srcRect b="0" l="0" r="0" t="0"/>
          <a:stretch/>
        </p:blipFill>
        <p:spPr>
          <a:xfrm flipH="1" rot="1352589">
            <a:off x="358373" y="1908366"/>
            <a:ext cx="93079" cy="73133"/>
          </a:xfrm>
          <a:prstGeom prst="rect">
            <a:avLst/>
          </a:prstGeom>
          <a:noFill/>
          <a:ln>
            <a:noFill/>
          </a:ln>
        </p:spPr>
      </p:pic>
      <p:pic>
        <p:nvPicPr>
          <p:cNvPr id="43" name="Google Shape;43;p12"/>
          <p:cNvPicPr preferRelativeResize="0"/>
          <p:nvPr/>
        </p:nvPicPr>
        <p:blipFill rotWithShape="1">
          <a:blip r:embed="rId9">
            <a:alphaModFix/>
          </a:blip>
          <a:srcRect b="0" l="0" r="0" t="0"/>
          <a:stretch/>
        </p:blipFill>
        <p:spPr>
          <a:xfrm>
            <a:off x="87844" y="1533160"/>
            <a:ext cx="126322" cy="113025"/>
          </a:xfrm>
          <a:prstGeom prst="rect">
            <a:avLst/>
          </a:prstGeom>
          <a:noFill/>
          <a:ln>
            <a:noFill/>
          </a:ln>
        </p:spPr>
      </p:pic>
      <p:pic>
        <p:nvPicPr>
          <p:cNvPr id="44" name="Google Shape;44;p12"/>
          <p:cNvPicPr preferRelativeResize="0"/>
          <p:nvPr/>
        </p:nvPicPr>
        <p:blipFill rotWithShape="1">
          <a:blip r:embed="rId22">
            <a:alphaModFix/>
          </a:blip>
          <a:srcRect b="0" l="0" r="0" t="0"/>
          <a:stretch/>
        </p:blipFill>
        <p:spPr>
          <a:xfrm rot="4316042">
            <a:off x="7398534" y="90900"/>
            <a:ext cx="65608" cy="62155"/>
          </a:xfrm>
          <a:prstGeom prst="rect">
            <a:avLst/>
          </a:prstGeom>
          <a:noFill/>
          <a:ln>
            <a:noFill/>
          </a:ln>
        </p:spPr>
      </p:pic>
      <p:pic>
        <p:nvPicPr>
          <p:cNvPr id="45" name="Google Shape;45;p12"/>
          <p:cNvPicPr preferRelativeResize="0"/>
          <p:nvPr/>
        </p:nvPicPr>
        <p:blipFill rotWithShape="1">
          <a:blip r:embed="rId15">
            <a:alphaModFix/>
          </a:blip>
          <a:srcRect b="0" l="0" r="0" t="0"/>
          <a:stretch/>
        </p:blipFill>
        <p:spPr>
          <a:xfrm>
            <a:off x="7464987" y="9423125"/>
            <a:ext cx="99728" cy="93079"/>
          </a:xfrm>
          <a:prstGeom prst="rect">
            <a:avLst/>
          </a:prstGeom>
          <a:noFill/>
          <a:ln>
            <a:noFill/>
          </a:ln>
        </p:spPr>
      </p:pic>
      <p:pic>
        <p:nvPicPr>
          <p:cNvPr id="46" name="Google Shape;46;p12"/>
          <p:cNvPicPr preferRelativeResize="0"/>
          <p:nvPr/>
        </p:nvPicPr>
        <p:blipFill rotWithShape="1">
          <a:blip r:embed="rId19">
            <a:alphaModFix/>
          </a:blip>
          <a:srcRect b="0" l="0" r="0" t="0"/>
          <a:stretch/>
        </p:blipFill>
        <p:spPr>
          <a:xfrm rot="6543383">
            <a:off x="1383467" y="345515"/>
            <a:ext cx="113024" cy="86430"/>
          </a:xfrm>
          <a:prstGeom prst="rect">
            <a:avLst/>
          </a:prstGeom>
          <a:noFill/>
          <a:ln>
            <a:noFill/>
          </a:ln>
        </p:spPr>
      </p:pic>
      <p:pic>
        <p:nvPicPr>
          <p:cNvPr id="47" name="Google Shape;47;p12"/>
          <p:cNvPicPr preferRelativeResize="0"/>
          <p:nvPr/>
        </p:nvPicPr>
        <p:blipFill rotWithShape="1">
          <a:blip r:embed="rId6">
            <a:alphaModFix/>
          </a:blip>
          <a:srcRect b="0" l="0" r="0" t="0"/>
          <a:stretch/>
        </p:blipFill>
        <p:spPr>
          <a:xfrm flipH="1" rot="-4396379">
            <a:off x="56296" y="8628099"/>
            <a:ext cx="99727" cy="73133"/>
          </a:xfrm>
          <a:prstGeom prst="rect">
            <a:avLst/>
          </a:prstGeom>
          <a:noFill/>
          <a:ln>
            <a:noFill/>
          </a:ln>
        </p:spPr>
      </p:pic>
      <p:pic>
        <p:nvPicPr>
          <p:cNvPr id="48" name="Google Shape;48;p12"/>
          <p:cNvPicPr preferRelativeResize="0"/>
          <p:nvPr/>
        </p:nvPicPr>
        <p:blipFill rotWithShape="1">
          <a:blip r:embed="rId23">
            <a:alphaModFix/>
          </a:blip>
          <a:srcRect b="0" l="0" r="0" t="0"/>
          <a:stretch/>
        </p:blipFill>
        <p:spPr>
          <a:xfrm>
            <a:off x="337454" y="223701"/>
            <a:ext cx="86431" cy="46539"/>
          </a:xfrm>
          <a:prstGeom prst="rect">
            <a:avLst/>
          </a:prstGeom>
          <a:noFill/>
          <a:ln>
            <a:noFill/>
          </a:ln>
        </p:spPr>
      </p:pic>
      <p:pic>
        <p:nvPicPr>
          <p:cNvPr id="49" name="Google Shape;49;p12"/>
          <p:cNvPicPr preferRelativeResize="0"/>
          <p:nvPr/>
        </p:nvPicPr>
        <p:blipFill rotWithShape="1">
          <a:blip r:embed="rId6">
            <a:alphaModFix/>
          </a:blip>
          <a:srcRect b="0" l="0" r="0" t="0"/>
          <a:stretch/>
        </p:blipFill>
        <p:spPr>
          <a:xfrm flipH="1" rot="-4396379">
            <a:off x="105610" y="554655"/>
            <a:ext cx="111418" cy="81706"/>
          </a:xfrm>
          <a:prstGeom prst="rect">
            <a:avLst/>
          </a:prstGeom>
          <a:noFill/>
          <a:ln>
            <a:noFill/>
          </a:ln>
        </p:spPr>
      </p:pic>
      <p:pic>
        <p:nvPicPr>
          <p:cNvPr id="50" name="Google Shape;50;p12"/>
          <p:cNvPicPr preferRelativeResize="0"/>
          <p:nvPr/>
        </p:nvPicPr>
        <p:blipFill rotWithShape="1">
          <a:blip r:embed="rId22">
            <a:alphaModFix/>
          </a:blip>
          <a:srcRect b="0" l="0" r="0" t="0"/>
          <a:stretch/>
        </p:blipFill>
        <p:spPr>
          <a:xfrm flipH="1" rot="-4316051">
            <a:off x="882450" y="1054585"/>
            <a:ext cx="112050" cy="106153"/>
          </a:xfrm>
          <a:prstGeom prst="rect">
            <a:avLst/>
          </a:prstGeom>
          <a:noFill/>
          <a:ln>
            <a:noFill/>
          </a:ln>
        </p:spPr>
      </p:pic>
      <p:sp>
        <p:nvSpPr>
          <p:cNvPr id="51" name="Google Shape;51;p12"/>
          <p:cNvSpPr/>
          <p:nvPr>
            <p:ph idx="2" type="pic"/>
          </p:nvPr>
        </p:nvSpPr>
        <p:spPr>
          <a:xfrm>
            <a:off x="1516260" y="1062678"/>
            <a:ext cx="4573800" cy="7612800"/>
          </a:xfrm>
          <a:prstGeom prst="roundRect">
            <a:avLst>
              <a:gd fmla="val 7792" name="adj"/>
            </a:avLst>
          </a:prstGeom>
          <a:solidFill>
            <a:srgbClr val="F2F2F2"/>
          </a:solidFill>
          <a:ln>
            <a:noFill/>
          </a:ln>
        </p:spPr>
      </p:sp>
    </p:spTree>
  </p:cSld>
  <p:clrMapOvr>
    <a:masterClrMapping/>
  </p:clrMapOvr>
  <p:extLst>
    <p:ext uri="{DCECCB84-F9BA-43D5-87BE-67443E8EF086}">
      <p15:sldGuideLst>
        <p15:guide id="1" orient="horz" pos="3283">
          <p15:clr>
            <a:srgbClr val="FBAE40"/>
          </p15:clr>
        </p15:guide>
        <p15:guide id="2" pos="239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2" name="Shape 52"/>
        <p:cNvGrpSpPr/>
        <p:nvPr/>
      </p:nvGrpSpPr>
      <p:grpSpPr>
        <a:xfrm>
          <a:off x="0" y="0"/>
          <a:ext cx="0" cy="0"/>
          <a:chOff x="0" y="0"/>
          <a:chExt cx="0" cy="0"/>
        </a:xfrm>
      </p:grpSpPr>
      <p:sp>
        <p:nvSpPr>
          <p:cNvPr id="53" name="Google Shape;53;p13"/>
          <p:cNvSpPr txBox="1"/>
          <p:nvPr>
            <p:ph type="title"/>
          </p:nvPr>
        </p:nvSpPr>
        <p:spPr>
          <a:xfrm>
            <a:off x="258711" y="4359052"/>
            <a:ext cx="7072200" cy="1705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54" name="Google Shape;54;p13"/>
          <p:cNvSpPr txBox="1"/>
          <p:nvPr>
            <p:ph idx="12" type="sldNum"/>
          </p:nvPr>
        </p:nvSpPr>
        <p:spPr>
          <a:xfrm>
            <a:off x="7032145" y="9450777"/>
            <a:ext cx="455400" cy="7974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5" name="Shape 55"/>
        <p:cNvGrpSpPr/>
        <p:nvPr/>
      </p:nvGrpSpPr>
      <p:grpSpPr>
        <a:xfrm>
          <a:off x="0" y="0"/>
          <a:ext cx="0" cy="0"/>
          <a:chOff x="0" y="0"/>
          <a:chExt cx="0" cy="0"/>
        </a:xfrm>
      </p:grpSpPr>
      <p:sp>
        <p:nvSpPr>
          <p:cNvPr id="56" name="Google Shape;56;p14"/>
          <p:cNvSpPr txBox="1"/>
          <p:nvPr>
            <p:ph type="title"/>
          </p:nvPr>
        </p:nvSpPr>
        <p:spPr>
          <a:xfrm>
            <a:off x="258711" y="901916"/>
            <a:ext cx="7072200" cy="1160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7" name="Google Shape;57;p14"/>
          <p:cNvSpPr txBox="1"/>
          <p:nvPr>
            <p:ph idx="1" type="body"/>
          </p:nvPr>
        </p:nvSpPr>
        <p:spPr>
          <a:xfrm>
            <a:off x="258711" y="2335680"/>
            <a:ext cx="7072200" cy="69240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8" name="Google Shape;58;p14"/>
          <p:cNvSpPr txBox="1"/>
          <p:nvPr>
            <p:ph idx="12" type="sldNum"/>
          </p:nvPr>
        </p:nvSpPr>
        <p:spPr>
          <a:xfrm>
            <a:off x="7032145" y="9450777"/>
            <a:ext cx="455400" cy="7974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5"/>
          <p:cNvSpPr txBox="1"/>
          <p:nvPr>
            <p:ph type="title"/>
          </p:nvPr>
        </p:nvSpPr>
        <p:spPr>
          <a:xfrm>
            <a:off x="258711" y="901916"/>
            <a:ext cx="7072200" cy="1160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1" name="Google Shape;61;p15"/>
          <p:cNvSpPr txBox="1"/>
          <p:nvPr>
            <p:ph idx="12" type="sldNum"/>
          </p:nvPr>
        </p:nvSpPr>
        <p:spPr>
          <a:xfrm>
            <a:off x="7032145" y="9450777"/>
            <a:ext cx="455400" cy="7974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2" name="Shape 62"/>
        <p:cNvGrpSpPr/>
        <p:nvPr/>
      </p:nvGrpSpPr>
      <p:grpSpPr>
        <a:xfrm>
          <a:off x="0" y="0"/>
          <a:ext cx="0" cy="0"/>
          <a:chOff x="0" y="0"/>
          <a:chExt cx="0" cy="0"/>
        </a:xfrm>
      </p:grpSpPr>
      <p:sp>
        <p:nvSpPr>
          <p:cNvPr id="63" name="Google Shape;63;p16"/>
          <p:cNvSpPr txBox="1"/>
          <p:nvPr>
            <p:ph type="title"/>
          </p:nvPr>
        </p:nvSpPr>
        <p:spPr>
          <a:xfrm>
            <a:off x="406908" y="912303"/>
            <a:ext cx="5285400" cy="82905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64" name="Google Shape;64;p16"/>
          <p:cNvSpPr txBox="1"/>
          <p:nvPr>
            <p:ph idx="12" type="sldNum"/>
          </p:nvPr>
        </p:nvSpPr>
        <p:spPr>
          <a:xfrm>
            <a:off x="7032145" y="9450777"/>
            <a:ext cx="455400" cy="7974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5" name="Shape 65"/>
        <p:cNvGrpSpPr/>
        <p:nvPr/>
      </p:nvGrpSpPr>
      <p:grpSpPr>
        <a:xfrm>
          <a:off x="0" y="0"/>
          <a:ext cx="0" cy="0"/>
          <a:chOff x="0" y="0"/>
          <a:chExt cx="0" cy="0"/>
        </a:xfrm>
      </p:grpSpPr>
      <p:sp>
        <p:nvSpPr>
          <p:cNvPr id="66" name="Google Shape;66;p17"/>
          <p:cNvSpPr/>
          <p:nvPr/>
        </p:nvSpPr>
        <p:spPr>
          <a:xfrm>
            <a:off x="3794763" y="-253"/>
            <a:ext cx="3794700" cy="10424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7"/>
          <p:cNvSpPr txBox="1"/>
          <p:nvPr>
            <p:ph type="title"/>
          </p:nvPr>
        </p:nvSpPr>
        <p:spPr>
          <a:xfrm>
            <a:off x="220365" y="2499232"/>
            <a:ext cx="3357600" cy="30042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68" name="Google Shape;68;p17"/>
          <p:cNvSpPr txBox="1"/>
          <p:nvPr>
            <p:ph idx="1" type="subTitle"/>
          </p:nvPr>
        </p:nvSpPr>
        <p:spPr>
          <a:xfrm>
            <a:off x="220365" y="5680893"/>
            <a:ext cx="3357600" cy="25029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9" name="Google Shape;69;p17"/>
          <p:cNvSpPr txBox="1"/>
          <p:nvPr>
            <p:ph idx="2" type="body"/>
          </p:nvPr>
        </p:nvSpPr>
        <p:spPr>
          <a:xfrm>
            <a:off x="4099788" y="1467457"/>
            <a:ext cx="3184800" cy="74889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17"/>
          <p:cNvSpPr txBox="1"/>
          <p:nvPr>
            <p:ph idx="12" type="sldNum"/>
          </p:nvPr>
        </p:nvSpPr>
        <p:spPr>
          <a:xfrm>
            <a:off x="7032145" y="9450777"/>
            <a:ext cx="455400" cy="7974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1" name="Shape 71"/>
        <p:cNvGrpSpPr/>
        <p:nvPr/>
      </p:nvGrpSpPr>
      <p:grpSpPr>
        <a:xfrm>
          <a:off x="0" y="0"/>
          <a:ext cx="0" cy="0"/>
          <a:chOff x="0" y="0"/>
          <a:chExt cx="0" cy="0"/>
        </a:xfrm>
      </p:grpSpPr>
      <p:sp>
        <p:nvSpPr>
          <p:cNvPr id="72" name="Google Shape;72;p18"/>
          <p:cNvSpPr txBox="1"/>
          <p:nvPr>
            <p:ph idx="1" type="body"/>
          </p:nvPr>
        </p:nvSpPr>
        <p:spPr>
          <a:xfrm>
            <a:off x="258711" y="8573957"/>
            <a:ext cx="4979100" cy="1226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73" name="Google Shape;73;p18"/>
          <p:cNvSpPr txBox="1"/>
          <p:nvPr>
            <p:ph idx="12" type="sldNum"/>
          </p:nvPr>
        </p:nvSpPr>
        <p:spPr>
          <a:xfrm>
            <a:off x="7032145" y="9450777"/>
            <a:ext cx="455400" cy="7974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4" name="Shape 74"/>
        <p:cNvGrpSpPr/>
        <p:nvPr/>
      </p:nvGrpSpPr>
      <p:grpSpPr>
        <a:xfrm>
          <a:off x="0" y="0"/>
          <a:ext cx="0" cy="0"/>
          <a:chOff x="0" y="0"/>
          <a:chExt cx="0" cy="0"/>
        </a:xfrm>
      </p:grpSpPr>
      <p:sp>
        <p:nvSpPr>
          <p:cNvPr id="75" name="Google Shape;75;p19"/>
          <p:cNvSpPr txBox="1"/>
          <p:nvPr>
            <p:ph hasCustomPrompt="1" type="title"/>
          </p:nvPr>
        </p:nvSpPr>
        <p:spPr>
          <a:xfrm>
            <a:off x="258711" y="2241745"/>
            <a:ext cx="7072200" cy="3979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76" name="Google Shape;76;p19"/>
          <p:cNvSpPr txBox="1"/>
          <p:nvPr>
            <p:ph idx="1" type="body"/>
          </p:nvPr>
        </p:nvSpPr>
        <p:spPr>
          <a:xfrm>
            <a:off x="258711" y="6388503"/>
            <a:ext cx="7072200" cy="26361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77" name="Google Shape;77;p19"/>
          <p:cNvSpPr txBox="1"/>
          <p:nvPr>
            <p:ph idx="12" type="sldNum"/>
          </p:nvPr>
        </p:nvSpPr>
        <p:spPr>
          <a:xfrm>
            <a:off x="7032145" y="9450777"/>
            <a:ext cx="455400" cy="7974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8" name="Shape 78"/>
        <p:cNvGrpSpPr/>
        <p:nvPr/>
      </p:nvGrpSpPr>
      <p:grpSpPr>
        <a:xfrm>
          <a:off x="0" y="0"/>
          <a:ext cx="0" cy="0"/>
          <a:chOff x="0" y="0"/>
          <a:chExt cx="0" cy="0"/>
        </a:xfrm>
      </p:grpSpPr>
      <p:sp>
        <p:nvSpPr>
          <p:cNvPr id="79" name="Google Shape;79;p20"/>
          <p:cNvSpPr txBox="1"/>
          <p:nvPr>
            <p:ph idx="12" type="sldNum"/>
          </p:nvPr>
        </p:nvSpPr>
        <p:spPr>
          <a:xfrm>
            <a:off x="7032145" y="9450777"/>
            <a:ext cx="455400" cy="7974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8"/>
          <p:cNvSpPr txBox="1"/>
          <p:nvPr>
            <p:ph type="title"/>
          </p:nvPr>
        </p:nvSpPr>
        <p:spPr>
          <a:xfrm>
            <a:off x="258711" y="901916"/>
            <a:ext cx="7072200" cy="11604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8"/>
          <p:cNvSpPr txBox="1"/>
          <p:nvPr>
            <p:ph idx="1" type="body"/>
          </p:nvPr>
        </p:nvSpPr>
        <p:spPr>
          <a:xfrm>
            <a:off x="258711" y="2335680"/>
            <a:ext cx="7072200" cy="69240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8"/>
          <p:cNvSpPr txBox="1"/>
          <p:nvPr>
            <p:ph idx="12" type="sldNum"/>
          </p:nvPr>
        </p:nvSpPr>
        <p:spPr>
          <a:xfrm>
            <a:off x="7032145" y="9450777"/>
            <a:ext cx="455400" cy="7974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gif"/><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drive.google.com/file/d/1uV1KsaR8QDzsXJ6VfaVdPO0b4c0md2Qp/view" TargetMode="External"/><Relationship Id="rId4" Type="http://schemas.openxmlformats.org/officeDocument/2006/relationships/image" Target="../media/image20.jpg"/><Relationship Id="rId5"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8.png"/><Relationship Id="rId4" Type="http://schemas.openxmlformats.org/officeDocument/2006/relationships/hyperlink" Target="http://drive.google.com/file/d/1xwS6bu876dznuXeOGTby-Djh6IjFX1v2/view" TargetMode="External"/><Relationship Id="rId5" Type="http://schemas.openxmlformats.org/officeDocument/2006/relationships/image" Target="../media/image2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8.png"/><Relationship Id="rId4" Type="http://schemas.openxmlformats.org/officeDocument/2006/relationships/hyperlink" Target="http://drive.google.com/file/d/1xT6D6eeO9pm2Qh8MXBh9RckYrDAI2X85/view" TargetMode="External"/><Relationship Id="rId5" Type="http://schemas.openxmlformats.org/officeDocument/2006/relationships/image" Target="../media/image3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0.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631425" y="-25"/>
            <a:ext cx="5534400" cy="1010400"/>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2400"/>
              </a:spcBef>
              <a:spcAft>
                <a:spcPts val="600"/>
              </a:spcAft>
              <a:buClr>
                <a:schemeClr val="dk1"/>
              </a:buClr>
              <a:buSzPts val="1100"/>
              <a:buFont typeface="Arial"/>
              <a:buNone/>
            </a:pPr>
            <a:r>
              <a:rPr b="1" lang="en" sz="3000">
                <a:solidFill>
                  <a:srgbClr val="0000FF"/>
                </a:solidFill>
                <a:latin typeface="Comic Sans MS"/>
                <a:ea typeface="Comic Sans MS"/>
                <a:cs typeface="Comic Sans MS"/>
                <a:sym typeface="Comic Sans MS"/>
              </a:rPr>
              <a:t>  </a:t>
            </a:r>
            <a:r>
              <a:rPr b="1" lang="en" sz="3000">
                <a:solidFill>
                  <a:srgbClr val="0000FF"/>
                </a:solidFill>
                <a:latin typeface="Trebuchet MS"/>
                <a:ea typeface="Trebuchet MS"/>
                <a:cs typeface="Trebuchet MS"/>
                <a:sym typeface="Trebuchet MS"/>
              </a:rPr>
              <a:t>Guangren Elementary School</a:t>
            </a:r>
            <a:endParaRPr b="1">
              <a:latin typeface="Trebuchet MS"/>
              <a:ea typeface="Trebuchet MS"/>
              <a:cs typeface="Trebuchet MS"/>
              <a:sym typeface="Trebuchet MS"/>
            </a:endParaRPr>
          </a:p>
        </p:txBody>
      </p:sp>
      <p:sp>
        <p:nvSpPr>
          <p:cNvPr id="85" name="Google Shape;85;p1"/>
          <p:cNvSpPr txBox="1"/>
          <p:nvPr>
            <p:ph idx="1" type="subTitle"/>
          </p:nvPr>
        </p:nvSpPr>
        <p:spPr>
          <a:xfrm>
            <a:off x="342900" y="3601524"/>
            <a:ext cx="7072200" cy="13797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630"/>
              </a:spcBef>
              <a:spcAft>
                <a:spcPts val="0"/>
              </a:spcAft>
              <a:buClr>
                <a:schemeClr val="dk1"/>
              </a:buClr>
              <a:buSzPts val="1100"/>
              <a:buFont typeface="Arial"/>
              <a:buNone/>
            </a:pPr>
            <a:r>
              <a:rPr b="1" lang="en" sz="1800">
                <a:solidFill>
                  <a:srgbClr val="FF0000"/>
                </a:solidFill>
              </a:rPr>
              <a:t>Grade</a:t>
            </a:r>
            <a:r>
              <a:rPr b="1" lang="en" sz="1800">
                <a:solidFill>
                  <a:schemeClr val="dk1"/>
                </a:solidFill>
              </a:rPr>
              <a:t> 4 </a:t>
            </a:r>
            <a:r>
              <a:rPr b="1" lang="en" sz="1800">
                <a:solidFill>
                  <a:srgbClr val="FF0000"/>
                </a:solidFill>
              </a:rPr>
              <a:t>Newsletter Week</a:t>
            </a:r>
            <a:r>
              <a:rPr b="1" lang="en" sz="1800">
                <a:solidFill>
                  <a:schemeClr val="dk1"/>
                </a:solidFill>
              </a:rPr>
              <a:t> 10: </a:t>
            </a:r>
            <a:r>
              <a:rPr b="1" lang="en" sz="1800">
                <a:solidFill>
                  <a:srgbClr val="FF0000"/>
                </a:solidFill>
              </a:rPr>
              <a:t>October</a:t>
            </a:r>
            <a:r>
              <a:rPr b="1" lang="en" sz="1800">
                <a:solidFill>
                  <a:schemeClr val="dk1"/>
                </a:solidFill>
              </a:rPr>
              <a:t> 28</a:t>
            </a:r>
            <a:r>
              <a:rPr b="1" baseline="30000" lang="en" sz="1800">
                <a:solidFill>
                  <a:schemeClr val="dk1"/>
                </a:solidFill>
              </a:rPr>
              <a:t>th</a:t>
            </a:r>
            <a:r>
              <a:rPr b="1" lang="en" sz="1800">
                <a:solidFill>
                  <a:schemeClr val="dk1"/>
                </a:solidFill>
              </a:rPr>
              <a:t> -</a:t>
            </a:r>
            <a:r>
              <a:rPr b="1" lang="en" sz="1800">
                <a:solidFill>
                  <a:srgbClr val="FF0000"/>
                </a:solidFill>
              </a:rPr>
              <a:t> November</a:t>
            </a:r>
            <a:r>
              <a:rPr b="1" lang="en" sz="1800">
                <a:solidFill>
                  <a:schemeClr val="dk1"/>
                </a:solidFill>
              </a:rPr>
              <a:t> 1</a:t>
            </a:r>
            <a:r>
              <a:rPr b="1" baseline="30000" lang="en" sz="1800">
                <a:solidFill>
                  <a:schemeClr val="dk1"/>
                </a:solidFill>
              </a:rPr>
              <a:t>st</a:t>
            </a:r>
            <a:r>
              <a:rPr b="1" lang="en" sz="1800">
                <a:solidFill>
                  <a:schemeClr val="dk1"/>
                </a:solidFill>
              </a:rPr>
              <a:t> , 2024</a:t>
            </a:r>
            <a:endParaRPr b="1" sz="1800">
              <a:solidFill>
                <a:schemeClr val="dk1"/>
              </a:solidFill>
            </a:endParaRPr>
          </a:p>
          <a:p>
            <a:pPr indent="0" lvl="0" marL="0" rtl="0" algn="ctr">
              <a:lnSpc>
                <a:spcPct val="115000"/>
              </a:lnSpc>
              <a:spcBef>
                <a:spcPts val="630"/>
              </a:spcBef>
              <a:spcAft>
                <a:spcPts val="0"/>
              </a:spcAft>
              <a:buClr>
                <a:schemeClr val="dk1"/>
              </a:buClr>
              <a:buSzPts val="1100"/>
              <a:buFont typeface="Arial"/>
              <a:buNone/>
            </a:pPr>
            <a:r>
              <a:rPr b="1" lang="en" sz="1800">
                <a:solidFill>
                  <a:schemeClr val="dk1"/>
                </a:solidFill>
                <a:latin typeface="DFKai-SB"/>
                <a:ea typeface="DFKai-SB"/>
                <a:cs typeface="DFKai-SB"/>
                <a:sym typeface="DFKai-SB"/>
              </a:rPr>
              <a:t>光仁國小ESL雙語班週報 特別版 – </a:t>
            </a:r>
            <a:r>
              <a:rPr b="1" lang="en" sz="1800">
                <a:solidFill>
                  <a:schemeClr val="dk1"/>
                </a:solidFill>
                <a:latin typeface="DFKai-SB"/>
                <a:ea typeface="DFKai-SB"/>
                <a:cs typeface="DFKai-SB"/>
                <a:sym typeface="DFKai-SB"/>
              </a:rPr>
              <a:t>四</a:t>
            </a:r>
            <a:r>
              <a:rPr b="1" lang="en" sz="1800">
                <a:solidFill>
                  <a:schemeClr val="dk1"/>
                </a:solidFill>
                <a:latin typeface="DFKai-SB"/>
                <a:ea typeface="DFKai-SB"/>
                <a:cs typeface="DFKai-SB"/>
                <a:sym typeface="DFKai-SB"/>
              </a:rPr>
              <a:t>年級</a:t>
            </a:r>
            <a:endParaRPr b="1" sz="1800">
              <a:solidFill>
                <a:schemeClr val="dk1"/>
              </a:solidFill>
              <a:latin typeface="DFKai-SB"/>
              <a:ea typeface="DFKai-SB"/>
              <a:cs typeface="DFKai-SB"/>
              <a:sym typeface="DFKai-SB"/>
            </a:endParaRPr>
          </a:p>
          <a:p>
            <a:pPr indent="0" lvl="0" marL="0" rtl="0" algn="ctr">
              <a:lnSpc>
                <a:spcPct val="100000"/>
              </a:lnSpc>
              <a:spcBef>
                <a:spcPts val="0"/>
              </a:spcBef>
              <a:spcAft>
                <a:spcPts val="600"/>
              </a:spcAft>
              <a:buSzPts val="2800"/>
              <a:buNone/>
            </a:pPr>
            <a:r>
              <a:rPr b="1" lang="en" sz="1800">
                <a:solidFill>
                  <a:schemeClr val="dk1"/>
                </a:solidFill>
                <a:latin typeface="DFKai-SB"/>
                <a:ea typeface="DFKai-SB"/>
                <a:cs typeface="DFKai-SB"/>
                <a:sym typeface="DFKai-SB"/>
              </a:rPr>
              <a:t>第一學期第十週 十月</a:t>
            </a:r>
            <a:r>
              <a:rPr b="1" lang="en" sz="1800">
                <a:solidFill>
                  <a:schemeClr val="dk1"/>
                </a:solidFill>
                <a:latin typeface="DFKai-SB"/>
                <a:ea typeface="DFKai-SB"/>
                <a:cs typeface="DFKai-SB"/>
                <a:sym typeface="DFKai-SB"/>
              </a:rPr>
              <a:t>二十八日</a:t>
            </a:r>
            <a:r>
              <a:rPr b="1" lang="en" sz="1800">
                <a:solidFill>
                  <a:schemeClr val="dk1"/>
                </a:solidFill>
                <a:latin typeface="DFKai-SB"/>
                <a:ea typeface="DFKai-SB"/>
                <a:cs typeface="DFKai-SB"/>
                <a:sym typeface="DFKai-SB"/>
              </a:rPr>
              <a:t> – 十一月</a:t>
            </a:r>
            <a:r>
              <a:rPr b="1" lang="en" sz="1800">
                <a:solidFill>
                  <a:schemeClr val="dk1"/>
                </a:solidFill>
                <a:latin typeface="DFKai-SB"/>
                <a:ea typeface="DFKai-SB"/>
                <a:cs typeface="DFKai-SB"/>
                <a:sym typeface="DFKai-SB"/>
              </a:rPr>
              <a:t>ㄧ</a:t>
            </a:r>
            <a:r>
              <a:rPr b="1" lang="en" sz="1800">
                <a:solidFill>
                  <a:schemeClr val="dk1"/>
                </a:solidFill>
                <a:latin typeface="DFKai-SB"/>
                <a:ea typeface="DFKai-SB"/>
                <a:cs typeface="DFKai-SB"/>
                <a:sym typeface="DFKai-SB"/>
              </a:rPr>
              <a:t>日</a:t>
            </a:r>
            <a:endParaRPr sz="3200"/>
          </a:p>
        </p:txBody>
      </p:sp>
      <p:pic>
        <p:nvPicPr>
          <p:cNvPr id="86" name="Google Shape;86;p1"/>
          <p:cNvPicPr preferRelativeResize="0"/>
          <p:nvPr/>
        </p:nvPicPr>
        <p:blipFill rotWithShape="1">
          <a:blip r:embed="rId3">
            <a:alphaModFix/>
          </a:blip>
          <a:srcRect b="0" l="0" r="0" t="0"/>
          <a:stretch/>
        </p:blipFill>
        <p:spPr>
          <a:xfrm>
            <a:off x="0" y="-25"/>
            <a:ext cx="1515625" cy="1875450"/>
          </a:xfrm>
          <a:prstGeom prst="rect">
            <a:avLst/>
          </a:prstGeom>
          <a:noFill/>
          <a:ln>
            <a:noFill/>
          </a:ln>
        </p:spPr>
      </p:pic>
      <p:sp>
        <p:nvSpPr>
          <p:cNvPr id="87" name="Google Shape;87;p1"/>
          <p:cNvSpPr/>
          <p:nvPr/>
        </p:nvSpPr>
        <p:spPr>
          <a:xfrm>
            <a:off x="1768225" y="1751399"/>
            <a:ext cx="4636439" cy="862726"/>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6AA84F"/>
                </a:solidFill>
                <a:latin typeface="Concert One"/>
              </a:rPr>
              <a:t>Grade 4</a:t>
            </a:r>
          </a:p>
        </p:txBody>
      </p:sp>
      <p:sp>
        <p:nvSpPr>
          <p:cNvPr id="88" name="Google Shape;88;p1"/>
          <p:cNvSpPr/>
          <p:nvPr/>
        </p:nvSpPr>
        <p:spPr>
          <a:xfrm>
            <a:off x="2062374" y="2849925"/>
            <a:ext cx="4369598" cy="75160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CC0000"/>
                </a:solidFill>
                <a:latin typeface="Pacifico"/>
              </a:rPr>
              <a:t>Special newsletter</a:t>
            </a:r>
          </a:p>
        </p:txBody>
      </p:sp>
      <p:sp>
        <p:nvSpPr>
          <p:cNvPr id="89" name="Google Shape;89;p1"/>
          <p:cNvSpPr txBox="1"/>
          <p:nvPr/>
        </p:nvSpPr>
        <p:spPr>
          <a:xfrm>
            <a:off x="1328175" y="5441075"/>
            <a:ext cx="4663800" cy="1970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 sz="5100" u="sng" cap="none" strike="noStrike">
                <a:solidFill>
                  <a:srgbClr val="000000"/>
                </a:solidFill>
                <a:latin typeface="Caveat"/>
                <a:ea typeface="Caveat"/>
                <a:cs typeface="Caveat"/>
                <a:sym typeface="Caveat"/>
              </a:rPr>
              <a:t>Contents</a:t>
            </a:r>
            <a:r>
              <a:rPr b="0" i="0" lang="en" sz="5400" u="none" cap="none" strike="noStrike">
                <a:solidFill>
                  <a:srgbClr val="000000"/>
                </a:solidFill>
                <a:latin typeface="DFKai-SB"/>
                <a:ea typeface="DFKai-SB"/>
                <a:cs typeface="DFKai-SB"/>
                <a:sym typeface="DFKai-SB"/>
              </a:rPr>
              <a:t>目錄</a:t>
            </a:r>
            <a:endParaRPr b="1" i="0" sz="5100" u="sng" cap="none" strike="noStrike">
              <a:solidFill>
                <a:srgbClr val="000000"/>
              </a:solidFill>
              <a:latin typeface="Caveat"/>
              <a:ea typeface="Caveat"/>
              <a:cs typeface="Caveat"/>
              <a:sym typeface="Caveat"/>
            </a:endParaRPr>
          </a:p>
        </p:txBody>
      </p:sp>
      <p:pic>
        <p:nvPicPr>
          <p:cNvPr id="90" name="Google Shape;90;p1"/>
          <p:cNvPicPr preferRelativeResize="0"/>
          <p:nvPr/>
        </p:nvPicPr>
        <p:blipFill rotWithShape="1">
          <a:blip r:embed="rId4">
            <a:alphaModFix/>
          </a:blip>
          <a:srcRect b="0" l="0" r="0" t="0"/>
          <a:stretch/>
        </p:blipFill>
        <p:spPr>
          <a:xfrm>
            <a:off x="4953323" y="5598176"/>
            <a:ext cx="1225638" cy="1240174"/>
          </a:xfrm>
          <a:prstGeom prst="rect">
            <a:avLst/>
          </a:prstGeom>
          <a:noFill/>
          <a:ln>
            <a:noFill/>
          </a:ln>
        </p:spPr>
      </p:pic>
      <p:sp>
        <p:nvSpPr>
          <p:cNvPr id="91" name="Google Shape;91;p1"/>
          <p:cNvSpPr txBox="1"/>
          <p:nvPr/>
        </p:nvSpPr>
        <p:spPr>
          <a:xfrm>
            <a:off x="1037049" y="6838350"/>
            <a:ext cx="6192426" cy="32502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18750"/>
              </a:lnSpc>
              <a:spcBef>
                <a:spcPts val="1225"/>
              </a:spcBef>
              <a:spcAft>
                <a:spcPts val="0"/>
              </a:spcAft>
              <a:buClr>
                <a:schemeClr val="dk1"/>
              </a:buClr>
              <a:buSzPts val="1800"/>
              <a:buFont typeface="Comic Sans MS"/>
              <a:buAutoNum type="arabicPeriod"/>
            </a:pPr>
            <a:r>
              <a:rPr b="1" i="0" lang="en" sz="1800" u="none" cap="none" strike="noStrike">
                <a:solidFill>
                  <a:schemeClr val="dk1"/>
                </a:solidFill>
                <a:latin typeface="Comic Sans MS"/>
                <a:ea typeface="Comic Sans MS"/>
                <a:cs typeface="Comic Sans MS"/>
                <a:sym typeface="Comic Sans MS"/>
              </a:rPr>
              <a:t>A Peek into Our Week</a:t>
            </a:r>
            <a:r>
              <a:rPr b="0" i="0" lang="en" sz="1800" u="none" cap="none" strike="noStrike">
                <a:solidFill>
                  <a:srgbClr val="000000"/>
                </a:solidFill>
                <a:latin typeface="DFKai-SB"/>
                <a:ea typeface="DFKai-SB"/>
                <a:cs typeface="DFKai-SB"/>
                <a:sym typeface="DFKai-SB"/>
              </a:rPr>
              <a:t>!        1. 本週搶先看</a:t>
            </a:r>
            <a:br>
              <a:rPr b="0" i="0" lang="en" sz="1800" u="none" cap="none" strike="noStrike">
                <a:solidFill>
                  <a:srgbClr val="000000"/>
                </a:solidFill>
                <a:latin typeface="DFKai-SB"/>
                <a:ea typeface="DFKai-SB"/>
                <a:cs typeface="DFKai-SB"/>
                <a:sym typeface="DFKai-SB"/>
              </a:rPr>
            </a:br>
            <a:endParaRPr b="0" i="0" sz="1800" u="none" cap="none" strike="noStrike">
              <a:solidFill>
                <a:srgbClr val="000000"/>
              </a:solidFill>
              <a:latin typeface="DFKai-SB"/>
              <a:ea typeface="DFKai-SB"/>
              <a:cs typeface="DFKai-SB"/>
              <a:sym typeface="DFKai-SB"/>
            </a:endParaRPr>
          </a:p>
          <a:p>
            <a:pPr indent="-342900" lvl="0" marL="457200" marR="0" rtl="0" algn="l">
              <a:lnSpc>
                <a:spcPct val="118750"/>
              </a:lnSpc>
              <a:spcBef>
                <a:spcPts val="0"/>
              </a:spcBef>
              <a:spcAft>
                <a:spcPts val="0"/>
              </a:spcAft>
              <a:buClr>
                <a:schemeClr val="dk1"/>
              </a:buClr>
              <a:buSzPts val="1800"/>
              <a:buFont typeface="Comic Sans MS"/>
              <a:buAutoNum type="arabicPeriod"/>
            </a:pPr>
            <a:r>
              <a:rPr b="1" i="0" lang="en" sz="1800" u="none" cap="none" strike="noStrike">
                <a:solidFill>
                  <a:schemeClr val="dk1"/>
                </a:solidFill>
                <a:latin typeface="Comic Sans MS"/>
                <a:ea typeface="Comic Sans MS"/>
                <a:cs typeface="Comic Sans MS"/>
                <a:sym typeface="Comic Sans MS"/>
              </a:rPr>
              <a:t>Special Acknowledgements      </a:t>
            </a:r>
            <a:r>
              <a:rPr b="0" i="0" lang="en" sz="1800" u="none" cap="none" strike="noStrike">
                <a:solidFill>
                  <a:srgbClr val="000000"/>
                </a:solidFill>
                <a:latin typeface="DFKai-SB"/>
                <a:ea typeface="DFKai-SB"/>
                <a:cs typeface="DFKai-SB"/>
                <a:sym typeface="DFKai-SB"/>
              </a:rPr>
              <a:t>2. 特別致謝</a:t>
            </a:r>
            <a:br>
              <a:rPr b="1" i="0" lang="en" sz="1800" u="none" cap="none" strike="noStrike">
                <a:solidFill>
                  <a:schemeClr val="dk1"/>
                </a:solidFill>
                <a:latin typeface="Comic Sans MS"/>
                <a:ea typeface="Comic Sans MS"/>
                <a:cs typeface="Comic Sans MS"/>
                <a:sym typeface="Comic Sans MS"/>
              </a:rPr>
            </a:br>
            <a:r>
              <a:rPr b="1" i="0" lang="en" sz="1800" u="none" cap="none" strike="noStrike">
                <a:solidFill>
                  <a:schemeClr val="dk1"/>
                </a:solidFill>
                <a:latin typeface="Comic Sans MS"/>
                <a:ea typeface="Comic Sans MS"/>
                <a:cs typeface="Comic Sans MS"/>
                <a:sym typeface="Comic Sans MS"/>
              </a:rPr>
              <a:t> </a:t>
            </a:r>
            <a:endParaRPr b="1" i="0" sz="1800" u="none" cap="none" strike="noStrike">
              <a:solidFill>
                <a:schemeClr val="dk1"/>
              </a:solidFill>
              <a:latin typeface="Comic Sans MS"/>
              <a:ea typeface="Comic Sans MS"/>
              <a:cs typeface="Comic Sans MS"/>
              <a:sym typeface="Comic Sans MS"/>
            </a:endParaRPr>
          </a:p>
          <a:p>
            <a:pPr indent="-342900" lvl="0" marL="457200" marR="0" rtl="0" algn="l">
              <a:lnSpc>
                <a:spcPct val="118750"/>
              </a:lnSpc>
              <a:spcBef>
                <a:spcPts val="0"/>
              </a:spcBef>
              <a:spcAft>
                <a:spcPts val="0"/>
              </a:spcAft>
              <a:buClr>
                <a:schemeClr val="dk1"/>
              </a:buClr>
              <a:buSzPts val="1800"/>
              <a:buFont typeface="Comic Sans MS"/>
              <a:buAutoNum type="arabicPeriod"/>
            </a:pPr>
            <a:r>
              <a:rPr b="1" i="0" lang="en" sz="1800" u="none" cap="none" strike="noStrike">
                <a:solidFill>
                  <a:schemeClr val="dk1"/>
                </a:solidFill>
                <a:latin typeface="Comic Sans MS"/>
                <a:ea typeface="Comic Sans MS"/>
                <a:cs typeface="Comic Sans MS"/>
                <a:sym typeface="Comic Sans MS"/>
              </a:rPr>
              <a:t>Birthdays of the month         </a:t>
            </a:r>
            <a:r>
              <a:rPr b="0" i="0" lang="en" sz="1800" u="none" cap="none" strike="noStrike">
                <a:solidFill>
                  <a:srgbClr val="000000"/>
                </a:solidFill>
                <a:latin typeface="DFKai-SB"/>
                <a:ea typeface="DFKai-SB"/>
                <a:cs typeface="DFKai-SB"/>
                <a:sym typeface="DFKai-SB"/>
              </a:rPr>
              <a:t>3. 本月壽星</a:t>
            </a:r>
            <a:br>
              <a:rPr b="0" i="0" lang="en" sz="1800" u="none" cap="none" strike="noStrike">
                <a:solidFill>
                  <a:srgbClr val="000000"/>
                </a:solidFill>
                <a:latin typeface="DFKai-SB"/>
                <a:ea typeface="DFKai-SB"/>
                <a:cs typeface="DFKai-SB"/>
                <a:sym typeface="DFKai-SB"/>
              </a:rPr>
            </a:br>
            <a:endParaRPr b="0" i="0" sz="1800" u="none" cap="none" strike="noStrike">
              <a:solidFill>
                <a:srgbClr val="000000"/>
              </a:solidFill>
              <a:latin typeface="DFKai-SB"/>
              <a:ea typeface="DFKai-SB"/>
              <a:cs typeface="DFKai-SB"/>
              <a:sym typeface="DFKai-SB"/>
            </a:endParaRPr>
          </a:p>
          <a:p>
            <a:pPr indent="-342900" lvl="0" marL="457200" marR="0" rtl="0" algn="l">
              <a:lnSpc>
                <a:spcPct val="118750"/>
              </a:lnSpc>
              <a:spcBef>
                <a:spcPts val="0"/>
              </a:spcBef>
              <a:spcAft>
                <a:spcPts val="0"/>
              </a:spcAft>
              <a:buClr>
                <a:schemeClr val="dk1"/>
              </a:buClr>
              <a:buSzPts val="1800"/>
              <a:buFont typeface="Comic Sans MS"/>
              <a:buAutoNum type="arabicPeriod"/>
            </a:pPr>
            <a:r>
              <a:rPr b="1" i="0" lang="en" sz="1800" u="none" cap="none" strike="noStrike">
                <a:solidFill>
                  <a:schemeClr val="dk1"/>
                </a:solidFill>
                <a:latin typeface="Comic Sans MS"/>
                <a:ea typeface="Comic Sans MS"/>
                <a:cs typeface="Comic Sans MS"/>
                <a:sym typeface="Comic Sans MS"/>
              </a:rPr>
              <a:t>Shout Outs                       </a:t>
            </a:r>
            <a:r>
              <a:rPr b="0" i="0" lang="en" sz="1800" u="none" cap="none" strike="noStrike">
                <a:solidFill>
                  <a:srgbClr val="000000"/>
                </a:solidFill>
                <a:latin typeface="DFKai-SB"/>
                <a:ea typeface="DFKai-SB"/>
                <a:cs typeface="DFKai-SB"/>
                <a:sym typeface="DFKai-SB"/>
              </a:rPr>
              <a:t>4. 表揚時間</a:t>
            </a:r>
            <a:endParaRPr b="0" i="0" sz="1800" u="none" cap="none" strike="noStrike">
              <a:solidFill>
                <a:srgbClr val="000000"/>
              </a:solidFill>
              <a:latin typeface="DFKai-SB"/>
              <a:ea typeface="DFKai-SB"/>
              <a:cs typeface="DFKai-SB"/>
              <a:sym typeface="DFKai-S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
          <p:cNvSpPr/>
          <p:nvPr/>
        </p:nvSpPr>
        <p:spPr>
          <a:xfrm>
            <a:off x="188000" y="1497800"/>
            <a:ext cx="6963600" cy="1789800"/>
          </a:xfrm>
          <a:prstGeom prst="roundRect">
            <a:avLst>
              <a:gd fmla="val 16667" name="adj"/>
            </a:avLst>
          </a:prstGeom>
          <a:noFill/>
          <a:ln cap="flat" cmpd="sng" w="19050">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Clr>
                <a:schemeClr val="dk1"/>
              </a:buClr>
              <a:buSzPts val="1100"/>
              <a:buFont typeface="Arial"/>
              <a:buNone/>
            </a:pPr>
            <a:r>
              <a:rPr b="1" i="0" lang="en" sz="1600" u="none" cap="none" strike="noStrike">
                <a:solidFill>
                  <a:schemeClr val="dk1"/>
                </a:solidFill>
                <a:latin typeface="Comic Sans MS"/>
                <a:ea typeface="Comic Sans MS"/>
                <a:cs typeface="Comic Sans MS"/>
                <a:sym typeface="Comic Sans MS"/>
              </a:rPr>
              <a:t>In yellow class, students can be seen participating in the daily ‘Invention of the day’, where we choose an invention and talk about life before and after the invention. Students also learned about the conjunction ‘although’ and did an activity where they had to match clauses together to complete the sentence.  </a:t>
            </a:r>
            <a:endParaRPr b="0" i="0" sz="1400" u="none" cap="none" strike="noStrike">
              <a:solidFill>
                <a:srgbClr val="000000"/>
              </a:solidFill>
              <a:latin typeface="Arial"/>
              <a:ea typeface="Arial"/>
              <a:cs typeface="Arial"/>
              <a:sym typeface="Arial"/>
            </a:endParaRPr>
          </a:p>
        </p:txBody>
      </p:sp>
      <p:pic>
        <p:nvPicPr>
          <p:cNvPr id="97" name="Google Shape;97;p2" title="Week 9 Special Newsletter.mp4">
            <a:hlinkClick r:id="rId3"/>
          </p:cNvPr>
          <p:cNvPicPr preferRelativeResize="0"/>
          <p:nvPr/>
        </p:nvPicPr>
        <p:blipFill rotWithShape="1">
          <a:blip r:embed="rId4">
            <a:alphaModFix/>
          </a:blip>
          <a:srcRect b="0" l="0" r="0" t="0"/>
          <a:stretch/>
        </p:blipFill>
        <p:spPr>
          <a:xfrm>
            <a:off x="499488" y="3639593"/>
            <a:ext cx="6590525" cy="4301057"/>
          </a:xfrm>
          <a:prstGeom prst="rect">
            <a:avLst/>
          </a:prstGeom>
          <a:noFill/>
          <a:ln>
            <a:noFill/>
          </a:ln>
        </p:spPr>
      </p:pic>
      <p:pic>
        <p:nvPicPr>
          <p:cNvPr id="98" name="Google Shape;98;p2"/>
          <p:cNvPicPr preferRelativeResize="0"/>
          <p:nvPr/>
        </p:nvPicPr>
        <p:blipFill rotWithShape="1">
          <a:blip r:embed="rId5">
            <a:alphaModFix/>
          </a:blip>
          <a:srcRect b="13906" l="40338" r="47286" t="68808"/>
          <a:stretch/>
        </p:blipFill>
        <p:spPr>
          <a:xfrm>
            <a:off x="5874825" y="124837"/>
            <a:ext cx="1379625" cy="1204474"/>
          </a:xfrm>
          <a:prstGeom prst="rect">
            <a:avLst/>
          </a:prstGeom>
          <a:noFill/>
          <a:ln>
            <a:noFill/>
          </a:ln>
        </p:spPr>
      </p:pic>
      <p:sp>
        <p:nvSpPr>
          <p:cNvPr id="99" name="Google Shape;99;p2"/>
          <p:cNvSpPr/>
          <p:nvPr/>
        </p:nvSpPr>
        <p:spPr>
          <a:xfrm>
            <a:off x="188000" y="8355800"/>
            <a:ext cx="6963600" cy="1789800"/>
          </a:xfrm>
          <a:prstGeom prst="roundRect">
            <a:avLst>
              <a:gd fmla="val 16667" name="adj"/>
            </a:avLst>
          </a:prstGeom>
          <a:noFill/>
          <a:ln cap="flat" cmpd="sng" w="19050">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2"/>
          <p:cNvSpPr txBox="1"/>
          <p:nvPr>
            <p:ph type="title"/>
          </p:nvPr>
        </p:nvSpPr>
        <p:spPr>
          <a:xfrm>
            <a:off x="188000" y="208599"/>
            <a:ext cx="7213500" cy="9036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86250"/>
              </a:lnSpc>
              <a:spcBef>
                <a:spcPts val="0"/>
              </a:spcBef>
              <a:spcAft>
                <a:spcPts val="0"/>
              </a:spcAft>
              <a:buSzPct val="95238"/>
              <a:buNone/>
            </a:pPr>
            <a:r>
              <a:rPr lang="en" sz="2800">
                <a:latin typeface="Rammetto One"/>
                <a:ea typeface="Rammetto One"/>
                <a:cs typeface="Rammetto One"/>
                <a:sym typeface="Rammetto One"/>
              </a:rPr>
              <a:t>Grade 4 Yellow (Ai &amp; Ren) class</a:t>
            </a:r>
            <a:r>
              <a:rPr lang="en" sz="2800"/>
              <a:t> </a:t>
            </a:r>
            <a:endParaRPr/>
          </a:p>
        </p:txBody>
      </p:sp>
      <p:sp>
        <p:nvSpPr>
          <p:cNvPr id="101" name="Google Shape;101;p2"/>
          <p:cNvSpPr/>
          <p:nvPr/>
        </p:nvSpPr>
        <p:spPr>
          <a:xfrm>
            <a:off x="339740" y="1021534"/>
            <a:ext cx="442276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2400" u="none" cap="none" strike="noStrike">
                <a:solidFill>
                  <a:srgbClr val="000000"/>
                </a:solidFill>
                <a:latin typeface="DFKai-SB"/>
                <a:ea typeface="DFKai-SB"/>
                <a:cs typeface="DFKai-SB"/>
                <a:sym typeface="DFKai-SB"/>
              </a:rPr>
              <a:t>四年級(愛&amp;仁)班黃組</a:t>
            </a:r>
            <a:endParaRPr b="0" i="0" sz="2400" u="none" cap="none" strike="noStrike">
              <a:solidFill>
                <a:srgbClr val="000000"/>
              </a:solidFill>
              <a:latin typeface="DFKai-SB"/>
              <a:ea typeface="DFKai-SB"/>
              <a:cs typeface="DFKai-SB"/>
              <a:sym typeface="DFKai-SB"/>
            </a:endParaRPr>
          </a:p>
        </p:txBody>
      </p:sp>
      <p:sp>
        <p:nvSpPr>
          <p:cNvPr id="102" name="Google Shape;102;p2"/>
          <p:cNvSpPr/>
          <p:nvPr/>
        </p:nvSpPr>
        <p:spPr>
          <a:xfrm>
            <a:off x="428631" y="8436988"/>
            <a:ext cx="6482337" cy="10772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600" u="none" cap="none" strike="noStrike">
                <a:solidFill>
                  <a:srgbClr val="000000"/>
                </a:solidFill>
                <a:latin typeface="DFKai-SB"/>
                <a:ea typeface="DFKai-SB"/>
                <a:cs typeface="DFKai-SB"/>
                <a:sym typeface="DFKai-SB"/>
              </a:rPr>
              <a:t>在黃組中，可以看到學生</a:t>
            </a:r>
            <a:r>
              <a:rPr lang="en" sz="1600">
                <a:latin typeface="DFKai-SB"/>
                <a:ea typeface="DFKai-SB"/>
                <a:cs typeface="DFKai-SB"/>
                <a:sym typeface="DFKai-SB"/>
              </a:rPr>
              <a:t>們</a:t>
            </a:r>
            <a:r>
              <a:rPr b="0" i="0" lang="en" sz="1600" u="none" cap="none" strike="noStrike">
                <a:solidFill>
                  <a:srgbClr val="000000"/>
                </a:solidFill>
                <a:latin typeface="DFKai-SB"/>
                <a:ea typeface="DFKai-SB"/>
                <a:cs typeface="DFKai-SB"/>
                <a:sym typeface="DFKai-SB"/>
              </a:rPr>
              <a:t>參與每天的「每日發明」，我們選擇一項發明，並談論發明之前和之後的生活。此外，學生還學習了連接詞 「although 雖然」，並進行了一項活動，讓他們將分句搭配在一起來完成句子。</a:t>
            </a:r>
            <a:endParaRPr b="0" i="0" sz="1600" u="none" cap="none" strike="noStrike">
              <a:solidFill>
                <a:srgbClr val="000000"/>
              </a:solidFill>
              <a:latin typeface="DFKai-SB"/>
              <a:ea typeface="DFKai-SB"/>
              <a:cs typeface="DFKai-SB"/>
              <a:sym typeface="DFKai-S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000"/>
                                        <p:tgtEl>
                                          <p:spTgt spid="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id="107" name="Google Shape;107;p3"/>
          <p:cNvPicPr preferRelativeResize="0"/>
          <p:nvPr/>
        </p:nvPicPr>
        <p:blipFill rotWithShape="1">
          <a:blip r:embed="rId3">
            <a:alphaModFix/>
          </a:blip>
          <a:srcRect b="13906" l="40338" r="47286" t="68808"/>
          <a:stretch/>
        </p:blipFill>
        <p:spPr>
          <a:xfrm>
            <a:off x="5691002" y="275275"/>
            <a:ext cx="1644027" cy="1435299"/>
          </a:xfrm>
          <a:prstGeom prst="rect">
            <a:avLst/>
          </a:prstGeom>
          <a:noFill/>
          <a:ln>
            <a:noFill/>
          </a:ln>
        </p:spPr>
      </p:pic>
      <p:sp>
        <p:nvSpPr>
          <p:cNvPr id="108" name="Google Shape;108;p3"/>
          <p:cNvSpPr txBox="1"/>
          <p:nvPr>
            <p:ph type="title"/>
          </p:nvPr>
        </p:nvSpPr>
        <p:spPr>
          <a:xfrm>
            <a:off x="188000" y="275274"/>
            <a:ext cx="7213500" cy="9036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86250"/>
              </a:lnSpc>
              <a:spcBef>
                <a:spcPts val="0"/>
              </a:spcBef>
              <a:spcAft>
                <a:spcPts val="0"/>
              </a:spcAft>
              <a:buSzPct val="95238"/>
              <a:buNone/>
            </a:pPr>
            <a:r>
              <a:rPr lang="en" sz="2800">
                <a:latin typeface="Rammetto One"/>
                <a:ea typeface="Rammetto One"/>
                <a:cs typeface="Rammetto One"/>
                <a:sym typeface="Rammetto One"/>
              </a:rPr>
              <a:t>Grade 4 Green (Ai &amp; Ren) class</a:t>
            </a:r>
            <a:r>
              <a:rPr lang="en" sz="2800"/>
              <a:t> </a:t>
            </a:r>
            <a:endParaRPr/>
          </a:p>
        </p:txBody>
      </p:sp>
      <p:sp>
        <p:nvSpPr>
          <p:cNvPr id="109" name="Google Shape;109;p3"/>
          <p:cNvSpPr/>
          <p:nvPr/>
        </p:nvSpPr>
        <p:spPr>
          <a:xfrm>
            <a:off x="202850" y="1569075"/>
            <a:ext cx="7021800" cy="3183300"/>
          </a:xfrm>
          <a:prstGeom prst="roundRect">
            <a:avLst>
              <a:gd fmla="val 16667" name="adj"/>
            </a:avLst>
          </a:prstGeom>
          <a:noFill/>
          <a:ln cap="flat" cmpd="sng" w="19050">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rPr b="1" i="0" lang="en" sz="1400" u="none" cap="none" strike="noStrike">
                <a:solidFill>
                  <a:schemeClr val="dk1"/>
                </a:solidFill>
                <a:latin typeface="Comic Sans MS"/>
                <a:ea typeface="Comic Sans MS"/>
                <a:cs typeface="Comic Sans MS"/>
                <a:sym typeface="Comic Sans MS"/>
              </a:rPr>
              <a:t>This week,  Green Class got experimental! As part of learning about ‘Simple Machines’, we ran some experiments on inclined planes and wheels. We have also been reading ‘Three Little Pigs’, and will continue to do so next week!</a:t>
            </a:r>
            <a:endParaRPr b="1" i="0" sz="1400" u="none" cap="none" strike="noStrike">
              <a:solidFill>
                <a:schemeClr val="dk1"/>
              </a:solidFill>
              <a:latin typeface="Comic Sans MS"/>
              <a:ea typeface="Comic Sans MS"/>
              <a:cs typeface="Comic Sans MS"/>
              <a:sym typeface="Comic Sans MS"/>
            </a:endParaRPr>
          </a:p>
          <a:p>
            <a:pPr indent="0" lvl="0" marL="0" marR="0" rtl="0" algn="l">
              <a:lnSpc>
                <a:spcPct val="115000"/>
              </a:lnSpc>
              <a:spcBef>
                <a:spcPts val="1200"/>
              </a:spcBef>
              <a:spcAft>
                <a:spcPts val="0"/>
              </a:spcAft>
              <a:buNone/>
            </a:pPr>
            <a:r>
              <a:rPr i="0" lang="en" sz="1600" u="none" cap="none" strike="noStrike">
                <a:solidFill>
                  <a:srgbClr val="000000"/>
                </a:solidFill>
                <a:latin typeface="DFKai-SB"/>
                <a:ea typeface="DFKai-SB"/>
                <a:cs typeface="DFKai-SB"/>
                <a:sym typeface="DFKai-SB"/>
              </a:rPr>
              <a:t>本週，綠組進行了實驗！作為學習 「簡單機械 」的一部分，我們做了一些斜面和輪子的實驗。我們還閱讀</a:t>
            </a:r>
            <a:r>
              <a:rPr lang="en" sz="1600">
                <a:latin typeface="DFKai-SB"/>
                <a:ea typeface="DFKai-SB"/>
                <a:cs typeface="DFKai-SB"/>
                <a:sym typeface="DFKai-SB"/>
              </a:rPr>
              <a:t>了</a:t>
            </a:r>
            <a:r>
              <a:rPr i="0" lang="en" sz="1600" u="none" cap="none" strike="noStrike">
                <a:solidFill>
                  <a:srgbClr val="000000"/>
                </a:solidFill>
                <a:latin typeface="DFKai-SB"/>
                <a:ea typeface="DFKai-SB"/>
                <a:cs typeface="DFKai-SB"/>
                <a:sym typeface="DFKai-SB"/>
              </a:rPr>
              <a:t>《三隻小豬》</a:t>
            </a:r>
            <a:r>
              <a:rPr lang="en" sz="1600">
                <a:latin typeface="DFKai-SB"/>
                <a:ea typeface="DFKai-SB"/>
                <a:cs typeface="DFKai-SB"/>
                <a:sym typeface="DFKai-SB"/>
              </a:rPr>
              <a:t>的故事</a:t>
            </a:r>
            <a:r>
              <a:rPr i="0" lang="en" sz="1600" u="none" cap="none" strike="noStrike">
                <a:solidFill>
                  <a:srgbClr val="000000"/>
                </a:solidFill>
                <a:latin typeface="DFKai-SB"/>
                <a:ea typeface="DFKai-SB"/>
                <a:cs typeface="DFKai-SB"/>
                <a:sym typeface="DFKai-SB"/>
              </a:rPr>
              <a:t>，下週將</a:t>
            </a:r>
            <a:r>
              <a:rPr lang="en" sz="1600">
                <a:latin typeface="DFKai-SB"/>
                <a:ea typeface="DFKai-SB"/>
                <a:cs typeface="DFKai-SB"/>
                <a:sym typeface="DFKai-SB"/>
              </a:rPr>
              <a:t>會</a:t>
            </a:r>
            <a:r>
              <a:rPr i="0" lang="en" sz="1600" u="none" cap="none" strike="noStrike">
                <a:solidFill>
                  <a:srgbClr val="000000"/>
                </a:solidFill>
                <a:latin typeface="DFKai-SB"/>
                <a:ea typeface="DFKai-SB"/>
                <a:cs typeface="DFKai-SB"/>
                <a:sym typeface="DFKai-SB"/>
              </a:rPr>
              <a:t>繼續閱讀！</a:t>
            </a:r>
            <a:endParaRPr b="0" i="0" sz="1600" u="none" cap="none" strike="noStrike">
              <a:solidFill>
                <a:srgbClr val="000000"/>
              </a:solidFill>
              <a:latin typeface="DFKai-SB"/>
              <a:ea typeface="DFKai-SB"/>
              <a:cs typeface="DFKai-SB"/>
              <a:sym typeface="DFKai-SB"/>
            </a:endParaRPr>
          </a:p>
          <a:p>
            <a:pPr indent="0" lvl="0" marL="0" marR="0" rtl="0" algn="l">
              <a:lnSpc>
                <a:spcPct val="115000"/>
              </a:lnSpc>
              <a:spcBef>
                <a:spcPts val="1200"/>
              </a:spcBef>
              <a:spcAft>
                <a:spcPts val="0"/>
              </a:spcAft>
              <a:buClr>
                <a:srgbClr val="000000"/>
              </a:buClr>
              <a:buSzPts val="1400"/>
              <a:buFont typeface="Arial"/>
              <a:buNone/>
            </a:pPr>
            <a:r>
              <a:t/>
            </a:r>
            <a:endParaRPr b="1" i="0" sz="1400" u="none" cap="none" strike="noStrike">
              <a:solidFill>
                <a:schemeClr val="dk1"/>
              </a:solidFill>
              <a:latin typeface="Comic Sans MS"/>
              <a:ea typeface="Comic Sans MS"/>
              <a:cs typeface="Comic Sans MS"/>
              <a:sym typeface="Comic Sans MS"/>
            </a:endParaRPr>
          </a:p>
          <a:p>
            <a:pPr indent="0" lvl="0" marL="0" marR="0" rtl="0" algn="l">
              <a:lnSpc>
                <a:spcPct val="115000"/>
              </a:lnSpc>
              <a:spcBef>
                <a:spcPts val="1200"/>
              </a:spcBef>
              <a:spcAft>
                <a:spcPts val="0"/>
              </a:spcAft>
              <a:buClr>
                <a:srgbClr val="000000"/>
              </a:buClr>
              <a:buSzPts val="1400"/>
              <a:buFont typeface="Arial"/>
              <a:buNone/>
            </a:pPr>
            <a:r>
              <a:t/>
            </a:r>
            <a:endParaRPr b="1" i="0" sz="1400" u="none" cap="none" strike="noStrike">
              <a:solidFill>
                <a:schemeClr val="dk1"/>
              </a:solidFill>
              <a:latin typeface="Comic Sans MS"/>
              <a:ea typeface="Comic Sans MS"/>
              <a:cs typeface="Comic Sans MS"/>
              <a:sym typeface="Comic Sans MS"/>
            </a:endParaRPr>
          </a:p>
          <a:p>
            <a:pPr indent="0" lvl="0" marL="0" marR="0" rtl="0" algn="l">
              <a:lnSpc>
                <a:spcPct val="115000"/>
              </a:lnSpc>
              <a:spcBef>
                <a:spcPts val="1200"/>
              </a:spcBef>
              <a:spcAft>
                <a:spcPts val="1200"/>
              </a:spcAft>
              <a:buClr>
                <a:schemeClr val="dk1"/>
              </a:buClr>
              <a:buSzPts val="1100"/>
              <a:buFont typeface="Arial"/>
              <a:buNone/>
            </a:pPr>
            <a:r>
              <a:t/>
            </a:r>
            <a:endParaRPr b="1" i="0" sz="1400" u="none" cap="none" strike="noStrike">
              <a:solidFill>
                <a:schemeClr val="dk1"/>
              </a:solidFill>
              <a:latin typeface="Comic Sans MS"/>
              <a:ea typeface="Comic Sans MS"/>
              <a:cs typeface="Comic Sans MS"/>
              <a:sym typeface="Comic Sans MS"/>
            </a:endParaRPr>
          </a:p>
        </p:txBody>
      </p:sp>
      <p:pic>
        <p:nvPicPr>
          <p:cNvPr id="110" name="Google Shape;110;p3" title="October Special Newsletter.mov">
            <a:hlinkClick r:id="rId4"/>
          </p:cNvPr>
          <p:cNvPicPr preferRelativeResize="0"/>
          <p:nvPr/>
        </p:nvPicPr>
        <p:blipFill rotWithShape="1">
          <a:blip r:embed="rId5">
            <a:alphaModFix/>
          </a:blip>
          <a:srcRect b="0" l="0" r="0" t="0"/>
          <a:stretch/>
        </p:blipFill>
        <p:spPr>
          <a:xfrm>
            <a:off x="340400" y="5294975"/>
            <a:ext cx="7021750" cy="4655050"/>
          </a:xfrm>
          <a:prstGeom prst="rect">
            <a:avLst/>
          </a:prstGeom>
          <a:noFill/>
          <a:ln>
            <a:noFill/>
          </a:ln>
        </p:spPr>
      </p:pic>
      <p:sp>
        <p:nvSpPr>
          <p:cNvPr id="111" name="Google Shape;111;p3"/>
          <p:cNvSpPr/>
          <p:nvPr/>
        </p:nvSpPr>
        <p:spPr>
          <a:xfrm>
            <a:off x="340400" y="992924"/>
            <a:ext cx="4406885" cy="4770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2500" u="none" cap="none" strike="noStrike">
                <a:solidFill>
                  <a:srgbClr val="000000"/>
                </a:solidFill>
                <a:latin typeface="DFKai-SB"/>
                <a:ea typeface="DFKai-SB"/>
                <a:cs typeface="DFKai-SB"/>
                <a:sym typeface="DFKai-SB"/>
              </a:rPr>
              <a:t>四年級(愛&amp;仁)班 綠組</a:t>
            </a:r>
            <a:endParaRPr b="0" i="0" sz="2500" u="none" cap="none" strike="noStrike">
              <a:solidFill>
                <a:srgbClr val="000000"/>
              </a:solidFill>
              <a:latin typeface="DFKai-SB"/>
              <a:ea typeface="DFKai-SB"/>
              <a:cs typeface="DFKai-SB"/>
              <a:sym typeface="DFKai-S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4"/>
          <p:cNvSpPr txBox="1"/>
          <p:nvPr>
            <p:ph type="title"/>
          </p:nvPr>
        </p:nvSpPr>
        <p:spPr>
          <a:xfrm>
            <a:off x="188000" y="275274"/>
            <a:ext cx="7213500" cy="9036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86250"/>
              </a:lnSpc>
              <a:spcBef>
                <a:spcPts val="0"/>
              </a:spcBef>
              <a:spcAft>
                <a:spcPts val="0"/>
              </a:spcAft>
              <a:buSzPct val="95238"/>
              <a:buNone/>
            </a:pPr>
            <a:r>
              <a:rPr lang="en" sz="2800">
                <a:latin typeface="Rammetto One"/>
                <a:ea typeface="Rammetto One"/>
                <a:cs typeface="Rammetto One"/>
                <a:sym typeface="Rammetto One"/>
              </a:rPr>
              <a:t>Grade 4 Yellow (Xin) class</a:t>
            </a:r>
            <a:r>
              <a:rPr lang="en" sz="2800"/>
              <a:t> </a:t>
            </a:r>
            <a:endParaRPr/>
          </a:p>
        </p:txBody>
      </p:sp>
      <p:sp>
        <p:nvSpPr>
          <p:cNvPr id="117" name="Google Shape;117;p4"/>
          <p:cNvSpPr/>
          <p:nvPr/>
        </p:nvSpPr>
        <p:spPr>
          <a:xfrm>
            <a:off x="126650" y="1569075"/>
            <a:ext cx="7213500" cy="1775100"/>
          </a:xfrm>
          <a:prstGeom prst="roundRect">
            <a:avLst>
              <a:gd fmla="val 16667" name="adj"/>
            </a:avLst>
          </a:prstGeom>
          <a:noFill/>
          <a:ln cap="flat" cmpd="sng" w="19050">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Clr>
                <a:schemeClr val="dk1"/>
              </a:buClr>
              <a:buSzPts val="1100"/>
              <a:buFont typeface="Arial"/>
              <a:buNone/>
            </a:pPr>
            <a:r>
              <a:rPr b="0" i="0" lang="en" sz="2000" u="none" cap="none" strike="noStrike">
                <a:solidFill>
                  <a:schemeClr val="dk1"/>
                </a:solidFill>
                <a:latin typeface="Comic Sans MS"/>
                <a:ea typeface="Comic Sans MS"/>
                <a:cs typeface="Comic Sans MS"/>
                <a:sym typeface="Comic Sans MS"/>
              </a:rPr>
              <a:t>D</a:t>
            </a:r>
            <a:r>
              <a:rPr b="0" i="0" lang="en" sz="1700" u="none" cap="none" strike="noStrike">
                <a:solidFill>
                  <a:schemeClr val="dk1"/>
                </a:solidFill>
                <a:latin typeface="Comic Sans MS"/>
                <a:ea typeface="Comic Sans MS"/>
                <a:cs typeface="Comic Sans MS"/>
                <a:sym typeface="Comic Sans MS"/>
              </a:rPr>
              <a:t>uring the read-aloud of </a:t>
            </a:r>
            <a:r>
              <a:rPr b="0" i="1" lang="en" sz="1700" u="none" cap="none" strike="noStrike">
                <a:solidFill>
                  <a:schemeClr val="dk1"/>
                </a:solidFill>
                <a:latin typeface="Comic Sans MS"/>
                <a:ea typeface="Comic Sans MS"/>
                <a:cs typeface="Comic Sans MS"/>
                <a:sym typeface="Comic Sans MS"/>
              </a:rPr>
              <a:t>Just LIke Rube Goldberg</a:t>
            </a:r>
            <a:r>
              <a:rPr b="0" i="0" lang="en" sz="1700" u="none" cap="none" strike="noStrike">
                <a:solidFill>
                  <a:schemeClr val="dk1"/>
                </a:solidFill>
                <a:latin typeface="Comic Sans MS"/>
                <a:ea typeface="Comic Sans MS"/>
                <a:cs typeface="Comic Sans MS"/>
                <a:sym typeface="Comic Sans MS"/>
              </a:rPr>
              <a:t>, students listened closely to the  true creative story, As they followed along, students were curious about the imaginative inventions, asking questions and eagerly discussing the life and creativity of Rube Goldberg.</a:t>
            </a:r>
            <a:endParaRPr b="0" i="0" sz="1400" u="none" cap="none" strike="noStrike">
              <a:solidFill>
                <a:srgbClr val="000000"/>
              </a:solidFill>
              <a:latin typeface="Arial"/>
              <a:ea typeface="Arial"/>
              <a:cs typeface="Arial"/>
              <a:sym typeface="Arial"/>
            </a:endParaRPr>
          </a:p>
        </p:txBody>
      </p:sp>
      <p:pic>
        <p:nvPicPr>
          <p:cNvPr id="118" name="Google Shape;118;p4"/>
          <p:cNvPicPr preferRelativeResize="0"/>
          <p:nvPr/>
        </p:nvPicPr>
        <p:blipFill rotWithShape="1">
          <a:blip r:embed="rId3">
            <a:alphaModFix/>
          </a:blip>
          <a:srcRect b="13906" l="40338" r="47286" t="68808"/>
          <a:stretch/>
        </p:blipFill>
        <p:spPr>
          <a:xfrm>
            <a:off x="347052" y="9090099"/>
            <a:ext cx="1427825" cy="1246550"/>
          </a:xfrm>
          <a:prstGeom prst="rect">
            <a:avLst/>
          </a:prstGeom>
          <a:noFill/>
          <a:ln>
            <a:noFill/>
          </a:ln>
        </p:spPr>
      </p:pic>
      <p:pic>
        <p:nvPicPr>
          <p:cNvPr id="119" name="Google Shape;119;p4" title="video_531682717537402886-jwuetImX.mov">
            <a:hlinkClick r:id="rId4"/>
          </p:cNvPr>
          <p:cNvPicPr preferRelativeResize="0"/>
          <p:nvPr/>
        </p:nvPicPr>
        <p:blipFill rotWithShape="1">
          <a:blip r:embed="rId5">
            <a:alphaModFix/>
          </a:blip>
          <a:srcRect b="0" l="0" r="0" t="0"/>
          <a:stretch/>
        </p:blipFill>
        <p:spPr>
          <a:xfrm>
            <a:off x="152400" y="3432675"/>
            <a:ext cx="7284726" cy="4097659"/>
          </a:xfrm>
          <a:prstGeom prst="rect">
            <a:avLst/>
          </a:prstGeom>
          <a:noFill/>
          <a:ln>
            <a:noFill/>
          </a:ln>
        </p:spPr>
      </p:pic>
      <p:pic>
        <p:nvPicPr>
          <p:cNvPr id="120" name="Google Shape;120;p4"/>
          <p:cNvPicPr preferRelativeResize="0"/>
          <p:nvPr/>
        </p:nvPicPr>
        <p:blipFill rotWithShape="1">
          <a:blip r:embed="rId3">
            <a:alphaModFix/>
          </a:blip>
          <a:srcRect b="13906" l="40338" r="47286" t="68808"/>
          <a:stretch/>
        </p:blipFill>
        <p:spPr>
          <a:xfrm>
            <a:off x="6161700" y="275275"/>
            <a:ext cx="1427825" cy="1246550"/>
          </a:xfrm>
          <a:prstGeom prst="rect">
            <a:avLst/>
          </a:prstGeom>
          <a:noFill/>
          <a:ln>
            <a:noFill/>
          </a:ln>
        </p:spPr>
      </p:pic>
      <p:sp>
        <p:nvSpPr>
          <p:cNvPr id="121" name="Google Shape;121;p4"/>
          <p:cNvSpPr/>
          <p:nvPr/>
        </p:nvSpPr>
        <p:spPr>
          <a:xfrm>
            <a:off x="126650" y="7817475"/>
            <a:ext cx="7213500" cy="1775100"/>
          </a:xfrm>
          <a:prstGeom prst="roundRect">
            <a:avLst>
              <a:gd fmla="val 16667" name="adj"/>
            </a:avLst>
          </a:prstGeom>
          <a:noFill/>
          <a:ln cap="flat" cmpd="sng" w="19050">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4"/>
          <p:cNvSpPr/>
          <p:nvPr/>
        </p:nvSpPr>
        <p:spPr>
          <a:xfrm>
            <a:off x="347052" y="1044771"/>
            <a:ext cx="4406885" cy="4770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2500" u="none" cap="none" strike="noStrike">
                <a:solidFill>
                  <a:srgbClr val="000000"/>
                </a:solidFill>
                <a:latin typeface="DFKai-SB"/>
                <a:ea typeface="DFKai-SB"/>
                <a:cs typeface="DFKai-SB"/>
                <a:sym typeface="DFKai-SB"/>
              </a:rPr>
              <a:t>四年級信班黃組</a:t>
            </a:r>
            <a:endParaRPr b="0" i="0" sz="2500" u="none" cap="none" strike="noStrike">
              <a:solidFill>
                <a:srgbClr val="000000"/>
              </a:solidFill>
              <a:latin typeface="DFKai-SB"/>
              <a:ea typeface="DFKai-SB"/>
              <a:cs typeface="DFKai-SB"/>
              <a:sym typeface="DFKai-SB"/>
            </a:endParaRPr>
          </a:p>
        </p:txBody>
      </p:sp>
      <p:sp>
        <p:nvSpPr>
          <p:cNvPr id="123" name="Google Shape;123;p4"/>
          <p:cNvSpPr/>
          <p:nvPr/>
        </p:nvSpPr>
        <p:spPr>
          <a:xfrm>
            <a:off x="347052" y="7973210"/>
            <a:ext cx="6777648" cy="8771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600" u="none" cap="none" strike="noStrike">
                <a:solidFill>
                  <a:srgbClr val="000000"/>
                </a:solidFill>
                <a:latin typeface="DFKai-SB"/>
                <a:ea typeface="DFKai-SB"/>
                <a:cs typeface="DFKai-SB"/>
                <a:sym typeface="DFKai-SB"/>
              </a:rPr>
              <a:t>在朗讀《Just Like Rube Goldberg》時，學生</a:t>
            </a:r>
            <a:r>
              <a:rPr lang="en" sz="1600">
                <a:latin typeface="DFKai-SB"/>
                <a:ea typeface="DFKai-SB"/>
                <a:cs typeface="DFKai-SB"/>
                <a:sym typeface="DFKai-SB"/>
              </a:rPr>
              <a:t>們</a:t>
            </a:r>
            <a:r>
              <a:rPr b="0" i="0" lang="en" sz="1600" u="none" cap="none" strike="noStrike">
                <a:solidFill>
                  <a:srgbClr val="000000"/>
                </a:solidFill>
                <a:latin typeface="DFKai-SB"/>
                <a:ea typeface="DFKai-SB"/>
                <a:cs typeface="DFKai-SB"/>
                <a:sym typeface="DFKai-SB"/>
              </a:rPr>
              <a:t>仔細聆聽真實的創意故事，並</a:t>
            </a:r>
            <a:r>
              <a:rPr lang="en" sz="1600">
                <a:latin typeface="DFKai-SB"/>
                <a:ea typeface="DFKai-SB"/>
                <a:cs typeface="DFKai-SB"/>
                <a:sym typeface="DFKai-SB"/>
              </a:rPr>
              <a:t>對於</a:t>
            </a:r>
            <a:r>
              <a:rPr b="0" i="0" lang="en" sz="1600" u="none" cap="none" strike="noStrike">
                <a:solidFill>
                  <a:srgbClr val="000000"/>
                </a:solidFill>
                <a:latin typeface="DFKai-SB"/>
                <a:ea typeface="DFKai-SB"/>
                <a:cs typeface="DFKai-SB"/>
                <a:sym typeface="DFKai-SB"/>
              </a:rPr>
              <a:t>充滿想像力的發明</a:t>
            </a:r>
            <a:r>
              <a:rPr lang="en" sz="1600">
                <a:latin typeface="DFKai-SB"/>
                <a:ea typeface="DFKai-SB"/>
                <a:cs typeface="DFKai-SB"/>
                <a:sym typeface="DFKai-SB"/>
              </a:rPr>
              <a:t>感到好奇</a:t>
            </a:r>
            <a:r>
              <a:rPr b="0" i="0" lang="en" sz="1600" u="none" cap="none" strike="noStrike">
                <a:solidFill>
                  <a:srgbClr val="000000"/>
                </a:solidFill>
                <a:latin typeface="DFKai-SB"/>
                <a:ea typeface="DFKai-SB"/>
                <a:cs typeface="DFKai-SB"/>
                <a:sym typeface="DFKai-SB"/>
              </a:rPr>
              <a:t>，</a:t>
            </a:r>
            <a:r>
              <a:rPr lang="en" sz="1600">
                <a:latin typeface="DFKai-SB"/>
                <a:ea typeface="DFKai-SB"/>
                <a:cs typeface="DFKai-SB"/>
                <a:sym typeface="DFKai-SB"/>
              </a:rPr>
              <a:t>並</a:t>
            </a:r>
            <a:r>
              <a:rPr b="0" i="0" lang="en" sz="1600" u="none" cap="none" strike="noStrike">
                <a:solidFill>
                  <a:srgbClr val="000000"/>
                </a:solidFill>
                <a:latin typeface="DFKai-SB"/>
                <a:ea typeface="DFKai-SB"/>
                <a:cs typeface="DFKai-SB"/>
                <a:sym typeface="DFKai-SB"/>
              </a:rPr>
              <a:t>踴躍發問和討論 Rube Goldberg 的生平和創意。</a:t>
            </a:r>
            <a:endParaRPr b="0" i="0" sz="1600" u="none" cap="none" strike="noStrike">
              <a:solidFill>
                <a:srgbClr val="000000"/>
              </a:solidFill>
              <a:latin typeface="DFKai-SB"/>
              <a:ea typeface="DFKai-SB"/>
              <a:cs typeface="DFKai-SB"/>
              <a:sym typeface="DFKai-S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1000"/>
                                        <p:tgtEl>
                                          <p:spTgt spid="1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5"/>
          <p:cNvSpPr txBox="1"/>
          <p:nvPr>
            <p:ph type="title"/>
          </p:nvPr>
        </p:nvSpPr>
        <p:spPr>
          <a:xfrm>
            <a:off x="258675" y="314591"/>
            <a:ext cx="7072200" cy="1160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i="1" lang="en" sz="4200">
                <a:latin typeface="Concert One"/>
                <a:ea typeface="Concert One"/>
                <a:cs typeface="Concert One"/>
                <a:sym typeface="Concert One"/>
              </a:rPr>
              <a:t>Special </a:t>
            </a:r>
            <a:endParaRPr b="1" i="1" sz="4200">
              <a:latin typeface="Concert One"/>
              <a:ea typeface="Concert One"/>
              <a:cs typeface="Concert One"/>
              <a:sym typeface="Concert One"/>
            </a:endParaRPr>
          </a:p>
          <a:p>
            <a:pPr indent="0" lvl="0" marL="0" rtl="0" algn="l">
              <a:lnSpc>
                <a:spcPct val="100000"/>
              </a:lnSpc>
              <a:spcBef>
                <a:spcPts val="0"/>
              </a:spcBef>
              <a:spcAft>
                <a:spcPts val="0"/>
              </a:spcAft>
              <a:buSzPts val="2800"/>
              <a:buNone/>
            </a:pPr>
            <a:r>
              <a:rPr b="1" i="1" lang="en" sz="4200">
                <a:latin typeface="Concert One"/>
                <a:ea typeface="Concert One"/>
                <a:cs typeface="Concert One"/>
                <a:sym typeface="Concert One"/>
              </a:rPr>
              <a:t>Acknowledgements: </a:t>
            </a:r>
            <a:endParaRPr sz="5600">
              <a:latin typeface="Concert One"/>
              <a:ea typeface="Concert One"/>
              <a:cs typeface="Concert One"/>
              <a:sym typeface="Concert One"/>
            </a:endParaRPr>
          </a:p>
        </p:txBody>
      </p:sp>
      <p:pic>
        <p:nvPicPr>
          <p:cNvPr id="129" name="Google Shape;129;p5"/>
          <p:cNvPicPr preferRelativeResize="0"/>
          <p:nvPr/>
        </p:nvPicPr>
        <p:blipFill rotWithShape="1">
          <a:blip r:embed="rId3">
            <a:alphaModFix/>
          </a:blip>
          <a:srcRect b="0" l="0" r="0" t="0"/>
          <a:stretch/>
        </p:blipFill>
        <p:spPr>
          <a:xfrm>
            <a:off x="4555150" y="93600"/>
            <a:ext cx="3319800" cy="3319800"/>
          </a:xfrm>
          <a:prstGeom prst="rect">
            <a:avLst/>
          </a:prstGeom>
          <a:noFill/>
          <a:ln>
            <a:noFill/>
          </a:ln>
        </p:spPr>
      </p:pic>
      <p:sp>
        <p:nvSpPr>
          <p:cNvPr id="130" name="Google Shape;130;p5"/>
          <p:cNvSpPr txBox="1"/>
          <p:nvPr/>
        </p:nvSpPr>
        <p:spPr>
          <a:xfrm>
            <a:off x="258675" y="2400175"/>
            <a:ext cx="42966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 sz="1600" u="none" cap="none" strike="noStrike">
                <a:solidFill>
                  <a:srgbClr val="741B47"/>
                </a:solidFill>
                <a:latin typeface="Comic Sans MS"/>
                <a:ea typeface="Comic Sans MS"/>
                <a:cs typeface="Comic Sans MS"/>
                <a:sym typeface="Comic Sans MS"/>
              </a:rPr>
              <a:t>We want to give a special shout-out to our amazing grade 4 students for continuously trying their best in being responsible, independent, initiative and collaborative in their classrooms.Keep it up!</a:t>
            </a:r>
            <a:endParaRPr b="1" i="0" sz="1600" u="none" cap="none" strike="noStrike">
              <a:solidFill>
                <a:srgbClr val="741B47"/>
              </a:solidFill>
              <a:latin typeface="Comic Sans MS"/>
              <a:ea typeface="Comic Sans MS"/>
              <a:cs typeface="Comic Sans MS"/>
              <a:sym typeface="Comic Sans MS"/>
            </a:endParaRPr>
          </a:p>
        </p:txBody>
      </p:sp>
      <p:pic>
        <p:nvPicPr>
          <p:cNvPr id="131" name="Google Shape;131;p5"/>
          <p:cNvPicPr preferRelativeResize="0"/>
          <p:nvPr/>
        </p:nvPicPr>
        <p:blipFill rotWithShape="1">
          <a:blip r:embed="rId4">
            <a:alphaModFix/>
          </a:blip>
          <a:srcRect b="13906" l="40338" r="47286" t="68808"/>
          <a:stretch/>
        </p:blipFill>
        <p:spPr>
          <a:xfrm>
            <a:off x="4421725" y="2478325"/>
            <a:ext cx="1216374" cy="1061974"/>
          </a:xfrm>
          <a:prstGeom prst="rect">
            <a:avLst/>
          </a:prstGeom>
          <a:noFill/>
          <a:ln>
            <a:noFill/>
          </a:ln>
        </p:spPr>
      </p:pic>
      <p:sp>
        <p:nvSpPr>
          <p:cNvPr id="132" name="Google Shape;132;p5"/>
          <p:cNvSpPr txBox="1"/>
          <p:nvPr/>
        </p:nvSpPr>
        <p:spPr>
          <a:xfrm>
            <a:off x="258550" y="5088325"/>
            <a:ext cx="4296600" cy="1563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 sz="1600" u="none" cap="none" strike="noStrike">
                <a:solidFill>
                  <a:srgbClr val="38761D"/>
                </a:solidFill>
                <a:latin typeface="Comic Sans MS"/>
                <a:ea typeface="Comic Sans MS"/>
                <a:cs typeface="Comic Sans MS"/>
                <a:sym typeface="Comic Sans MS"/>
              </a:rPr>
              <a:t>GREEN CLASS</a:t>
            </a:r>
            <a:endParaRPr b="1" i="0" sz="1600" u="none" cap="none" strike="noStrike">
              <a:solidFill>
                <a:srgbClr val="38761D"/>
              </a:solidFill>
              <a:latin typeface="Comic Sans MS"/>
              <a:ea typeface="Comic Sans MS"/>
              <a:cs typeface="Comic Sans MS"/>
              <a:sym typeface="Comic Sans MS"/>
            </a:endParaRPr>
          </a:p>
          <a:p>
            <a:pPr indent="0" lvl="0" marL="0" marR="0" rtl="0" algn="l">
              <a:lnSpc>
                <a:spcPct val="115000"/>
              </a:lnSpc>
              <a:spcBef>
                <a:spcPts val="0"/>
              </a:spcBef>
              <a:spcAft>
                <a:spcPts val="0"/>
              </a:spcAft>
              <a:buClr>
                <a:srgbClr val="000000"/>
              </a:buClr>
              <a:buSzPts val="1600"/>
              <a:buFont typeface="Arial"/>
              <a:buNone/>
            </a:pPr>
            <a:r>
              <a:rPr b="1" i="0" lang="en" sz="1600" u="none" cap="none" strike="noStrike">
                <a:solidFill>
                  <a:srgbClr val="38761D"/>
                </a:solidFill>
                <a:latin typeface="Comic Sans MS"/>
                <a:ea typeface="Comic Sans MS"/>
                <a:cs typeface="Comic Sans MS"/>
                <a:sym typeface="Comic Sans MS"/>
              </a:rPr>
              <a:t>Angela - For their amazing homework!</a:t>
            </a:r>
            <a:endParaRPr b="1" i="0" sz="1600" u="none" cap="none" strike="noStrike">
              <a:solidFill>
                <a:srgbClr val="38761D"/>
              </a:solidFill>
              <a:latin typeface="Comic Sans MS"/>
              <a:ea typeface="Comic Sans MS"/>
              <a:cs typeface="Comic Sans MS"/>
              <a:sym typeface="Comic Sans MS"/>
            </a:endParaRPr>
          </a:p>
          <a:p>
            <a:pPr indent="0" lvl="0" marL="0" marR="0" rtl="0" algn="l">
              <a:lnSpc>
                <a:spcPct val="115000"/>
              </a:lnSpc>
              <a:spcBef>
                <a:spcPts val="0"/>
              </a:spcBef>
              <a:spcAft>
                <a:spcPts val="0"/>
              </a:spcAft>
              <a:buClr>
                <a:srgbClr val="000000"/>
              </a:buClr>
              <a:buSzPts val="1600"/>
              <a:buFont typeface="Arial"/>
              <a:buNone/>
            </a:pPr>
            <a:r>
              <a:rPr b="1" i="0" lang="en" sz="1600" u="none" cap="none" strike="noStrike">
                <a:solidFill>
                  <a:srgbClr val="38761D"/>
                </a:solidFill>
                <a:latin typeface="Comic Sans MS"/>
                <a:ea typeface="Comic Sans MS"/>
                <a:cs typeface="Comic Sans MS"/>
                <a:sym typeface="Comic Sans MS"/>
              </a:rPr>
              <a:t>Jamie - For his outstanding effort!</a:t>
            </a:r>
            <a:endParaRPr b="1" i="0" sz="1600" u="none" cap="none" strike="noStrike">
              <a:solidFill>
                <a:srgbClr val="38761D"/>
              </a:solidFill>
              <a:latin typeface="Comic Sans MS"/>
              <a:ea typeface="Comic Sans MS"/>
              <a:cs typeface="Comic Sans MS"/>
              <a:sym typeface="Comic Sans MS"/>
            </a:endParaRPr>
          </a:p>
          <a:p>
            <a:pPr indent="0" lvl="0" marL="0" marR="0" rtl="0" algn="l">
              <a:lnSpc>
                <a:spcPct val="115000"/>
              </a:lnSpc>
              <a:spcBef>
                <a:spcPts val="0"/>
              </a:spcBef>
              <a:spcAft>
                <a:spcPts val="0"/>
              </a:spcAft>
              <a:buClr>
                <a:srgbClr val="000000"/>
              </a:buClr>
              <a:buSzPts val="1600"/>
              <a:buFont typeface="Arial"/>
              <a:buNone/>
            </a:pPr>
            <a:r>
              <a:rPr b="1" i="0" lang="en" sz="1600" u="none" cap="none" strike="noStrike">
                <a:solidFill>
                  <a:srgbClr val="38761D"/>
                </a:solidFill>
                <a:latin typeface="Comic Sans MS"/>
                <a:ea typeface="Comic Sans MS"/>
                <a:cs typeface="Comic Sans MS"/>
                <a:sym typeface="Comic Sans MS"/>
              </a:rPr>
              <a:t>Charlotte &amp; Peggy - For their great work with Mr G!</a:t>
            </a:r>
            <a:endParaRPr b="1" i="0" sz="1600" u="none" cap="none" strike="noStrike">
              <a:solidFill>
                <a:srgbClr val="38761D"/>
              </a:solidFill>
              <a:latin typeface="Comic Sans MS"/>
              <a:ea typeface="Comic Sans MS"/>
              <a:cs typeface="Comic Sans MS"/>
              <a:sym typeface="Comic Sans MS"/>
            </a:endParaRPr>
          </a:p>
        </p:txBody>
      </p:sp>
      <p:sp>
        <p:nvSpPr>
          <p:cNvPr id="133" name="Google Shape;133;p5"/>
          <p:cNvSpPr/>
          <p:nvPr/>
        </p:nvSpPr>
        <p:spPr>
          <a:xfrm>
            <a:off x="258675" y="1662411"/>
            <a:ext cx="4880698"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 sz="4200" u="none" cap="none" strike="noStrike">
                <a:solidFill>
                  <a:srgbClr val="000000"/>
                </a:solidFill>
                <a:latin typeface="DFKai-SB"/>
                <a:ea typeface="DFKai-SB"/>
                <a:cs typeface="DFKai-SB"/>
                <a:sym typeface="DFKai-SB"/>
              </a:rPr>
              <a:t>特別感謝:</a:t>
            </a:r>
            <a:endParaRPr b="1" i="1" sz="4200" u="none" cap="none" strike="noStrike">
              <a:solidFill>
                <a:srgbClr val="000000"/>
              </a:solidFill>
              <a:latin typeface="DFKai-SB"/>
              <a:ea typeface="DFKai-SB"/>
              <a:cs typeface="DFKai-SB"/>
              <a:sym typeface="DFKai-SB"/>
            </a:endParaRPr>
          </a:p>
        </p:txBody>
      </p:sp>
      <p:sp>
        <p:nvSpPr>
          <p:cNvPr id="134" name="Google Shape;134;p5"/>
          <p:cNvSpPr/>
          <p:nvPr/>
        </p:nvSpPr>
        <p:spPr>
          <a:xfrm>
            <a:off x="363538" y="4270056"/>
            <a:ext cx="4191612"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1600" u="none" cap="none" strike="noStrike">
                <a:solidFill>
                  <a:srgbClr val="741B47"/>
                </a:solidFill>
                <a:latin typeface="DFKai-SB"/>
                <a:ea typeface="DFKai-SB"/>
                <a:cs typeface="DFKai-SB"/>
                <a:sym typeface="DFKai-SB"/>
              </a:rPr>
              <a:t>我們要特別感謝我們出色的四年級學生，他們在課堂上不斷地盡力做到負責、獨立、主動和互相合作！請保持下去!</a:t>
            </a:r>
            <a:endParaRPr b="1" i="0" sz="1600" u="none" cap="none" strike="noStrike">
              <a:solidFill>
                <a:srgbClr val="741B47"/>
              </a:solidFill>
              <a:latin typeface="DFKai-SB"/>
              <a:ea typeface="DFKai-SB"/>
              <a:cs typeface="DFKai-SB"/>
              <a:sym typeface="DFKai-SB"/>
            </a:endParaRPr>
          </a:p>
        </p:txBody>
      </p:sp>
      <p:sp>
        <p:nvSpPr>
          <p:cNvPr id="135" name="Google Shape;135;p5"/>
          <p:cNvSpPr/>
          <p:nvPr/>
        </p:nvSpPr>
        <p:spPr>
          <a:xfrm>
            <a:off x="363538" y="6732697"/>
            <a:ext cx="4058187" cy="20621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1600" u="none" cap="none" strike="noStrike">
                <a:solidFill>
                  <a:srgbClr val="38761D"/>
                </a:solidFill>
                <a:latin typeface="DFKai-SB"/>
                <a:ea typeface="DFKai-SB"/>
                <a:cs typeface="DFKai-SB"/>
                <a:sym typeface="DFKai-SB"/>
              </a:rPr>
              <a:t>綠組</a:t>
            </a:r>
            <a:br>
              <a:rPr b="1" i="0" lang="en" sz="1600" u="none" cap="none" strike="noStrike">
                <a:solidFill>
                  <a:srgbClr val="38761D"/>
                </a:solidFill>
                <a:latin typeface="DFKai-SB"/>
                <a:ea typeface="DFKai-SB"/>
                <a:cs typeface="DFKai-SB"/>
                <a:sym typeface="DFKai-SB"/>
              </a:rPr>
            </a:br>
            <a:endParaRPr b="1" i="0" sz="1600" u="none" cap="none" strike="noStrike">
              <a:solidFill>
                <a:srgbClr val="38761D"/>
              </a:solidFill>
              <a:latin typeface="DFKai-SB"/>
              <a:ea typeface="DFKai-SB"/>
              <a:cs typeface="DFKai-SB"/>
              <a:sym typeface="DFKai-SB"/>
            </a:endParaRPr>
          </a:p>
          <a:p>
            <a:pPr indent="0" lvl="0" marL="0" marR="0" rtl="0" algn="l">
              <a:lnSpc>
                <a:spcPct val="100000"/>
              </a:lnSpc>
              <a:spcBef>
                <a:spcPts val="0"/>
              </a:spcBef>
              <a:spcAft>
                <a:spcPts val="0"/>
              </a:spcAft>
              <a:buNone/>
            </a:pPr>
            <a:r>
              <a:rPr b="1" i="0" lang="en" sz="1600" u="none" cap="none" strike="noStrike">
                <a:solidFill>
                  <a:srgbClr val="38761D"/>
                </a:solidFill>
                <a:latin typeface="DFKai-SB"/>
                <a:ea typeface="DFKai-SB"/>
                <a:cs typeface="DFKai-SB"/>
                <a:sym typeface="DFKai-SB"/>
              </a:rPr>
              <a:t>Angela - 表揚他們出色的家庭作業！</a:t>
            </a:r>
            <a:br>
              <a:rPr b="1" i="0" lang="en" sz="1600" u="none" cap="none" strike="noStrike">
                <a:solidFill>
                  <a:srgbClr val="38761D"/>
                </a:solidFill>
                <a:latin typeface="DFKai-SB"/>
                <a:ea typeface="DFKai-SB"/>
                <a:cs typeface="DFKai-SB"/>
                <a:sym typeface="DFKai-SB"/>
              </a:rPr>
            </a:br>
            <a:endParaRPr b="1" i="0" sz="1600" u="none" cap="none" strike="noStrike">
              <a:solidFill>
                <a:srgbClr val="38761D"/>
              </a:solidFill>
              <a:latin typeface="DFKai-SB"/>
              <a:ea typeface="DFKai-SB"/>
              <a:cs typeface="DFKai-SB"/>
              <a:sym typeface="DFKai-SB"/>
            </a:endParaRPr>
          </a:p>
          <a:p>
            <a:pPr indent="0" lvl="0" marL="0" marR="0" rtl="0" algn="l">
              <a:lnSpc>
                <a:spcPct val="100000"/>
              </a:lnSpc>
              <a:spcBef>
                <a:spcPts val="0"/>
              </a:spcBef>
              <a:spcAft>
                <a:spcPts val="0"/>
              </a:spcAft>
              <a:buNone/>
            </a:pPr>
            <a:r>
              <a:rPr b="1" i="0" lang="en" sz="1600" u="none" cap="none" strike="noStrike">
                <a:solidFill>
                  <a:srgbClr val="38761D"/>
                </a:solidFill>
                <a:latin typeface="DFKai-SB"/>
                <a:ea typeface="DFKai-SB"/>
                <a:cs typeface="DFKai-SB"/>
                <a:sym typeface="DFKai-SB"/>
              </a:rPr>
              <a:t>Jamie - 表揚他的傑出努力！</a:t>
            </a:r>
            <a:br>
              <a:rPr b="1" i="0" lang="en" sz="1600" u="none" cap="none" strike="noStrike">
                <a:solidFill>
                  <a:srgbClr val="38761D"/>
                </a:solidFill>
                <a:latin typeface="DFKai-SB"/>
                <a:ea typeface="DFKai-SB"/>
                <a:cs typeface="DFKai-SB"/>
                <a:sym typeface="DFKai-SB"/>
              </a:rPr>
            </a:br>
            <a:endParaRPr b="1" i="0" sz="1600" u="none" cap="none" strike="noStrike">
              <a:solidFill>
                <a:srgbClr val="38761D"/>
              </a:solidFill>
              <a:latin typeface="DFKai-SB"/>
              <a:ea typeface="DFKai-SB"/>
              <a:cs typeface="DFKai-SB"/>
              <a:sym typeface="DFKai-SB"/>
            </a:endParaRPr>
          </a:p>
          <a:p>
            <a:pPr indent="0" lvl="0" marL="0" marR="0" rtl="0" algn="l">
              <a:lnSpc>
                <a:spcPct val="100000"/>
              </a:lnSpc>
              <a:spcBef>
                <a:spcPts val="0"/>
              </a:spcBef>
              <a:spcAft>
                <a:spcPts val="0"/>
              </a:spcAft>
              <a:buNone/>
            </a:pPr>
            <a:r>
              <a:rPr b="1" i="0" lang="en" sz="1600" u="none" cap="none" strike="noStrike">
                <a:solidFill>
                  <a:srgbClr val="38761D"/>
                </a:solidFill>
                <a:latin typeface="DFKai-SB"/>
                <a:ea typeface="DFKai-SB"/>
                <a:cs typeface="DFKai-SB"/>
                <a:sym typeface="DFKai-SB"/>
              </a:rPr>
              <a:t>Charlotte 和 Peggy - 表揚他們與 G 先生一起完成的出色作業！</a:t>
            </a: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p6"/>
          <p:cNvPicPr preferRelativeResize="0"/>
          <p:nvPr/>
        </p:nvPicPr>
        <p:blipFill rotWithShape="1">
          <a:blip r:embed="rId3">
            <a:alphaModFix/>
          </a:blip>
          <a:srcRect b="0" l="0" r="0" t="0"/>
          <a:stretch/>
        </p:blipFill>
        <p:spPr>
          <a:xfrm>
            <a:off x="1740400" y="-707000"/>
            <a:ext cx="4335975" cy="4335951"/>
          </a:xfrm>
          <a:prstGeom prst="rect">
            <a:avLst/>
          </a:prstGeom>
          <a:noFill/>
          <a:ln>
            <a:noFill/>
          </a:ln>
        </p:spPr>
      </p:pic>
      <p:sp>
        <p:nvSpPr>
          <p:cNvPr id="141" name="Google Shape;141;p6"/>
          <p:cNvSpPr/>
          <p:nvPr/>
        </p:nvSpPr>
        <p:spPr>
          <a:xfrm>
            <a:off x="235675" y="4412425"/>
            <a:ext cx="3263100" cy="2001600"/>
          </a:xfrm>
          <a:prstGeom prst="rect">
            <a:avLst/>
          </a:prstGeom>
          <a:noFill/>
          <a:ln cap="flat" cmpd="sng" w="19050">
            <a:solidFill>
              <a:srgbClr val="1155C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6"/>
          <p:cNvSpPr/>
          <p:nvPr/>
        </p:nvSpPr>
        <p:spPr>
          <a:xfrm>
            <a:off x="1996650" y="7197500"/>
            <a:ext cx="3172500" cy="2574300"/>
          </a:xfrm>
          <a:prstGeom prst="rect">
            <a:avLst/>
          </a:prstGeom>
          <a:noFill/>
          <a:ln cap="flat" cmpd="sng" w="19050">
            <a:solidFill>
              <a:srgbClr val="99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6"/>
          <p:cNvSpPr/>
          <p:nvPr/>
        </p:nvSpPr>
        <p:spPr>
          <a:xfrm>
            <a:off x="4285750" y="4325425"/>
            <a:ext cx="3172500" cy="2574300"/>
          </a:xfrm>
          <a:prstGeom prst="rect">
            <a:avLst/>
          </a:prstGeom>
          <a:noFill/>
          <a:ln cap="flat" cmpd="sng" w="19050">
            <a:solidFill>
              <a:srgbClr val="351C7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6"/>
          <p:cNvSpPr txBox="1"/>
          <p:nvPr/>
        </p:nvSpPr>
        <p:spPr>
          <a:xfrm>
            <a:off x="634500" y="4604750"/>
            <a:ext cx="2623050" cy="743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 sz="2600" u="none" cap="none" strike="noStrike">
                <a:solidFill>
                  <a:schemeClr val="dk2"/>
                </a:solidFill>
                <a:latin typeface="Arial"/>
                <a:ea typeface="Arial"/>
                <a:cs typeface="Arial"/>
                <a:sym typeface="Arial"/>
              </a:rPr>
              <a:t>Ren Class </a:t>
            </a:r>
            <a:r>
              <a:rPr b="1" i="0" lang="en" sz="2600" u="none" cap="none" strike="noStrike">
                <a:solidFill>
                  <a:schemeClr val="dk2"/>
                </a:solidFill>
                <a:latin typeface="DFKai-SB"/>
                <a:ea typeface="DFKai-SB"/>
                <a:cs typeface="DFKai-SB"/>
                <a:sym typeface="DFKai-SB"/>
              </a:rPr>
              <a:t>仁班</a:t>
            </a:r>
            <a:endParaRPr b="1" i="0" sz="2600" u="none" cap="none" strike="noStrike">
              <a:solidFill>
                <a:schemeClr val="dk2"/>
              </a:solidFill>
              <a:latin typeface="DFKai-SB"/>
              <a:ea typeface="DFKai-SB"/>
              <a:cs typeface="DFKai-SB"/>
              <a:sym typeface="DFKai-SB"/>
            </a:endParaRPr>
          </a:p>
          <a:p>
            <a:pPr indent="0" lvl="0" marL="0" marR="0" rtl="0" algn="l">
              <a:lnSpc>
                <a:spcPct val="100000"/>
              </a:lnSpc>
              <a:spcBef>
                <a:spcPts val="0"/>
              </a:spcBef>
              <a:spcAft>
                <a:spcPts val="0"/>
              </a:spcAft>
              <a:buClr>
                <a:srgbClr val="000000"/>
              </a:buClr>
              <a:buSzPts val="2600"/>
              <a:buFont typeface="Arial"/>
              <a:buNone/>
            </a:pPr>
            <a:r>
              <a:t/>
            </a:r>
            <a:endParaRPr b="1" i="0" sz="2600" u="none" cap="none" strike="noStrike">
              <a:solidFill>
                <a:schemeClr val="dk2"/>
              </a:solidFill>
              <a:latin typeface="Arial"/>
              <a:ea typeface="Arial"/>
              <a:cs typeface="Arial"/>
              <a:sym typeface="Arial"/>
            </a:endParaRPr>
          </a:p>
          <a:p>
            <a:pPr indent="-387350" lvl="0" marL="457200" marR="0" rtl="0" algn="l">
              <a:lnSpc>
                <a:spcPct val="100000"/>
              </a:lnSpc>
              <a:spcBef>
                <a:spcPts val="0"/>
              </a:spcBef>
              <a:spcAft>
                <a:spcPts val="0"/>
              </a:spcAft>
              <a:buClr>
                <a:schemeClr val="dk2"/>
              </a:buClr>
              <a:buSzPts val="2500"/>
              <a:buFont typeface="Arial"/>
              <a:buChar char="★"/>
            </a:pPr>
            <a:r>
              <a:rPr b="1" i="0" lang="en" sz="2500" u="none" cap="none" strike="noStrike">
                <a:solidFill>
                  <a:schemeClr val="dk2"/>
                </a:solidFill>
                <a:latin typeface="Arial"/>
                <a:ea typeface="Arial"/>
                <a:cs typeface="Arial"/>
                <a:sym typeface="Arial"/>
              </a:rPr>
              <a:t>Jill </a:t>
            </a:r>
            <a:endParaRPr b="1" i="0" sz="2500" u="none" cap="none" strike="noStrike">
              <a:solidFill>
                <a:schemeClr val="dk2"/>
              </a:solidFill>
              <a:latin typeface="Arial"/>
              <a:ea typeface="Arial"/>
              <a:cs typeface="Arial"/>
              <a:sym typeface="Arial"/>
            </a:endParaRPr>
          </a:p>
          <a:p>
            <a:pPr indent="-387350" lvl="0" marL="457200" marR="0" rtl="0" algn="l">
              <a:lnSpc>
                <a:spcPct val="100000"/>
              </a:lnSpc>
              <a:spcBef>
                <a:spcPts val="0"/>
              </a:spcBef>
              <a:spcAft>
                <a:spcPts val="0"/>
              </a:spcAft>
              <a:buClr>
                <a:schemeClr val="dk2"/>
              </a:buClr>
              <a:buSzPts val="2500"/>
              <a:buFont typeface="Arial"/>
              <a:buChar char="★"/>
            </a:pPr>
            <a:r>
              <a:rPr b="1" i="0" lang="en" sz="2500" u="none" cap="none" strike="noStrike">
                <a:solidFill>
                  <a:schemeClr val="dk2"/>
                </a:solidFill>
                <a:latin typeface="Arial"/>
                <a:ea typeface="Arial"/>
                <a:cs typeface="Arial"/>
                <a:sym typeface="Arial"/>
              </a:rPr>
              <a:t>Jordan </a:t>
            </a:r>
            <a:endParaRPr b="1" i="0" sz="25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2"/>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2"/>
              </a:solidFill>
              <a:latin typeface="Arial"/>
              <a:ea typeface="Arial"/>
              <a:cs typeface="Arial"/>
              <a:sym typeface="Arial"/>
            </a:endParaRPr>
          </a:p>
        </p:txBody>
      </p:sp>
      <p:sp>
        <p:nvSpPr>
          <p:cNvPr id="145" name="Google Shape;145;p6"/>
          <p:cNvSpPr txBox="1"/>
          <p:nvPr/>
        </p:nvSpPr>
        <p:spPr>
          <a:xfrm>
            <a:off x="4557749" y="4325425"/>
            <a:ext cx="2557425" cy="217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 sz="2600" u="none" cap="none" strike="noStrike">
                <a:solidFill>
                  <a:schemeClr val="dk2"/>
                </a:solidFill>
                <a:latin typeface="Arial"/>
                <a:ea typeface="Arial"/>
                <a:cs typeface="Arial"/>
                <a:sym typeface="Arial"/>
              </a:rPr>
              <a:t>Ai Class </a:t>
            </a:r>
            <a:r>
              <a:rPr b="1" i="0" lang="en" sz="2600" u="none" cap="none" strike="noStrike">
                <a:solidFill>
                  <a:schemeClr val="dk2"/>
                </a:solidFill>
                <a:latin typeface="DFKai-SB"/>
                <a:ea typeface="DFKai-SB"/>
                <a:cs typeface="DFKai-SB"/>
                <a:sym typeface="DFKai-SB"/>
              </a:rPr>
              <a:t>愛班 </a:t>
            </a:r>
            <a:endParaRPr b="1" i="0" sz="2600" u="none" cap="none" strike="noStrike">
              <a:solidFill>
                <a:schemeClr val="dk2"/>
              </a:solidFill>
              <a:latin typeface="DFKai-SB"/>
              <a:ea typeface="DFKai-SB"/>
              <a:cs typeface="DFKai-SB"/>
              <a:sym typeface="DFKai-SB"/>
            </a:endParaRPr>
          </a:p>
          <a:p>
            <a:pPr indent="-374650" lvl="0" marL="457200" marR="0" rtl="0" algn="l">
              <a:lnSpc>
                <a:spcPct val="100000"/>
              </a:lnSpc>
              <a:spcBef>
                <a:spcPts val="0"/>
              </a:spcBef>
              <a:spcAft>
                <a:spcPts val="0"/>
              </a:spcAft>
              <a:buClr>
                <a:schemeClr val="dk2"/>
              </a:buClr>
              <a:buSzPts val="2300"/>
              <a:buFont typeface="Arial"/>
              <a:buChar char="★"/>
            </a:pPr>
            <a:r>
              <a:rPr b="1" i="0" lang="en" sz="2300" u="none" cap="none" strike="noStrike">
                <a:solidFill>
                  <a:schemeClr val="dk2"/>
                </a:solidFill>
                <a:latin typeface="Arial"/>
                <a:ea typeface="Arial"/>
                <a:cs typeface="Arial"/>
                <a:sym typeface="Arial"/>
              </a:rPr>
              <a:t>Aston</a:t>
            </a:r>
            <a:endParaRPr b="1" i="0" sz="2300" u="none" cap="none" strike="noStrike">
              <a:solidFill>
                <a:schemeClr val="dk2"/>
              </a:solidFill>
              <a:latin typeface="Arial"/>
              <a:ea typeface="Arial"/>
              <a:cs typeface="Arial"/>
              <a:sym typeface="Arial"/>
            </a:endParaRPr>
          </a:p>
          <a:p>
            <a:pPr indent="-374650" lvl="0" marL="457200" marR="0" rtl="0" algn="l">
              <a:lnSpc>
                <a:spcPct val="100000"/>
              </a:lnSpc>
              <a:spcBef>
                <a:spcPts val="0"/>
              </a:spcBef>
              <a:spcAft>
                <a:spcPts val="0"/>
              </a:spcAft>
              <a:buClr>
                <a:schemeClr val="dk2"/>
              </a:buClr>
              <a:buSzPts val="2300"/>
              <a:buFont typeface="Arial"/>
              <a:buChar char="★"/>
            </a:pPr>
            <a:r>
              <a:rPr b="1" i="0" lang="en" sz="2300" u="none" cap="none" strike="noStrike">
                <a:solidFill>
                  <a:schemeClr val="dk2"/>
                </a:solidFill>
                <a:latin typeface="Arial"/>
                <a:ea typeface="Arial"/>
                <a:cs typeface="Arial"/>
                <a:sym typeface="Arial"/>
              </a:rPr>
              <a:t>Nana</a:t>
            </a:r>
            <a:endParaRPr b="1" i="0" sz="2300" u="none" cap="none" strike="noStrike">
              <a:solidFill>
                <a:schemeClr val="dk2"/>
              </a:solidFill>
              <a:latin typeface="Arial"/>
              <a:ea typeface="Arial"/>
              <a:cs typeface="Arial"/>
              <a:sym typeface="Arial"/>
            </a:endParaRPr>
          </a:p>
          <a:p>
            <a:pPr indent="-374650" lvl="0" marL="457200" marR="0" rtl="0" algn="l">
              <a:lnSpc>
                <a:spcPct val="100000"/>
              </a:lnSpc>
              <a:spcBef>
                <a:spcPts val="0"/>
              </a:spcBef>
              <a:spcAft>
                <a:spcPts val="0"/>
              </a:spcAft>
              <a:buClr>
                <a:schemeClr val="dk2"/>
              </a:buClr>
              <a:buSzPts val="2300"/>
              <a:buFont typeface="Arial"/>
              <a:buChar char="★"/>
            </a:pPr>
            <a:r>
              <a:rPr b="1" i="0" lang="en" sz="2300" u="none" cap="none" strike="noStrike">
                <a:solidFill>
                  <a:schemeClr val="dk2"/>
                </a:solidFill>
                <a:latin typeface="Arial"/>
                <a:ea typeface="Arial"/>
                <a:cs typeface="Arial"/>
                <a:sym typeface="Arial"/>
              </a:rPr>
              <a:t>Ken</a:t>
            </a:r>
            <a:endParaRPr b="1" i="0" sz="2300" u="none" cap="none" strike="noStrike">
              <a:solidFill>
                <a:schemeClr val="dk2"/>
              </a:solidFill>
              <a:latin typeface="Arial"/>
              <a:ea typeface="Arial"/>
              <a:cs typeface="Arial"/>
              <a:sym typeface="Arial"/>
            </a:endParaRPr>
          </a:p>
          <a:p>
            <a:pPr indent="-374650" lvl="0" marL="457200" marR="0" rtl="0" algn="l">
              <a:lnSpc>
                <a:spcPct val="100000"/>
              </a:lnSpc>
              <a:spcBef>
                <a:spcPts val="0"/>
              </a:spcBef>
              <a:spcAft>
                <a:spcPts val="0"/>
              </a:spcAft>
              <a:buClr>
                <a:schemeClr val="dk2"/>
              </a:buClr>
              <a:buSzPts val="2300"/>
              <a:buFont typeface="Arial"/>
              <a:buChar char="★"/>
            </a:pPr>
            <a:r>
              <a:rPr b="1" i="0" lang="en" sz="2300" u="none" cap="none" strike="noStrike">
                <a:solidFill>
                  <a:schemeClr val="dk2"/>
                </a:solidFill>
                <a:latin typeface="Arial"/>
                <a:ea typeface="Arial"/>
                <a:cs typeface="Arial"/>
                <a:sym typeface="Arial"/>
              </a:rPr>
              <a:t>Alan</a:t>
            </a:r>
            <a:endParaRPr b="1" i="0" sz="2300" u="none" cap="none" strike="noStrike">
              <a:solidFill>
                <a:schemeClr val="dk2"/>
              </a:solidFill>
              <a:latin typeface="Arial"/>
              <a:ea typeface="Arial"/>
              <a:cs typeface="Arial"/>
              <a:sym typeface="Arial"/>
            </a:endParaRPr>
          </a:p>
          <a:p>
            <a:pPr indent="-374650" lvl="0" marL="457200" marR="0" rtl="0" algn="l">
              <a:lnSpc>
                <a:spcPct val="100000"/>
              </a:lnSpc>
              <a:spcBef>
                <a:spcPts val="0"/>
              </a:spcBef>
              <a:spcAft>
                <a:spcPts val="0"/>
              </a:spcAft>
              <a:buClr>
                <a:schemeClr val="dk2"/>
              </a:buClr>
              <a:buSzPts val="2300"/>
              <a:buFont typeface="Arial"/>
              <a:buChar char="★"/>
            </a:pPr>
            <a:r>
              <a:rPr b="1" i="0" lang="en" sz="2300" u="none" cap="none" strike="noStrike">
                <a:solidFill>
                  <a:schemeClr val="dk2"/>
                </a:solidFill>
                <a:latin typeface="Arial"/>
                <a:ea typeface="Arial"/>
                <a:cs typeface="Arial"/>
                <a:sym typeface="Arial"/>
              </a:rPr>
              <a:t>Molly</a:t>
            </a:r>
            <a:endParaRPr b="1" i="0" sz="14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1" i="0" sz="1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1" i="0" sz="26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1" i="0" sz="26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1" i="0" sz="2600" u="none" cap="none" strike="noStrike">
              <a:solidFill>
                <a:schemeClr val="dk2"/>
              </a:solidFill>
              <a:latin typeface="Arial"/>
              <a:ea typeface="Arial"/>
              <a:cs typeface="Arial"/>
              <a:sym typeface="Arial"/>
            </a:endParaRPr>
          </a:p>
        </p:txBody>
      </p:sp>
      <p:sp>
        <p:nvSpPr>
          <p:cNvPr id="146" name="Google Shape;146;p6"/>
          <p:cNvSpPr txBox="1"/>
          <p:nvPr/>
        </p:nvSpPr>
        <p:spPr>
          <a:xfrm>
            <a:off x="2324988" y="7386975"/>
            <a:ext cx="2515800" cy="257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 sz="2600" u="none" cap="none" strike="noStrike">
                <a:solidFill>
                  <a:schemeClr val="dk2"/>
                </a:solidFill>
                <a:latin typeface="Arial"/>
                <a:ea typeface="Arial"/>
                <a:cs typeface="Arial"/>
                <a:sym typeface="Arial"/>
              </a:rPr>
              <a:t>Xin Class </a:t>
            </a:r>
            <a:r>
              <a:rPr b="1" i="0" lang="en" sz="2600" u="none" cap="none" strike="noStrike">
                <a:solidFill>
                  <a:schemeClr val="dk2"/>
                </a:solidFill>
                <a:latin typeface="DFKai-SB"/>
                <a:ea typeface="DFKai-SB"/>
                <a:cs typeface="DFKai-SB"/>
                <a:sym typeface="DFKai-SB"/>
              </a:rPr>
              <a:t>信班</a:t>
            </a:r>
            <a:endParaRPr b="1" i="0" sz="2600" u="none" cap="none" strike="noStrike">
              <a:solidFill>
                <a:schemeClr val="dk2"/>
              </a:solidFill>
              <a:latin typeface="DFKai-SB"/>
              <a:ea typeface="DFKai-SB"/>
              <a:cs typeface="DFKai-SB"/>
              <a:sym typeface="DFKai-SB"/>
            </a:endParaRPr>
          </a:p>
          <a:p>
            <a:pPr indent="0" lvl="0" marL="457200" marR="0" rtl="0" algn="l">
              <a:lnSpc>
                <a:spcPct val="100000"/>
              </a:lnSpc>
              <a:spcBef>
                <a:spcPts val="0"/>
              </a:spcBef>
              <a:spcAft>
                <a:spcPts val="0"/>
              </a:spcAft>
              <a:buClr>
                <a:srgbClr val="000000"/>
              </a:buClr>
              <a:buSzPts val="3200"/>
              <a:buFont typeface="Arial"/>
              <a:buNone/>
            </a:pPr>
            <a:r>
              <a:t/>
            </a:r>
            <a:endParaRPr b="1" i="0" sz="3200" u="none" cap="none" strike="noStrike">
              <a:solidFill>
                <a:schemeClr val="dk2"/>
              </a:solidFill>
              <a:latin typeface="Arial"/>
              <a:ea typeface="Arial"/>
              <a:cs typeface="Arial"/>
              <a:sym typeface="Arial"/>
            </a:endParaRPr>
          </a:p>
          <a:p>
            <a:pPr indent="-381000" lvl="0" marL="457200" marR="0" rtl="0" algn="l">
              <a:lnSpc>
                <a:spcPct val="200000"/>
              </a:lnSpc>
              <a:spcBef>
                <a:spcPts val="0"/>
              </a:spcBef>
              <a:spcAft>
                <a:spcPts val="0"/>
              </a:spcAft>
              <a:buClr>
                <a:schemeClr val="dk2"/>
              </a:buClr>
              <a:buSzPts val="2400"/>
              <a:buFont typeface="Arial"/>
              <a:buChar char="★"/>
            </a:pPr>
            <a:r>
              <a:rPr b="1" i="0" lang="en" sz="2400" u="none" cap="none" strike="noStrike">
                <a:solidFill>
                  <a:schemeClr val="dk2"/>
                </a:solidFill>
                <a:latin typeface="Arial"/>
                <a:ea typeface="Arial"/>
                <a:cs typeface="Arial"/>
                <a:sym typeface="Arial"/>
              </a:rPr>
              <a:t>No birthdays</a:t>
            </a:r>
            <a:br>
              <a:rPr b="1" i="0" lang="en" sz="2400" u="none" cap="none" strike="noStrike">
                <a:solidFill>
                  <a:schemeClr val="dk2"/>
                </a:solidFill>
                <a:latin typeface="Arial"/>
                <a:ea typeface="Arial"/>
                <a:cs typeface="Arial"/>
                <a:sym typeface="Arial"/>
              </a:rPr>
            </a:br>
            <a:r>
              <a:rPr b="1" i="0" lang="en" sz="2600" u="none" cap="none" strike="noStrike">
                <a:solidFill>
                  <a:schemeClr val="dk2"/>
                </a:solidFill>
                <a:latin typeface="DFKai-SB"/>
                <a:ea typeface="DFKai-SB"/>
                <a:cs typeface="DFKai-SB"/>
                <a:sym typeface="DFKai-SB"/>
              </a:rPr>
              <a:t>無人生日</a:t>
            </a:r>
            <a:endParaRPr b="1" i="0" sz="2600" u="none" cap="none" strike="noStrike">
              <a:solidFill>
                <a:schemeClr val="dk2"/>
              </a:solidFill>
              <a:latin typeface="DFKai-SB"/>
              <a:ea typeface="DFKai-SB"/>
              <a:cs typeface="DFKai-SB"/>
              <a:sym typeface="DFKai-SB"/>
            </a:endParaRPr>
          </a:p>
          <a:p>
            <a:pPr indent="0" lvl="0" marL="45720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2"/>
              </a:solidFill>
              <a:latin typeface="Arial"/>
              <a:ea typeface="Arial"/>
              <a:cs typeface="Arial"/>
              <a:sym typeface="Arial"/>
            </a:endParaRPr>
          </a:p>
        </p:txBody>
      </p:sp>
      <p:sp>
        <p:nvSpPr>
          <p:cNvPr id="147" name="Google Shape;147;p6"/>
          <p:cNvSpPr txBox="1"/>
          <p:nvPr/>
        </p:nvSpPr>
        <p:spPr>
          <a:xfrm>
            <a:off x="359325" y="2943450"/>
            <a:ext cx="6870900" cy="128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990000"/>
                </a:solidFill>
                <a:latin typeface="Comic Sans MS"/>
                <a:ea typeface="Comic Sans MS"/>
                <a:cs typeface="Comic Sans MS"/>
                <a:sym typeface="Comic Sans MS"/>
              </a:rPr>
              <a:t>To all the wonderful people celebrating in October—we hope your month was filled with joy and special moments! 🎉🎂</a:t>
            </a:r>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990000"/>
              </a:solidFill>
              <a:latin typeface="Comic Sans MS"/>
              <a:ea typeface="Comic Sans MS"/>
              <a:cs typeface="Comic Sans MS"/>
              <a:sym typeface="Comic Sans MS"/>
            </a:endParaRPr>
          </a:p>
          <a:p>
            <a:pPr indent="0" lvl="0" marL="0" marR="0" rtl="0" algn="l">
              <a:lnSpc>
                <a:spcPct val="100000"/>
              </a:lnSpc>
              <a:spcBef>
                <a:spcPts val="0"/>
              </a:spcBef>
              <a:spcAft>
                <a:spcPts val="0"/>
              </a:spcAft>
              <a:buNone/>
            </a:pPr>
            <a:r>
              <a:rPr b="1" i="0" lang="en" sz="1600" u="none" cap="none" strike="noStrike">
                <a:solidFill>
                  <a:srgbClr val="990000"/>
                </a:solidFill>
                <a:latin typeface="DFKai-SB"/>
                <a:ea typeface="DFKai-SB"/>
                <a:cs typeface="DFKai-SB"/>
                <a:sym typeface="DFKai-SB"/>
              </a:rPr>
              <a:t>祝福所有在十月生日的學生們--願您的月份充滿歡樂和特別的時刻！</a:t>
            </a:r>
            <a:r>
              <a:rPr b="1" i="0" lang="en" sz="1600" u="none" cap="none" strike="noStrike">
                <a:solidFill>
                  <a:srgbClr val="990000"/>
                </a:solidFill>
                <a:latin typeface="Comic Sans MS"/>
                <a:ea typeface="Comic Sans MS"/>
                <a:cs typeface="Comic Sans MS"/>
                <a:sym typeface="Comic Sans MS"/>
              </a:rPr>
              <a:t>🎉🎂</a:t>
            </a:r>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990000"/>
              </a:solidFill>
              <a:latin typeface="Comic Sans MS"/>
              <a:ea typeface="Comic Sans MS"/>
              <a:cs typeface="Comic Sans MS"/>
              <a:sym typeface="Comic Sans MS"/>
            </a:endParaRPr>
          </a:p>
        </p:txBody>
      </p:sp>
      <p:sp>
        <p:nvSpPr>
          <p:cNvPr id="148" name="Google Shape;148;p6"/>
          <p:cNvSpPr txBox="1"/>
          <p:nvPr/>
        </p:nvSpPr>
        <p:spPr>
          <a:xfrm>
            <a:off x="371400" y="7632975"/>
            <a:ext cx="3263100" cy="1154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300"/>
              <a:buFont typeface="Arial"/>
              <a:buNone/>
            </a:pPr>
            <a:r>
              <a:rPr b="1" i="0" lang="en" sz="6300" u="none" cap="none" strike="noStrike">
                <a:solidFill>
                  <a:srgbClr val="990000"/>
                </a:solidFill>
                <a:latin typeface="Comic Sans MS"/>
                <a:ea typeface="Comic Sans MS"/>
                <a:cs typeface="Comic Sans MS"/>
                <a:sym typeface="Comic Sans MS"/>
              </a:rPr>
              <a:t>🎉</a:t>
            </a:r>
            <a:endParaRPr b="0" i="0" sz="5700" u="none" cap="none" strike="noStrike">
              <a:solidFill>
                <a:srgbClr val="000000"/>
              </a:solidFill>
              <a:latin typeface="Arial"/>
              <a:ea typeface="Arial"/>
              <a:cs typeface="Arial"/>
              <a:sym typeface="Arial"/>
            </a:endParaRPr>
          </a:p>
        </p:txBody>
      </p:sp>
      <p:sp>
        <p:nvSpPr>
          <p:cNvPr id="149" name="Google Shape;149;p6"/>
          <p:cNvSpPr txBox="1"/>
          <p:nvPr/>
        </p:nvSpPr>
        <p:spPr>
          <a:xfrm>
            <a:off x="5695475" y="7285675"/>
            <a:ext cx="3000000" cy="1031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500"/>
              <a:buFont typeface="Arial"/>
              <a:buNone/>
            </a:pPr>
            <a:r>
              <a:rPr b="1" i="0" lang="en" sz="5500" u="none" cap="none" strike="noStrike">
                <a:solidFill>
                  <a:srgbClr val="990000"/>
                </a:solidFill>
                <a:latin typeface="Comic Sans MS"/>
                <a:ea typeface="Comic Sans MS"/>
                <a:cs typeface="Comic Sans MS"/>
                <a:sym typeface="Comic Sans MS"/>
              </a:rPr>
              <a:t>🎂</a:t>
            </a:r>
            <a:endParaRPr b="0" i="0" sz="28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7"/>
          <p:cNvSpPr txBox="1"/>
          <p:nvPr>
            <p:ph type="title"/>
          </p:nvPr>
        </p:nvSpPr>
        <p:spPr>
          <a:xfrm>
            <a:off x="1596450" y="129275"/>
            <a:ext cx="5655000" cy="1160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i="1" lang="en" sz="4200">
                <a:latin typeface="Concert One"/>
                <a:ea typeface="Concert One"/>
                <a:cs typeface="Concert One"/>
                <a:sym typeface="Concert One"/>
              </a:rPr>
              <a:t>ShoutOuts: </a:t>
            </a:r>
            <a:endParaRPr sz="5600">
              <a:latin typeface="Concert One"/>
              <a:ea typeface="Concert One"/>
              <a:cs typeface="Concert One"/>
              <a:sym typeface="Concert One"/>
            </a:endParaRPr>
          </a:p>
        </p:txBody>
      </p:sp>
      <p:pic>
        <p:nvPicPr>
          <p:cNvPr id="155" name="Google Shape;155;p7"/>
          <p:cNvPicPr preferRelativeResize="0"/>
          <p:nvPr/>
        </p:nvPicPr>
        <p:blipFill rotWithShape="1">
          <a:blip r:embed="rId3">
            <a:alphaModFix/>
          </a:blip>
          <a:srcRect b="0" l="0" r="0" t="0"/>
          <a:stretch/>
        </p:blipFill>
        <p:spPr>
          <a:xfrm>
            <a:off x="5941375" y="43899"/>
            <a:ext cx="1484801" cy="1331151"/>
          </a:xfrm>
          <a:prstGeom prst="rect">
            <a:avLst/>
          </a:prstGeom>
          <a:noFill/>
          <a:ln>
            <a:noFill/>
          </a:ln>
        </p:spPr>
      </p:pic>
      <p:sp>
        <p:nvSpPr>
          <p:cNvPr id="156" name="Google Shape;156;p7"/>
          <p:cNvSpPr/>
          <p:nvPr/>
        </p:nvSpPr>
        <p:spPr>
          <a:xfrm>
            <a:off x="751300" y="0"/>
            <a:ext cx="4870800" cy="1375050"/>
          </a:xfrm>
          <a:prstGeom prst="cloud">
            <a:avLst/>
          </a:prstGeom>
          <a:no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7"/>
          <p:cNvSpPr txBox="1"/>
          <p:nvPr/>
        </p:nvSpPr>
        <p:spPr>
          <a:xfrm>
            <a:off x="258663" y="7838000"/>
            <a:ext cx="7072200" cy="2709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1" lang="en" sz="2000" u="none" cap="none" strike="noStrike">
                <a:solidFill>
                  <a:schemeClr val="dk1"/>
                </a:solidFill>
                <a:latin typeface="Times New Roman"/>
                <a:ea typeface="Times New Roman"/>
                <a:cs typeface="Times New Roman"/>
                <a:sym typeface="Times New Roman"/>
              </a:rPr>
              <a:t>🎉 </a:t>
            </a:r>
            <a:r>
              <a:rPr b="1" i="1" lang="en" sz="2200" u="none" cap="none" strike="noStrike">
                <a:solidFill>
                  <a:srgbClr val="990000"/>
                </a:solidFill>
                <a:latin typeface="Times New Roman"/>
                <a:ea typeface="Times New Roman"/>
                <a:cs typeface="Times New Roman"/>
                <a:sym typeface="Times New Roman"/>
              </a:rPr>
              <a:t>A huge THANK YOU to our amazing support teachers for your dedication and hard work! Your efforts in helping both teachers and students make a tremendous difference in our learning environment. You rock!</a:t>
            </a:r>
            <a:r>
              <a:rPr b="0" i="1" lang="en" sz="2000" u="none" cap="none" strike="noStrike">
                <a:solidFill>
                  <a:schemeClr val="dk1"/>
                </a:solidFill>
                <a:latin typeface="Times New Roman"/>
                <a:ea typeface="Times New Roman"/>
                <a:cs typeface="Times New Roman"/>
                <a:sym typeface="Times New Roman"/>
              </a:rPr>
              <a:t> 🌟</a:t>
            </a:r>
            <a:endParaRPr/>
          </a:p>
          <a:p>
            <a:pPr indent="0" lvl="0" marL="0" marR="0" rtl="0" algn="l">
              <a:lnSpc>
                <a:spcPct val="100000"/>
              </a:lnSpc>
              <a:spcBef>
                <a:spcPts val="0"/>
              </a:spcBef>
              <a:spcAft>
                <a:spcPts val="0"/>
              </a:spcAft>
              <a:buNone/>
            </a:pPr>
            <a:r>
              <a:rPr b="1" i="1" lang="en" sz="1600" u="none" cap="none" strike="noStrike">
                <a:solidFill>
                  <a:srgbClr val="990000"/>
                </a:solidFill>
                <a:latin typeface="DFKai-SB"/>
                <a:ea typeface="DFKai-SB"/>
                <a:cs typeface="DFKai-SB"/>
                <a:sym typeface="DFKai-SB"/>
              </a:rPr>
              <a:t>衷心感謝我們出色的支援教師，感謝他們的奉獻和辛苦工作！你們在幫助老師和學生方面所做的努力為我們的學習環境帶來了巨大的變化。你們是最棒的！</a:t>
            </a:r>
            <a:r>
              <a:rPr b="1" i="1" lang="en" sz="2200" u="none" cap="none" strike="noStrike">
                <a:solidFill>
                  <a:srgbClr val="990000"/>
                </a:solidFill>
                <a:latin typeface="DFKai-SB"/>
                <a:ea typeface="DFKai-SB"/>
                <a:cs typeface="DFKai-SB"/>
                <a:sym typeface="DFKai-SB"/>
              </a:rPr>
              <a:t>🌟</a:t>
            </a:r>
            <a:endParaRPr/>
          </a:p>
          <a:p>
            <a:pPr indent="0" lvl="0" marL="0" marR="0" rtl="0" algn="l">
              <a:lnSpc>
                <a:spcPct val="100000"/>
              </a:lnSpc>
              <a:spcBef>
                <a:spcPts val="0"/>
              </a:spcBef>
              <a:spcAft>
                <a:spcPts val="0"/>
              </a:spcAft>
              <a:buClr>
                <a:srgbClr val="000000"/>
              </a:buClr>
              <a:buSzPts val="2200"/>
              <a:buFont typeface="Arial"/>
              <a:buNone/>
            </a:pPr>
            <a:r>
              <a:t/>
            </a:r>
            <a:endParaRPr b="1" i="1" sz="2200" u="none" cap="none" strike="noStrike">
              <a:solidFill>
                <a:srgbClr val="990000"/>
              </a:solidFill>
              <a:latin typeface="DFKai-SB"/>
              <a:ea typeface="DFKai-SB"/>
              <a:cs typeface="DFKai-SB"/>
              <a:sym typeface="DFKai-SB"/>
            </a:endParaRPr>
          </a:p>
        </p:txBody>
      </p:sp>
      <p:pic>
        <p:nvPicPr>
          <p:cNvPr id="158" name="Google Shape;158;p7"/>
          <p:cNvPicPr preferRelativeResize="0"/>
          <p:nvPr/>
        </p:nvPicPr>
        <p:blipFill rotWithShape="1">
          <a:blip r:embed="rId4">
            <a:alphaModFix/>
          </a:blip>
          <a:srcRect b="0" l="0" r="0" t="0"/>
          <a:stretch/>
        </p:blipFill>
        <p:spPr>
          <a:xfrm>
            <a:off x="1249001" y="1545250"/>
            <a:ext cx="4191199" cy="6288425"/>
          </a:xfrm>
          <a:prstGeom prst="rect">
            <a:avLst/>
          </a:prstGeom>
          <a:noFill/>
          <a:ln>
            <a:noFill/>
          </a:ln>
        </p:spPr>
      </p:pic>
      <p:sp>
        <p:nvSpPr>
          <p:cNvPr id="159" name="Google Shape;159;p7"/>
          <p:cNvSpPr/>
          <p:nvPr/>
        </p:nvSpPr>
        <p:spPr>
          <a:xfrm>
            <a:off x="1803077" y="776903"/>
            <a:ext cx="4880698" cy="4770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2500" u="none" cap="none" strike="noStrike">
                <a:solidFill>
                  <a:srgbClr val="000000"/>
                </a:solidFill>
                <a:latin typeface="DFKai-SB"/>
                <a:ea typeface="DFKai-SB"/>
                <a:cs typeface="DFKai-SB"/>
                <a:sym typeface="DFKai-SB"/>
              </a:rPr>
              <a:t>表揚時間</a:t>
            </a:r>
            <a:endParaRPr b="0" i="0" sz="2500" u="none" cap="none" strike="noStrike">
              <a:solidFill>
                <a:srgbClr val="000000"/>
              </a:solidFill>
              <a:latin typeface="DFKai-SB"/>
              <a:ea typeface="DFKai-SB"/>
              <a:cs typeface="DFKai-SB"/>
              <a:sym typeface="DFKai-SB"/>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kjes</dc:creator>
</cp:coreProperties>
</file>