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handoutMasterIdLst>
    <p:handoutMasterId r:id="rId9"/>
  </p:handoutMasterIdLst>
  <p:sldIdLst>
    <p:sldId id="441" r:id="rId2"/>
    <p:sldId id="442" r:id="rId3"/>
    <p:sldId id="443" r:id="rId4"/>
    <p:sldId id="444" r:id="rId5"/>
    <p:sldId id="445" r:id="rId6"/>
    <p:sldId id="446" r:id="rId7"/>
  </p:sldIdLst>
  <p:sldSz cx="9144000" cy="6858000" type="screen4x3"/>
  <p:notesSz cx="9872663" cy="6797675"/>
  <p:defaultTextStyle>
    <a:defPPr>
      <a:defRPr lang="en-US"/>
    </a:defPPr>
    <a:lvl1pPr marL="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79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38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1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9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7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5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3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CC00FF"/>
    <a:srgbClr val="00FF00"/>
    <a:srgbClr val="66FF33"/>
    <a:srgbClr val="FF3399"/>
    <a:srgbClr val="FFCC99"/>
    <a:srgbClr val="FF99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84" autoAdjust="0"/>
  </p:normalViewPr>
  <p:slideViewPr>
    <p:cSldViewPr>
      <p:cViewPr varScale="1">
        <p:scale>
          <a:sx n="110" d="100"/>
          <a:sy n="110" d="100"/>
        </p:scale>
        <p:origin x="164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40" d="100"/>
          <a:sy n="40" d="100"/>
        </p:scale>
        <p:origin x="-1618" y="-91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55A4AB6-CED0-4AF2-8C47-4EA8094384BE}" type="datetimeFigureOut">
              <a:rPr lang="zh-TW" altLang="en-US" smtClean="0"/>
              <a:t>2025/9/1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34F26024-6681-4013-A8CA-ECB72F2DF7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5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BC125211-D56D-4DAE-9D1D-1978F3B428AD}" type="datetimeFigureOut">
              <a:rPr lang="zh-TW" altLang="en-US" smtClean="0"/>
              <a:t>2025/9/1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DF957A5-27D7-42D1-A6F4-30C890F637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39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 b="1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1" descr="描述: 天主愛小孩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41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16200000">
            <a:off x="436892" y="1447250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549666"/>
            <a:ext cx="6851104" cy="647086"/>
          </a:xfrm>
        </p:spPr>
        <p:txBody>
          <a:bodyPr/>
          <a:lstStyle>
            <a:lvl1pPr algn="ctr">
              <a:defRPr b="1" cap="none" spc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7" y="1519858"/>
            <a:ext cx="7273521" cy="45259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502296" y="6356352"/>
            <a:ext cx="1269504" cy="365125"/>
          </a:xfrm>
        </p:spPr>
        <p:txBody>
          <a:bodyPr/>
          <a:lstStyle/>
          <a:p>
            <a:fld id="{61FD9D02-426E-46C9-9EE9-0DE1EF8B2838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422679" y="4255562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437281" y="4746881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7" descr="master04_image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 userDrawn="1"/>
        </p:nvSpPr>
        <p:spPr>
          <a:xfrm rot="162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 rot="162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 rot="162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 flip="none" rotWithShape="1">
            <a:gsLst>
              <a:gs pos="41000">
                <a:srgbClr val="C00000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1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8092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vert="horz" lIns="91418" tIns="45709" rIns="91418" bIns="45709" rtlCol="0" anchor="ctr">
            <a:normAutofit/>
          </a:bodyPr>
          <a:lstStyle>
            <a:lvl1pPr algn="l"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115021" cy="3948899"/>
          </a:xfrm>
          <a:prstGeom prst="rect">
            <a:avLst/>
          </a:prstGeom>
        </p:spPr>
      </p:pic>
      <p:pic>
        <p:nvPicPr>
          <p:cNvPr id="12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" y="260353"/>
            <a:ext cx="946572" cy="94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健康 卓越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58" indent="0">
              <a:buNone/>
              <a:defRPr sz="2000"/>
            </a:lvl5pPr>
            <a:lvl6pPr marL="2285448" indent="0">
              <a:buNone/>
              <a:defRPr sz="2000"/>
            </a:lvl6pPr>
            <a:lvl7pPr marL="2742538" indent="0">
              <a:buNone/>
              <a:defRPr sz="2000"/>
            </a:lvl7pPr>
            <a:lvl8pPr marL="3199628" indent="0">
              <a:buNone/>
              <a:defRPr sz="2000"/>
            </a:lvl8pPr>
            <a:lvl9pPr marL="3656718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9"/>
            <a:ext cx="742950" cy="744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9"/>
            <a:ext cx="742950" cy="7445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109" grpId="0" animBg="1"/>
      <p:bldP spid="3121" grpId="0" animBg="1"/>
      <p:bldP spid="3142" grpId="0" animBg="1"/>
    </p:bld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rgbClr val="7030A0"/>
                </a:solidFill>
                <a:latin typeface="華康儷楷書" panose="03000509000000000000" pitchFamily="65" charset="-120"/>
                <a:ea typeface="華康儷楷書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hf sldNum="0" hdr="0" ftr="0" dt="0"/>
  <p:txStyles>
    <p:titleStyle>
      <a:lvl1pPr algn="ctr" defTabSz="914180" rtl="0" eaLnBrk="1" latinLnBrk="0" hangingPunct="1">
        <a:spcBef>
          <a:spcPct val="0"/>
        </a:spcBef>
        <a:buNone/>
        <a:defRPr lang="zh-TW" altLang="en-US" sz="4400" b="0" kern="1200" cap="none" spc="0">
          <a:ln w="12700" cmpd="sng">
            <a:solidFill>
              <a:srgbClr val="002060"/>
            </a:solidFill>
            <a:prstDash val="solid"/>
          </a:ln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817" indent="-342817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772" indent="-285681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272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59981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690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399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4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3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2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1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988840"/>
            <a:ext cx="727352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體育領域學校日</a:t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三年級報告事項</a:t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歐正暐</a:t>
            </a:r>
          </a:p>
        </p:txBody>
      </p:sp>
    </p:spTree>
    <p:extLst>
      <p:ext uri="{BB962C8B-B14F-4D97-AF65-F5344CB8AC3E}">
        <p14:creationId xmlns:p14="http://schemas.microsoft.com/office/powerpoint/2010/main" val="24676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1104" cy="64708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rgbClr val="0070C0"/>
                </a:solidFill>
              </a:rPr>
              <a:t>體育課注意事項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95637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可配戴口罩。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可攜帶太陽眼鏡</a:t>
            </a:r>
            <a:r>
              <a:rPr lang="zh-TW" altLang="en-US" sz="4000" b="1" dirty="0">
                <a:solidFill>
                  <a:srgbClr val="00B050"/>
                </a:solidFill>
                <a:latin typeface="標楷體"/>
                <a:ea typeface="標楷體"/>
              </a:rPr>
              <a:t>、帽子、手帕或小毛巾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95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12776"/>
            <a:ext cx="7956376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授課項目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攀岩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田徑、墊上運動、扯鈴、籃球</a:t>
            </a: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2.12/13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週六上午運動會在東園國小，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12/26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週五補假</a:t>
            </a:r>
            <a:endParaRPr lang="zh-TW" altLang="en-US" sz="4000" dirty="0"/>
          </a:p>
          <a:p>
            <a:pPr marL="0" indent="0">
              <a:buNone/>
            </a:pP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3485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三年級能力指標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kern="100" dirty="0">
                <a:solidFill>
                  <a:srgbClr val="00B05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表現聯合性的基本運動能力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kern="100" dirty="0">
                <a:solidFill>
                  <a:srgbClr val="00B05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表現操作運動器材的能力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養成規律運動習慣，保持良好體適</a:t>
            </a:r>
            <a:endParaRPr lang="en-US" altLang="zh-TW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能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endParaRPr lang="zh-TW" altLang="en-US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2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實作評量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平時測驗操作 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5%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課堂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生活實踐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15% </a:t>
            </a:r>
            <a:r>
              <a:rPr lang="zh-TW" altLang="en-US" sz="2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日常所學應用與實踐於生活中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學習態度之表現</a:t>
            </a:r>
          </a:p>
        </p:txBody>
      </p:sp>
    </p:spTree>
    <p:extLst>
      <p:ext uri="{BB962C8B-B14F-4D97-AF65-F5344CB8AC3E}">
        <p14:creationId xmlns:p14="http://schemas.microsoft.com/office/powerpoint/2010/main" val="6858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上課前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後身體不適要告知老師。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身體特殊疾病，請先告知。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學生或家長特殊需求，也請先告知。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健康的身體，快樂的生活</a:t>
            </a:r>
          </a:p>
        </p:txBody>
      </p:sp>
    </p:spTree>
    <p:extLst>
      <p:ext uri="{BB962C8B-B14F-4D97-AF65-F5344CB8AC3E}">
        <p14:creationId xmlns:p14="http://schemas.microsoft.com/office/powerpoint/2010/main" val="2442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j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10A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4167</TotalTime>
  <Words>199</Words>
  <Application>Microsoft Office PowerPoint</Application>
  <PresentationFormat>如螢幕大小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華康儷楷書</vt:lpstr>
      <vt:lpstr>微軟正黑體</vt:lpstr>
      <vt:lpstr>標楷體</vt:lpstr>
      <vt:lpstr>Arial</vt:lpstr>
      <vt:lpstr>Calibri</vt:lpstr>
      <vt:lpstr>kjes</vt:lpstr>
      <vt:lpstr>114學年度</vt:lpstr>
      <vt:lpstr>體育課注意事項</vt:lpstr>
      <vt:lpstr>課程內容</vt:lpstr>
      <vt:lpstr>三年級能力指標</vt:lpstr>
      <vt:lpstr>評量方式</vt:lpstr>
      <vt:lpstr>上課注意事項</vt:lpstr>
    </vt:vector>
  </TitlesOfParts>
  <Company>台北市天主教私立光仁小學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桑慧安</dc:creator>
  <cp:lastModifiedBy>歐 小</cp:lastModifiedBy>
  <cp:revision>345</cp:revision>
  <cp:lastPrinted>2021-08-31T00:30:02Z</cp:lastPrinted>
  <dcterms:created xsi:type="dcterms:W3CDTF">2015-09-04T07:07:29Z</dcterms:created>
  <dcterms:modified xsi:type="dcterms:W3CDTF">2025-09-01T03:06:19Z</dcterms:modified>
</cp:coreProperties>
</file>