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AA09-1C13-4463-A17E-5D30070A00B0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162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AA09-1C13-4463-A17E-5D30070A00B0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943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AA09-1C13-4463-A17E-5D30070A00B0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7390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AA09-1C13-4463-A17E-5D30070A00B0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4404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AA09-1C13-4463-A17E-5D30070A00B0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8824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AA09-1C13-4463-A17E-5D30070A00B0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4202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AA09-1C13-4463-A17E-5D30070A00B0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5772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AA09-1C13-4463-A17E-5D30070A00B0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0893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AA09-1C13-4463-A17E-5D30070A00B0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909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AA09-1C13-4463-A17E-5D30070A00B0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1258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AA09-1C13-4463-A17E-5D30070A00B0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1421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EAA09-1C13-4463-A17E-5D30070A00B0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8549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/>
              <a:t>四</a:t>
            </a:r>
            <a:r>
              <a:rPr lang="zh-TW" altLang="en-US" dirty="0" smtClean="0"/>
              <a:t>年級藝術與人文核心素養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zh-TW" sz="4000" dirty="0" smtClean="0"/>
              <a:t>A </a:t>
            </a:r>
            <a:r>
              <a:rPr lang="zh-TW" altLang="en-US" sz="4000" dirty="0" smtClean="0"/>
              <a:t>自主行動：參與藝術活動，探索生活美感。</a:t>
            </a:r>
          </a:p>
          <a:p>
            <a:r>
              <a:rPr lang="en-US" altLang="zh-TW" sz="4000" dirty="0" smtClean="0"/>
              <a:t>B </a:t>
            </a:r>
            <a:r>
              <a:rPr lang="zh-TW" altLang="en-US" sz="4000" dirty="0" smtClean="0"/>
              <a:t>溝通互動：理解藝術符號，以表達情意 觀點。</a:t>
            </a:r>
          </a:p>
          <a:p>
            <a:r>
              <a:rPr lang="en-US" altLang="zh-TW" sz="4000" dirty="0" smtClean="0"/>
              <a:t>C </a:t>
            </a:r>
            <a:r>
              <a:rPr lang="zh-TW" altLang="en-US" sz="4000" dirty="0" smtClean="0"/>
              <a:t>社會參與：識別藝術活動中的社會議題</a:t>
            </a:r>
            <a:r>
              <a:rPr lang="zh-TW" altLang="en-US" dirty="0" smtClean="0"/>
              <a:t>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18647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學習內容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altLang="zh-TW" sz="4000" dirty="0" smtClean="0"/>
              <a:t>1.</a:t>
            </a:r>
            <a:r>
              <a:rPr lang="zh-TW" altLang="en-US" sz="4000" dirty="0" smtClean="0"/>
              <a:t>能透過聽唱、聽奏及讀譜，建立 與展現歌唱及演奏的基本技巧。</a:t>
            </a:r>
          </a:p>
          <a:p>
            <a:r>
              <a:rPr lang="en-US" altLang="zh-TW" sz="4000" dirty="0" smtClean="0"/>
              <a:t>2.</a:t>
            </a:r>
            <a:r>
              <a:rPr lang="zh-TW" altLang="en-US" sz="4000" dirty="0" smtClean="0"/>
              <a:t>能依據引導，感知與探索音樂元素，嘗試簡易的即興，展現對創作的興趣。</a:t>
            </a:r>
          </a:p>
          <a:p>
            <a:r>
              <a:rPr lang="en-US" altLang="zh-TW" sz="4000" dirty="0" smtClean="0"/>
              <a:t>3.</a:t>
            </a:r>
            <a:r>
              <a:rPr lang="zh-TW" altLang="en-US" sz="4000" dirty="0" smtClean="0"/>
              <a:t>能使用音樂語彙、肢體等多元方式，回應聆聽的感受。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3493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學習表現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208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zh-TW" sz="4000" dirty="0" smtClean="0"/>
              <a:t>1. </a:t>
            </a:r>
            <a:r>
              <a:rPr lang="zh-TW" altLang="en-US" sz="4000" dirty="0" smtClean="0"/>
              <a:t>熟練</a:t>
            </a:r>
            <a:r>
              <a:rPr lang="en-US" altLang="zh-TW" sz="4000" dirty="0" smtClean="0"/>
              <a:t>Fa </a:t>
            </a:r>
            <a:r>
              <a:rPr lang="en-US" altLang="zh-TW" sz="4000" dirty="0" err="1" smtClean="0"/>
              <a:t>Mi</a:t>
            </a:r>
            <a:r>
              <a:rPr lang="en-US" altLang="zh-TW" sz="4000" dirty="0" smtClean="0"/>
              <a:t> Re Do</a:t>
            </a:r>
            <a:r>
              <a:rPr lang="zh-TW" altLang="en-US" sz="4000" dirty="0" smtClean="0"/>
              <a:t> 四音的</a:t>
            </a:r>
            <a:r>
              <a:rPr lang="zh-TW" altLang="en-US" sz="4000" dirty="0" smtClean="0"/>
              <a:t>指法。</a:t>
            </a:r>
            <a:endParaRPr lang="zh-TW" altLang="en-US" sz="4000" dirty="0" smtClean="0"/>
          </a:p>
          <a:p>
            <a:r>
              <a:rPr lang="en-US" altLang="zh-TW" sz="4000" dirty="0" smtClean="0"/>
              <a:t>2</a:t>
            </a:r>
            <a:r>
              <a:rPr lang="en-US" altLang="zh-TW" sz="4000" dirty="0" smtClean="0"/>
              <a:t>.</a:t>
            </a:r>
            <a:r>
              <a:rPr lang="zh-TW" altLang="en-US" sz="4000" dirty="0" smtClean="0"/>
              <a:t> 完成報佳音的展演活動。</a:t>
            </a:r>
            <a:endParaRPr lang="zh-TW" altLang="en-US" sz="4000" dirty="0" smtClean="0"/>
          </a:p>
          <a:p>
            <a:r>
              <a:rPr lang="en-US" altLang="zh-TW" sz="4000" dirty="0" smtClean="0"/>
              <a:t>3</a:t>
            </a:r>
            <a:r>
              <a:rPr lang="en-US" altLang="zh-TW" sz="4000" dirty="0" smtClean="0"/>
              <a:t>.</a:t>
            </a:r>
            <a:r>
              <a:rPr lang="zh-TW" altLang="en-US" sz="4000" dirty="0" smtClean="0"/>
              <a:t> 完成</a:t>
            </a:r>
            <a:r>
              <a:rPr lang="zh-TW" altLang="en-US" sz="4000" dirty="0" smtClean="0"/>
              <a:t>課本中的樂理作業。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67291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評分方式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zh-TW" sz="4000" dirty="0" smtClean="0"/>
              <a:t>1.</a:t>
            </a:r>
            <a:r>
              <a:rPr lang="zh-TW" altLang="en-US" sz="4000" dirty="0" smtClean="0"/>
              <a:t>實作評量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2.</a:t>
            </a:r>
            <a:r>
              <a:rPr lang="zh-TW" altLang="en-US" sz="4000" dirty="0" smtClean="0"/>
              <a:t>作業評量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3.</a:t>
            </a:r>
            <a:r>
              <a:rPr lang="zh-TW" altLang="en-US" sz="4000" dirty="0" smtClean="0"/>
              <a:t>課堂分組發表展演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4.</a:t>
            </a:r>
            <a:r>
              <a:rPr lang="zh-TW" altLang="en-US" sz="4000" dirty="0" smtClean="0"/>
              <a:t>生活實踐 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5.</a:t>
            </a:r>
            <a:r>
              <a:rPr lang="zh-TW" altLang="en-US" sz="4000" dirty="0" smtClean="0"/>
              <a:t>學習態度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4224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176</Words>
  <Application>Microsoft Office PowerPoint</Application>
  <PresentationFormat>如螢幕大小 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四年級藝術與人文核心素養</vt:lpstr>
      <vt:lpstr>學習內容</vt:lpstr>
      <vt:lpstr>學習表現</vt:lpstr>
      <vt:lpstr>評分方式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四年級藝術與人文核心素養</dc:title>
  <dc:creator>朱英芬</dc:creator>
  <cp:lastModifiedBy>朱英芬</cp:lastModifiedBy>
  <cp:revision>8</cp:revision>
  <dcterms:created xsi:type="dcterms:W3CDTF">2024-02-16T05:42:40Z</dcterms:created>
  <dcterms:modified xsi:type="dcterms:W3CDTF">2024-09-04T06:35:22Z</dcterms:modified>
</cp:coreProperties>
</file>