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8"/>
  </p:notesMasterIdLst>
  <p:handoutMasterIdLst>
    <p:handoutMasterId r:id="rId9"/>
  </p:handoutMasterIdLst>
  <p:sldIdLst>
    <p:sldId id="441" r:id="rId2"/>
    <p:sldId id="442" r:id="rId3"/>
    <p:sldId id="443" r:id="rId4"/>
    <p:sldId id="444" r:id="rId5"/>
    <p:sldId id="445" r:id="rId6"/>
    <p:sldId id="446" r:id="rId7"/>
  </p:sldIdLst>
  <p:sldSz cx="9144000" cy="6858000" type="screen4x3"/>
  <p:notesSz cx="9872663" cy="6797675"/>
  <p:defaultTextStyle>
    <a:defPPr>
      <a:defRPr lang="en-US"/>
    </a:defPPr>
    <a:lvl1pPr marL="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79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6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38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1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9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87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85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83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00"/>
    <a:srgbClr val="CC00FF"/>
    <a:srgbClr val="00FF00"/>
    <a:srgbClr val="66FF33"/>
    <a:srgbClr val="FF3399"/>
    <a:srgbClr val="FFCC99"/>
    <a:srgbClr val="FF99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84" autoAdjust="0"/>
  </p:normalViewPr>
  <p:slideViewPr>
    <p:cSldViewPr>
      <p:cViewPr>
        <p:scale>
          <a:sx n="75" d="100"/>
          <a:sy n="75" d="100"/>
        </p:scale>
        <p:origin x="-2664" y="-10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40" d="100"/>
          <a:sy n="40" d="100"/>
        </p:scale>
        <p:origin x="-1618" y="-91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55A4AB6-CED0-4AF2-8C47-4EA8094384BE}" type="datetimeFigureOut">
              <a:rPr lang="zh-TW" altLang="en-US" smtClean="0"/>
              <a:t>2024/8/30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34F26024-6681-4013-A8CA-ECB72F2DF7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59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BC125211-D56D-4DAE-9D1D-1978F3B428AD}" type="datetimeFigureOut">
              <a:rPr lang="zh-TW" altLang="en-US" smtClean="0"/>
              <a:t>2024/8/30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DF957A5-27D7-42D1-A6F4-30C890F637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39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 b="1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2" name="Picture 1" descr="描述: 天主愛小孩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6" y="4036020"/>
            <a:ext cx="1065065" cy="223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4167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 rot="16200000">
            <a:off x="436892" y="1447250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549666"/>
            <a:ext cx="6851104" cy="647086"/>
          </a:xfrm>
        </p:spPr>
        <p:txBody>
          <a:bodyPr/>
          <a:lstStyle>
            <a:lvl1pPr algn="ctr">
              <a:defRPr b="1" cap="none" spc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7" y="1519858"/>
            <a:ext cx="7273521" cy="45259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502296" y="6356352"/>
            <a:ext cx="1269504" cy="365125"/>
          </a:xfrm>
        </p:spPr>
        <p:txBody>
          <a:bodyPr/>
          <a:lstStyle/>
          <a:p>
            <a:fld id="{61FD9D02-426E-46C9-9EE9-0DE1EF8B2838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422679" y="4255562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 rot="16200000">
            <a:off x="437281" y="4746881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4" name="Picture 7" descr="master04_image00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 userDrawn="1"/>
        </p:nvSpPr>
        <p:spPr>
          <a:xfrm rot="16200000">
            <a:off x="199565" y="1101910"/>
            <a:ext cx="690677" cy="1155187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 rot="16200000">
            <a:off x="251488" y="4557908"/>
            <a:ext cx="468000" cy="104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-100498" y="1225923"/>
            <a:ext cx="9287239" cy="180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68000">
                <a:srgbClr val="0070C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 rot="16200000">
            <a:off x="-332230" y="5728204"/>
            <a:ext cx="1596914" cy="100547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69524" y="-170600"/>
            <a:ext cx="180000" cy="7200000"/>
          </a:xfrm>
          <a:prstGeom prst="rect">
            <a:avLst/>
          </a:prstGeom>
          <a:gradFill flip="none" rotWithShape="1">
            <a:gsLst>
              <a:gs pos="41000">
                <a:srgbClr val="C00000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1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8092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vert="horz" lIns="91418" tIns="45709" rIns="91418" bIns="45709" rtlCol="0" anchor="ctr">
            <a:normAutofit/>
          </a:bodyPr>
          <a:lstStyle>
            <a:lvl1pPr algn="l"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115021" cy="3948899"/>
          </a:xfrm>
          <a:prstGeom prst="rect">
            <a:avLst/>
          </a:prstGeom>
        </p:spPr>
      </p:pic>
      <p:pic>
        <p:nvPicPr>
          <p:cNvPr id="12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0" y="260353"/>
            <a:ext cx="946572" cy="94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健康 卓越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0" indent="0">
              <a:buNone/>
              <a:defRPr sz="2000"/>
            </a:lvl4pPr>
            <a:lvl5pPr marL="1828358" indent="0">
              <a:buNone/>
              <a:defRPr sz="2000"/>
            </a:lvl5pPr>
            <a:lvl6pPr marL="2285448" indent="0">
              <a:buNone/>
              <a:defRPr sz="2000"/>
            </a:lvl6pPr>
            <a:lvl7pPr marL="2742538" indent="0">
              <a:buNone/>
              <a:defRPr sz="2000"/>
            </a:lvl7pPr>
            <a:lvl8pPr marL="3199628" indent="0">
              <a:buNone/>
              <a:defRPr sz="2000"/>
            </a:lvl8pPr>
            <a:lvl9pPr marL="3656718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9"/>
            <a:ext cx="742950" cy="744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9"/>
            <a:ext cx="742950" cy="7445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 rot="10800000">
            <a:off x="6003925" y="1778001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6" y="4497388"/>
            <a:ext cx="741363" cy="7429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1" y="4510089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gray">
          <a:xfrm>
            <a:off x="1703389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1" y="3705225"/>
            <a:ext cx="744538" cy="74295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6" grpId="0" animBg="1"/>
      <p:bldP spid="3128" grpId="0" animBg="1"/>
      <p:bldP spid="3109" grpId="0" animBg="1"/>
      <p:bldP spid="3121" grpId="0" animBg="1"/>
      <p:bldP spid="3142" grpId="0" animBg="1"/>
    </p:bld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8/30/2024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rgbClr val="7030A0"/>
                </a:solidFill>
                <a:latin typeface="華康儷楷書" panose="03000509000000000000" pitchFamily="65" charset="-120"/>
                <a:ea typeface="華康儷楷書" panose="03000509000000000000" pitchFamily="65" charset="-120"/>
              </a:defRPr>
            </a:lvl1pPr>
          </a:lstStyle>
          <a:p>
            <a:r>
              <a:rPr lang="zh-TW" altLang="en-US" dirty="0" smtClean="0"/>
              <a:t>天主教光仁小學 健康 快樂 創新 卓越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0" y="-370225"/>
            <a:ext cx="236352" cy="66109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5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180" rtl="0" eaLnBrk="1" latinLnBrk="0" hangingPunct="1">
        <a:spcBef>
          <a:spcPct val="0"/>
        </a:spcBef>
        <a:buNone/>
        <a:defRPr lang="zh-TW" altLang="en-US" sz="4400" b="0" kern="1200" cap="none" spc="0">
          <a:ln w="12700" cmpd="sng">
            <a:solidFill>
              <a:srgbClr val="002060"/>
            </a:solidFill>
            <a:prstDash val="solid"/>
          </a:ln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817" indent="-342817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772" indent="-285681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272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59981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690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399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4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3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2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1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988840"/>
            <a:ext cx="727352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體育領域學校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四年級報告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事項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zh-TW" sz="4800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r>
              <a:rPr lang="en-US" altLang="zh-TW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林韋志</a:t>
            </a:r>
            <a:endParaRPr lang="zh-TW" altLang="en-US" sz="48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76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51104" cy="64708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rgbClr val="0070C0"/>
                </a:solidFill>
              </a:rPr>
              <a:t>體育</a:t>
            </a:r>
            <a:r>
              <a:rPr lang="zh-TW" altLang="en-US" dirty="0">
                <a:solidFill>
                  <a:srgbClr val="0070C0"/>
                </a:solidFill>
              </a:rPr>
              <a:t>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27352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可配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戴口罩。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課前洗手，課後洗手。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可攜帶太陽眼鏡</a:t>
            </a:r>
            <a:r>
              <a:rPr lang="zh-TW" altLang="en-US" sz="4000" b="1" dirty="0">
                <a:solidFill>
                  <a:srgbClr val="00B050"/>
                </a:solidFill>
                <a:latin typeface="標楷體"/>
                <a:ea typeface="標楷體"/>
              </a:rPr>
              <a:t>、帽子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/>
                <a:ea typeface="標楷體"/>
              </a:rPr>
              <a:t>、手帕或小毛巾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50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課程內容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12776"/>
            <a:ext cx="727352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1.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群組投籃比賽</a:t>
            </a: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光仁國小主辦</a:t>
            </a: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</a:t>
            </a:r>
          </a:p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2.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體適能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檢測</a:t>
            </a:r>
            <a:endParaRPr lang="en-US" altLang="zh-TW" sz="4000" b="1" dirty="0" smtClean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3.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授課項目 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田徑起跑、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躲避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球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、羽球</a:t>
            </a:r>
            <a:endParaRPr lang="zh-TW" altLang="en-US" sz="4000" dirty="0"/>
          </a:p>
          <a:p>
            <a:pPr marL="0" indent="0">
              <a:buNone/>
            </a:pPr>
            <a:endParaRPr lang="en-US" altLang="zh-TW" sz="4000" b="1" dirty="0" smtClean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3485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四年級能力</a:t>
            </a:r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指標</a:t>
            </a:r>
            <a:endParaRPr lang="zh-TW" altLang="en-US" sz="32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透過對球類活動的掌控，培養對球類運動的興趣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學會基本的球類運動規則，強化遵守團體規範的意識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藉由體適能檢測了解自己體能狀態。</a:t>
            </a:r>
          </a:p>
          <a:p>
            <a:endParaRPr lang="zh-TW" altLang="en-US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2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評量方式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實作評量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50% 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操作 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口頭報告 </a:t>
            </a: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10%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課堂</a:t>
            </a:r>
            <a:r>
              <a:rPr lang="zh-TW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上口頭發表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實踐 </a:t>
            </a: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10% </a:t>
            </a:r>
            <a:r>
              <a:rPr lang="zh-TW" altLang="en-US" sz="2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日常</a:t>
            </a:r>
            <a:r>
              <a:rPr lang="zh-TW" altLang="en-US" sz="24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所學應用與實踐於生活</a:t>
            </a:r>
            <a:r>
              <a:rPr lang="zh-TW" altLang="en-US" sz="2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態度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學習態度之表現</a:t>
            </a:r>
          </a:p>
        </p:txBody>
      </p:sp>
    </p:spTree>
    <p:extLst>
      <p:ext uri="{BB962C8B-B14F-4D97-AF65-F5344CB8AC3E}">
        <p14:creationId xmlns:p14="http://schemas.microsoft.com/office/powerpoint/2010/main" val="6858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上課注意事項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en-US" b="1" dirty="0" smtClean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後身體不適要告知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特殊疾病，請先告知。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或家長特殊需求，也請先告知。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健康的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身體，快樂的生活</a:t>
            </a:r>
            <a:endParaRPr lang="zh-TW" altLang="en-US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29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j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10AA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4146</TotalTime>
  <Words>205</Words>
  <Application>Microsoft Office PowerPoint</Application>
  <PresentationFormat>如螢幕大小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kjes</vt:lpstr>
      <vt:lpstr>113學年度</vt:lpstr>
      <vt:lpstr>體育課注意事項</vt:lpstr>
      <vt:lpstr>課程內容</vt:lpstr>
      <vt:lpstr>四年級能力指標</vt:lpstr>
      <vt:lpstr>評量方式</vt:lpstr>
      <vt:lpstr>上課注意事項</vt:lpstr>
    </vt:vector>
  </TitlesOfParts>
  <Company>台北市天主教私立光仁小學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桑慧安</dc:creator>
  <cp:lastModifiedBy>user</cp:lastModifiedBy>
  <cp:revision>340</cp:revision>
  <cp:lastPrinted>2021-08-31T00:30:02Z</cp:lastPrinted>
  <dcterms:created xsi:type="dcterms:W3CDTF">2015-09-04T07:07:29Z</dcterms:created>
  <dcterms:modified xsi:type="dcterms:W3CDTF">2024-08-30T08:04:36Z</dcterms:modified>
</cp:coreProperties>
</file>