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6413" cy="10287000"/>
  <p:notesSz cx="6858000" cy="9144000"/>
  <p:embeddedFontLst>
    <p:embeddedFont>
      <p:font typeface="Franklin Gothic Book" panose="020B0503020102020204" pitchFamily="34" charset="0"/>
      <p:regular r:id="rId35"/>
      <p:italic r:id="rId36"/>
    </p:embeddedFont>
    <p:embeddedFont>
      <p:font typeface="Poppins" panose="020B0604020202020204" charset="0"/>
      <p:regular r:id="rId37"/>
      <p:bold r:id="rId38"/>
      <p:italic r:id="rId39"/>
      <p:boldItalic r:id="rId40"/>
    </p:embeddedFont>
    <p:embeddedFont>
      <p:font typeface="微軟正黑體" panose="020B0604030504040204" pitchFamily="34" charset="-120"/>
      <p:regular r:id="rId41"/>
      <p:bold r:id="rId42"/>
    </p:embeddedFont>
    <p:embeddedFont>
      <p:font typeface="Encode Sans Light" panose="020B0604020202020204" charset="0"/>
      <p:regular r:id="rId43"/>
      <p:bold r:id="rId44"/>
    </p:embeddedFont>
    <p:embeddedFont>
      <p:font typeface="DFKai-SB" panose="03000509000000000000" pitchFamily="65" charset="-120"/>
      <p:regular r:id="rId45"/>
    </p:embeddedFont>
    <p:embeddedFont>
      <p:font typeface="Franklin Gothic Medium" panose="020B0603020102020204" pitchFamily="34" charset="0"/>
      <p:regular r:id="rId46"/>
      <p:italic r:id="rId47"/>
    </p:embeddedFont>
    <p:embeddedFont>
      <p:font typeface="Calibri" panose="020F050202020403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3240">
          <p15:clr>
            <a:srgbClr val="A4A3A4"/>
          </p15:clr>
        </p15:guide>
        <p15:guide id="2" pos="5760">
          <p15:clr>
            <a:srgbClr val="A4A3A4"/>
          </p15:clr>
        </p15:guide>
      </p15:sldGuideLst>
    </p:ext>
    <p:ext uri="{2D200454-40CA-4A62-9FC3-DE9A4176ACB9}">
      <p15:notes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144" y="528"/>
      </p:cViewPr>
      <p:guideLst>
        <p:guide orient="horz" pos="3240"/>
        <p:guide pos="57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973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3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ight Triangle 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ctrTitle"/>
          </p:nvPr>
        </p:nvSpPr>
        <p:spPr>
          <a:xfrm rot="19140000">
            <a:off x="1634083" y="2595604"/>
            <a:ext cx="11296266" cy="1806459"/>
          </a:xfrm>
        </p:spPr>
        <p:txBody>
          <a:bodyPr bIns="16328" anchor="b"/>
          <a:lstStyle>
            <a:lvl1pPr>
              <a:defRPr sz="5700"/>
            </a:lvl1pPr>
          </a:lstStyle>
          <a:p>
            <a:r>
              <a:rPr lang="zh-TW" altLang="en-US" smtClean="0"/>
              <a:t>按一下以編輯母片標題樣式</a:t>
            </a:r>
            <a:endParaRPr lang="en-US" dirty="0"/>
          </a:p>
        </p:txBody>
      </p:sp>
      <p:sp>
        <p:nvSpPr>
          <p:cNvPr id="3" name="Subtitle 2"/>
          <p:cNvSpPr>
            <a:spLocks noGrp="1"/>
          </p:cNvSpPr>
          <p:nvPr>
            <p:ph type="subTitle" idx="1"/>
          </p:nvPr>
        </p:nvSpPr>
        <p:spPr>
          <a:xfrm rot="19140000">
            <a:off x="2424345" y="3706388"/>
            <a:ext cx="13021132" cy="493889"/>
          </a:xfrm>
        </p:spPr>
        <p:txBody>
          <a:bodyPr tIns="16328">
            <a:normAutofit/>
          </a:bodyPr>
          <a:lstStyle>
            <a:lvl1pPr marL="0" indent="0" algn="l">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7" name="Right Triangle 6"/>
          <p:cNvSpPr/>
          <p:nvPr/>
        </p:nvSpPr>
        <p:spPr>
          <a:xfrm>
            <a:off x="1" y="3971925"/>
            <a:ext cx="7143130" cy="63150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638656" y="2590106"/>
            <a:ext cx="11301003" cy="1811264"/>
          </a:xfrm>
        </p:spPr>
        <p:txBody>
          <a:bodyPr bIns="16328" anchor="b"/>
          <a:lstStyle>
            <a:lvl1pPr algn="l">
              <a:defRPr kumimoji="0" lang="en-US" sz="57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Text Placeholder 2"/>
          <p:cNvSpPr>
            <a:spLocks noGrp="1"/>
          </p:cNvSpPr>
          <p:nvPr>
            <p:ph type="body" idx="1"/>
          </p:nvPr>
        </p:nvSpPr>
        <p:spPr>
          <a:xfrm rot="19140000">
            <a:off x="2432093" y="3702456"/>
            <a:ext cx="13019926" cy="493776"/>
          </a:xfrm>
        </p:spPr>
        <p:txBody>
          <a:bodyPr anchor="t">
            <a:normAutofit/>
          </a:bodyPr>
          <a:lstStyle>
            <a:lvl1pPr marL="0" indent="0">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buNone/>
              <a:defRPr sz="3200">
                <a:solidFill>
                  <a:schemeClr val="tx1">
                    <a:tint val="75000"/>
                  </a:schemeClr>
                </a:solidFill>
              </a:defRPr>
            </a:lvl2pPr>
            <a:lvl3pPr marL="1632753" indent="0">
              <a:buNone/>
              <a:defRPr sz="2900">
                <a:solidFill>
                  <a:schemeClr val="tx1">
                    <a:tint val="75000"/>
                  </a:schemeClr>
                </a:solidFill>
              </a:defRPr>
            </a:lvl3pPr>
            <a:lvl4pPr marL="2449129" indent="0">
              <a:buNone/>
              <a:defRPr sz="2500">
                <a:solidFill>
                  <a:schemeClr val="tx1">
                    <a:tint val="75000"/>
                  </a:schemeClr>
                </a:solidFill>
              </a:defRPr>
            </a:lvl4pPr>
            <a:lvl5pPr marL="3265505" indent="0">
              <a:buNone/>
              <a:defRPr sz="2500">
                <a:solidFill>
                  <a:schemeClr val="tx1">
                    <a:tint val="75000"/>
                  </a:schemeClr>
                </a:solidFill>
              </a:defRPr>
            </a:lvl5pPr>
            <a:lvl6pPr marL="4081882" indent="0">
              <a:buNone/>
              <a:defRPr sz="2500">
                <a:solidFill>
                  <a:schemeClr val="tx1">
                    <a:tint val="75000"/>
                  </a:schemeClr>
                </a:solidFill>
              </a:defRPr>
            </a:lvl6pPr>
            <a:lvl7pPr marL="4898258" indent="0">
              <a:buNone/>
              <a:defRPr sz="2500">
                <a:solidFill>
                  <a:schemeClr val="tx1">
                    <a:tint val="75000"/>
                  </a:schemeClr>
                </a:solidFill>
              </a:defRPr>
            </a:lvl7pPr>
            <a:lvl8pPr marL="5714634" indent="0">
              <a:buNone/>
              <a:defRPr sz="2500">
                <a:solidFill>
                  <a:schemeClr val="tx1">
                    <a:tint val="75000"/>
                  </a:schemeClr>
                </a:solidFill>
              </a:defRPr>
            </a:lvl8pPr>
            <a:lvl9pPr marL="6531011" indent="0">
              <a:buNone/>
              <a:defRPr sz="2500">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45777"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9399216"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1645777"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4" name="Content Placeholder 3"/>
          <p:cNvSpPr>
            <a:spLocks noGrp="1"/>
          </p:cNvSpPr>
          <p:nvPr>
            <p:ph sz="half" idx="2"/>
          </p:nvPr>
        </p:nvSpPr>
        <p:spPr>
          <a:xfrm>
            <a:off x="1638158"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9399216"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6" name="Content Placeholder 5"/>
          <p:cNvSpPr>
            <a:spLocks noGrp="1"/>
          </p:cNvSpPr>
          <p:nvPr>
            <p:ph sz="quarter" idx="4"/>
          </p:nvPr>
        </p:nvSpPr>
        <p:spPr>
          <a:xfrm>
            <a:off x="9399216"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Right Triangle 1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8" name="Right Triangle 17"/>
          <p:cNvSpPr/>
          <p:nvPr/>
        </p:nvSpPr>
        <p:spPr>
          <a:xfrm rot="5400000">
            <a:off x="2580608" y="-2580605"/>
            <a:ext cx="10287000" cy="1544821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marL="0" algn="ctr" defTabSz="1632753" rtl="0" eaLnBrk="1" latinLnBrk="0" hangingPunct="1"/>
            <a:endParaRPr lang="en-US" sz="3200" kern="1200">
              <a:solidFill>
                <a:schemeClr val="lt1"/>
              </a:solidFill>
              <a:latin typeface="+mn-lt"/>
              <a:ea typeface="+mn-ea"/>
              <a:cs typeface="+mn-cs"/>
            </a:endParaRPr>
          </a:p>
        </p:txBody>
      </p:sp>
      <p:sp>
        <p:nvSpPr>
          <p:cNvPr id="2" name="Title 1"/>
          <p:cNvSpPr>
            <a:spLocks noGrp="1"/>
          </p:cNvSpPr>
          <p:nvPr>
            <p:ph type="title"/>
          </p:nvPr>
        </p:nvSpPr>
        <p:spPr>
          <a:xfrm rot="19140000">
            <a:off x="1569724" y="2364155"/>
            <a:ext cx="10423255" cy="1634141"/>
          </a:xfrm>
        </p:spPr>
        <p:txBody>
          <a:bodyPr bIns="0" anchor="b"/>
          <a:lstStyle>
            <a:lvl1pPr algn="l">
              <a:defRPr kumimoji="0" lang="en-US" sz="5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Content Placeholder 2"/>
          <p:cNvSpPr>
            <a:spLocks noGrp="1"/>
          </p:cNvSpPr>
          <p:nvPr>
            <p:ph idx="1"/>
          </p:nvPr>
        </p:nvSpPr>
        <p:spPr>
          <a:xfrm>
            <a:off x="9498281" y="3928368"/>
            <a:ext cx="7614897" cy="4987031"/>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rot="19140000">
            <a:off x="2595683" y="3380078"/>
            <a:ext cx="11588514" cy="934971"/>
          </a:xfrm>
        </p:spPr>
        <p:txBody>
          <a:bodyPr>
            <a:normAutofit/>
          </a:bodyPr>
          <a:lstStyle>
            <a:lvl1pPr marL="0" indent="0">
              <a:buNone/>
              <a:defRPr lang="en-US" sz="2500" b="1" kern="1200" dirty="0" smtClean="0">
                <a:solidFill>
                  <a:srgbClr val="FFFFFF"/>
                </a:solidFill>
                <a:latin typeface="+mn-lt"/>
                <a:ea typeface="+mn-ea"/>
                <a:cs typeface="+mn-cs"/>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marL="0" marR="0" lvl="0" indent="0" algn="l" defTabSz="1632753" rtl="0" eaLnBrk="1" fontAlgn="auto" latinLnBrk="0" hangingPunct="1">
              <a:lnSpc>
                <a:spcPct val="100000"/>
              </a:lnSpc>
              <a:spcBef>
                <a:spcPts val="536"/>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0" lang="zh-CN"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057299" y="0"/>
            <a:ext cx="14229115" cy="10287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326551" anchor="ctr"/>
          <a:lstStyle>
            <a:lvl1pPr algn="r">
              <a:defRPr/>
            </a:lvl1pPr>
          </a:lstStyle>
          <a:p>
            <a:r>
              <a:rPr lang="zh-TW" altLang="en-US" smtClean="0"/>
              <a:t>按一下圖示以新增圖片</a:t>
            </a:r>
            <a:endParaRPr lang="en-US" dirty="0"/>
          </a:p>
        </p:txBody>
      </p:sp>
      <p:sp>
        <p:nvSpPr>
          <p:cNvPr id="9" name="Right Triangle 8"/>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0" name="Freeform 9"/>
          <p:cNvSpPr/>
          <p:nvPr/>
        </p:nvSpPr>
        <p:spPr>
          <a:xfrm>
            <a:off x="1" y="7572375"/>
            <a:ext cx="7143130" cy="271462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342277" y="2576252"/>
            <a:ext cx="10971848" cy="1301166"/>
          </a:xfrm>
        </p:spPr>
        <p:txBody>
          <a:bodyPr anchor="b"/>
          <a:lstStyle>
            <a:lvl1pPr algn="l">
              <a:defRPr sz="5000" b="0">
                <a:latin typeface="+mj-lt"/>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rot="19140000">
            <a:off x="2286760" y="3270794"/>
            <a:ext cx="12192032" cy="1110996"/>
          </a:xfrm>
        </p:spPr>
        <p:txBody>
          <a:bodyPr/>
          <a:lstStyle>
            <a:lvl1pPr marL="0" indent="0">
              <a:buNone/>
              <a:defRPr sz="2500">
                <a:solidFill>
                  <a:schemeClr val="tx2"/>
                </a:solidFill>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7649" y="411959"/>
            <a:ext cx="4114443" cy="7017543"/>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14321" y="411959"/>
            <a:ext cx="12038555" cy="701754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9/4/2024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7"/>
        <p:cNvGrpSpPr/>
        <p:nvPr/>
      </p:nvGrpSpPr>
      <p:grpSpPr>
        <a:xfrm>
          <a:off x="0" y="0"/>
          <a:ext cx="0" cy="0"/>
          <a:chOff x="0" y="0"/>
          <a:chExt cx="0" cy="0"/>
        </a:xfrm>
      </p:grpSpPr>
      <p:sp>
        <p:nvSpPr>
          <p:cNvPr id="108" name="Google Shape;108;g13edbe849d4_0_751"/>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09" name="Google Shape;109;g13edbe849d4_0_751"/>
          <p:cNvSpPr txBox="1">
            <a:spLocks noGrp="1"/>
          </p:cNvSpPr>
          <p:nvPr>
            <p:ph type="body" idx="1"/>
          </p:nvPr>
        </p:nvSpPr>
        <p:spPr>
          <a:xfrm>
            <a:off x="1426375" y="2367450"/>
            <a:ext cx="15433500" cy="6832800"/>
          </a:xfrm>
          <a:prstGeom prst="rect">
            <a:avLst/>
          </a:prstGeom>
        </p:spPr>
        <p:txBody>
          <a:bodyPr spcFirstLastPara="1" wrap="square" lIns="182850" tIns="182850" rIns="182850" bIns="182850" anchor="t" anchorCtr="0">
            <a:noAutofit/>
          </a:bodyPr>
          <a:lstStyle>
            <a:lvl1pPr marL="457200" lvl="0" indent="-431800"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4" name="Google Shape;124;g13edbe849d4_0_751"/>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9"/>
        <p:cNvGrpSpPr/>
        <p:nvPr/>
      </p:nvGrpSpPr>
      <p:grpSpPr>
        <a:xfrm>
          <a:off x="0" y="0"/>
          <a:ext cx="0" cy="0"/>
          <a:chOff x="0" y="0"/>
          <a:chExt cx="0" cy="0"/>
        </a:xfrm>
      </p:grpSpPr>
      <p:sp>
        <p:nvSpPr>
          <p:cNvPr id="500" name="Google Shape;500;g13edbe849d4_0_1110"/>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501" name="Google Shape;501;g13edbe849d4_0_111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g13edbe849d4_0_899"/>
          <p:cNvSpPr txBox="1">
            <a:spLocks noGrp="1"/>
          </p:cNvSpPr>
          <p:nvPr>
            <p:ph type="title"/>
          </p:nvPr>
        </p:nvSpPr>
        <p:spPr>
          <a:xfrm>
            <a:off x="12751884" y="5113250"/>
            <a:ext cx="4338300" cy="39576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283" name="Google Shape;283;g13edbe849d4_0_899"/>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25"/>
        <p:cNvGrpSpPr/>
        <p:nvPr/>
      </p:nvGrpSpPr>
      <p:grpSpPr>
        <a:xfrm>
          <a:off x="0" y="0"/>
          <a:ext cx="0" cy="0"/>
          <a:chOff x="0" y="0"/>
          <a:chExt cx="0" cy="0"/>
        </a:xfrm>
      </p:grpSpPr>
      <p:sp>
        <p:nvSpPr>
          <p:cNvPr id="126" name="Google Shape;126;g13edbe849d4_0_768"/>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27" name="Google Shape;127;g13edbe849d4_0_768"/>
          <p:cNvSpPr txBox="1">
            <a:spLocks noGrp="1"/>
          </p:cNvSpPr>
          <p:nvPr>
            <p:ph type="body" idx="1"/>
          </p:nvPr>
        </p:nvSpPr>
        <p:spPr>
          <a:xfrm>
            <a:off x="2432587"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8" name="Google Shape;128;g13edbe849d4_0_768"/>
          <p:cNvSpPr txBox="1">
            <a:spLocks noGrp="1"/>
          </p:cNvSpPr>
          <p:nvPr>
            <p:ph type="body" idx="2"/>
          </p:nvPr>
        </p:nvSpPr>
        <p:spPr>
          <a:xfrm>
            <a:off x="9553372"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9" name="Google Shape;129;g13edbe849d4_0_768"/>
          <p:cNvSpPr txBox="1">
            <a:spLocks noGrp="1"/>
          </p:cNvSpPr>
          <p:nvPr>
            <p:ph type="title" idx="3"/>
          </p:nvPr>
        </p:nvSpPr>
        <p:spPr>
          <a:xfrm>
            <a:off x="2432587"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30" name="Google Shape;130;g13edbe849d4_0_768"/>
          <p:cNvSpPr txBox="1">
            <a:spLocks noGrp="1"/>
          </p:cNvSpPr>
          <p:nvPr>
            <p:ph type="title" idx="4"/>
          </p:nvPr>
        </p:nvSpPr>
        <p:spPr>
          <a:xfrm>
            <a:off x="9553389"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69" name="Google Shape;169;g13edbe849d4_0_768"/>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76"/>
        <p:cNvGrpSpPr/>
        <p:nvPr/>
      </p:nvGrpSpPr>
      <p:grpSpPr>
        <a:xfrm>
          <a:off x="0" y="0"/>
          <a:ext cx="0" cy="0"/>
          <a:chOff x="0" y="0"/>
          <a:chExt cx="0" cy="0"/>
        </a:xfrm>
      </p:grpSpPr>
      <p:sp>
        <p:nvSpPr>
          <p:cNvPr id="625" name="Google Shape;625;g13edbe849d4_0_1203"/>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nank You">
  <p:cSld name="Tnank You">
    <p:spTree>
      <p:nvGrpSpPr>
        <p:cNvPr id="1" name="Shape 675"/>
        <p:cNvGrpSpPr/>
        <p:nvPr/>
      </p:nvGrpSpPr>
      <p:grpSpPr>
        <a:xfrm>
          <a:off x="0" y="0"/>
          <a:ext cx="0" cy="0"/>
          <a:chOff x="0" y="0"/>
          <a:chExt cx="0" cy="0"/>
        </a:xfrm>
      </p:grpSpPr>
      <p:sp>
        <p:nvSpPr>
          <p:cNvPr id="676" name="Google Shape;676;g13edbe849d4_0_1300"/>
          <p:cNvSpPr txBox="1">
            <a:spLocks noGrp="1"/>
          </p:cNvSpPr>
          <p:nvPr>
            <p:ph type="subTitle" idx="1"/>
          </p:nvPr>
        </p:nvSpPr>
        <p:spPr>
          <a:xfrm>
            <a:off x="2302446" y="5719564"/>
            <a:ext cx="13681500" cy="1584300"/>
          </a:xfrm>
          <a:prstGeom prst="rect">
            <a:avLst/>
          </a:prstGeom>
          <a:noFill/>
          <a:ln>
            <a:noFill/>
          </a:ln>
        </p:spPr>
        <p:txBody>
          <a:bodyPr spcFirstLastPara="1" wrap="square" lIns="163275" tIns="81625" rIns="163275" bIns="81625" anchor="t" anchorCtr="0">
            <a:noAutofit/>
          </a:bodyPr>
          <a:lstStyle>
            <a:lvl1pPr lvl="0" algn="ctr" rtl="0">
              <a:lnSpc>
                <a:spcPct val="83333"/>
              </a:lnSpc>
              <a:spcBef>
                <a:spcPts val="720"/>
              </a:spcBef>
              <a:spcAft>
                <a:spcPts val="0"/>
              </a:spcAft>
              <a:buClr>
                <a:schemeClr val="accent1"/>
              </a:buClr>
              <a:buSzPts val="3600"/>
              <a:buFont typeface="Arial"/>
              <a:buNone/>
              <a:defRPr sz="3600" i="0">
                <a:solidFill>
                  <a:schemeClr val="accent1"/>
                </a:solidFill>
                <a:latin typeface="Arial"/>
                <a:ea typeface="Arial"/>
                <a:cs typeface="Arial"/>
                <a:sym typeface="Arial"/>
              </a:defRPr>
            </a:lvl1pPr>
            <a:lvl2pPr lvl="1" algn="ctr" rtl="0">
              <a:spcBef>
                <a:spcPts val="480"/>
              </a:spcBef>
              <a:spcAft>
                <a:spcPts val="0"/>
              </a:spcAft>
              <a:buClr>
                <a:srgbClr val="909090"/>
              </a:buClr>
              <a:buSzPts val="2400"/>
              <a:buFont typeface="Encode Sans Light"/>
              <a:buNone/>
              <a:defRPr>
                <a:solidFill>
                  <a:srgbClr val="909090"/>
                </a:solidFill>
              </a:defRPr>
            </a:lvl2pPr>
            <a:lvl3pPr lvl="2" algn="ctr" rtl="0">
              <a:spcBef>
                <a:spcPts val="480"/>
              </a:spcBef>
              <a:spcAft>
                <a:spcPts val="0"/>
              </a:spcAft>
              <a:buClr>
                <a:srgbClr val="909090"/>
              </a:buClr>
              <a:buSzPts val="2400"/>
              <a:buFont typeface="Encode Sans Light"/>
              <a:buNone/>
              <a:defRPr>
                <a:solidFill>
                  <a:srgbClr val="909090"/>
                </a:solidFill>
              </a:defRPr>
            </a:lvl3pPr>
            <a:lvl4pPr lvl="3" algn="ctr" rtl="0">
              <a:spcBef>
                <a:spcPts val="480"/>
              </a:spcBef>
              <a:spcAft>
                <a:spcPts val="0"/>
              </a:spcAft>
              <a:buClr>
                <a:srgbClr val="909090"/>
              </a:buClr>
              <a:buSzPts val="2400"/>
              <a:buFont typeface="Encode Sans Light"/>
              <a:buNone/>
              <a:defRPr>
                <a:solidFill>
                  <a:srgbClr val="909090"/>
                </a:solidFill>
              </a:defRPr>
            </a:lvl4pPr>
            <a:lvl5pPr lvl="4" algn="ctr" rtl="0">
              <a:spcBef>
                <a:spcPts val="480"/>
              </a:spcBef>
              <a:spcAft>
                <a:spcPts val="0"/>
              </a:spcAft>
              <a:buClr>
                <a:srgbClr val="909090"/>
              </a:buClr>
              <a:buSzPts val="2400"/>
              <a:buFont typeface="Encode Sans Light"/>
              <a:buNone/>
              <a:defRPr>
                <a:solidFill>
                  <a:srgbClr val="909090"/>
                </a:solidFill>
              </a:defRPr>
            </a:lvl5pPr>
            <a:lvl6pPr lvl="5" algn="ctr" rtl="0">
              <a:spcBef>
                <a:spcPts val="720"/>
              </a:spcBef>
              <a:spcAft>
                <a:spcPts val="0"/>
              </a:spcAft>
              <a:buClr>
                <a:srgbClr val="909090"/>
              </a:buClr>
              <a:buSzPts val="3600"/>
              <a:buNone/>
              <a:defRPr>
                <a:solidFill>
                  <a:srgbClr val="909090"/>
                </a:solidFill>
              </a:defRPr>
            </a:lvl6pPr>
            <a:lvl7pPr lvl="6" algn="ctr" rtl="0">
              <a:spcBef>
                <a:spcPts val="720"/>
              </a:spcBef>
              <a:spcAft>
                <a:spcPts val="0"/>
              </a:spcAft>
              <a:buClr>
                <a:srgbClr val="909090"/>
              </a:buClr>
              <a:buSzPts val="3600"/>
              <a:buNone/>
              <a:defRPr>
                <a:solidFill>
                  <a:srgbClr val="909090"/>
                </a:solidFill>
              </a:defRPr>
            </a:lvl7pPr>
            <a:lvl8pPr lvl="7" algn="ctr" rtl="0">
              <a:spcBef>
                <a:spcPts val="720"/>
              </a:spcBef>
              <a:spcAft>
                <a:spcPts val="0"/>
              </a:spcAft>
              <a:buClr>
                <a:srgbClr val="909090"/>
              </a:buClr>
              <a:buSzPts val="3600"/>
              <a:buNone/>
              <a:defRPr>
                <a:solidFill>
                  <a:srgbClr val="909090"/>
                </a:solidFill>
              </a:defRPr>
            </a:lvl8pPr>
            <a:lvl9pPr lvl="8" algn="ctr" rtl="0">
              <a:spcBef>
                <a:spcPts val="720"/>
              </a:spcBef>
              <a:spcAft>
                <a:spcPts val="0"/>
              </a:spcAft>
              <a:buClr>
                <a:srgbClr val="909090"/>
              </a:buClr>
              <a:buSzPts val="3600"/>
              <a:buNone/>
              <a:defRPr>
                <a:solidFill>
                  <a:srgbClr val="909090"/>
                </a:solidFill>
              </a:defRPr>
            </a:lvl9pPr>
          </a:lstStyle>
          <a:p>
            <a:endParaRPr/>
          </a:p>
        </p:txBody>
      </p:sp>
      <p:sp>
        <p:nvSpPr>
          <p:cNvPr id="681" name="Google Shape;681;g13edbe849d4_0_1300"/>
          <p:cNvSpPr txBox="1">
            <a:spLocks noGrp="1"/>
          </p:cNvSpPr>
          <p:nvPr>
            <p:ph type="ctrTitle"/>
          </p:nvPr>
        </p:nvSpPr>
        <p:spPr>
          <a:xfrm>
            <a:off x="2955656" y="4207396"/>
            <a:ext cx="12380100" cy="1401900"/>
          </a:xfrm>
          <a:prstGeom prst="rect">
            <a:avLst/>
          </a:prstGeom>
          <a:noFill/>
          <a:ln>
            <a:noFill/>
          </a:ln>
        </p:spPr>
        <p:txBody>
          <a:bodyPr spcFirstLastPara="1" wrap="square" lIns="163275" tIns="81625" rIns="163275" bIns="81625" anchor="b" anchorCtr="0">
            <a:noAutofit/>
          </a:bodyPr>
          <a:lstStyle>
            <a:lvl1pPr lvl="0" algn="ctr" rtl="0">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682" name="Google Shape;682;g13edbe849d4_0_1300"/>
          <p:cNvSpPr txBox="1">
            <a:spLocks noGrp="1"/>
          </p:cNvSpPr>
          <p:nvPr>
            <p:ph type="body" idx="2"/>
          </p:nvPr>
        </p:nvSpPr>
        <p:spPr>
          <a:xfrm>
            <a:off x="2559156" y="8527876"/>
            <a:ext cx="13136700" cy="1381800"/>
          </a:xfrm>
          <a:prstGeom prst="rect">
            <a:avLst/>
          </a:prstGeom>
          <a:noFill/>
          <a:ln>
            <a:noFill/>
          </a:ln>
        </p:spPr>
        <p:txBody>
          <a:bodyPr spcFirstLastPara="1" wrap="square" lIns="163275" tIns="81625" rIns="163275" bIns="81625" anchor="b" anchorCtr="0">
            <a:normAutofit/>
          </a:bodyPr>
          <a:lstStyle>
            <a:lvl1pPr marL="457200" lvl="0" indent="-355600" algn="ctr" rtl="0">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683" name="Google Shape;683;g13edbe849d4_0_130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81"/>
                                        </p:tgtEl>
                                        <p:attrNameLst>
                                          <p:attrName>style.visibility</p:attrName>
                                        </p:attrNameLst>
                                      </p:cBhvr>
                                      <p:to>
                                        <p:strVal val="visible"/>
                                      </p:to>
                                    </p:set>
                                    <p:anim calcmode="lin" valueType="num">
                                      <p:cBhvr additive="base">
                                        <p:cTn id="7" dur="500"/>
                                        <p:tgtEl>
                                          <p:spTgt spid="68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676">
                                            <p:txEl>
                                              <p:pRg st="0" end="0"/>
                                            </p:txEl>
                                          </p:spTgt>
                                        </p:tgtEl>
                                        <p:attrNameLst>
                                          <p:attrName>style.visibility</p:attrName>
                                        </p:attrNameLst>
                                      </p:cBhvr>
                                      <p:to>
                                        <p:strVal val="visible"/>
                                      </p:to>
                                    </p:set>
                                    <p:anim calcmode="lin" valueType="num">
                                      <p:cBhvr additive="base">
                                        <p:cTn id="10" dur="500"/>
                                        <p:tgtEl>
                                          <p:spTgt spid="67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676">
                                            <p:txEl>
                                              <p:charRg st="1" end="1"/>
                                            </p:txEl>
                                          </p:spTgt>
                                        </p:tgtEl>
                                        <p:attrNameLst>
                                          <p:attrName>style.visibility</p:attrName>
                                        </p:attrNameLst>
                                      </p:cBhvr>
                                      <p:to>
                                        <p:strVal val="visible"/>
                                      </p:to>
                                    </p:set>
                                    <p:anim calcmode="lin" valueType="num">
                                      <p:cBhvr additive="base">
                                        <p:cTn id="13" dur="500"/>
                                        <p:tgtEl>
                                          <p:spTgt spid="676">
                                            <p:txEl>
                                              <p:charRg st="1" end="1"/>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676">
                                            <p:txEl>
                                              <p:charRg st="1" end="1"/>
                                            </p:txEl>
                                          </p:spTgt>
                                        </p:tgtEl>
                                        <p:attrNameLst>
                                          <p:attrName>style.visibility</p:attrName>
                                        </p:attrNameLst>
                                      </p:cBhvr>
                                      <p:to>
                                        <p:strVal val="visible"/>
                                      </p:to>
                                    </p:set>
                                    <p:anim calcmode="lin" valueType="num">
                                      <p:cBhvr additive="base">
                                        <p:cTn id="16" dur="500"/>
                                        <p:tgtEl>
                                          <p:spTgt spid="676">
                                            <p:txEl>
                                              <p:char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676">
                                            <p:txEl>
                                              <p:charRg st="1" end="1"/>
                                            </p:txEl>
                                          </p:spTgt>
                                        </p:tgtEl>
                                        <p:attrNameLst>
                                          <p:attrName>style.visibility</p:attrName>
                                        </p:attrNameLst>
                                      </p:cBhvr>
                                      <p:to>
                                        <p:strVal val="visible"/>
                                      </p:to>
                                    </p:set>
                                    <p:anim calcmode="lin" valueType="num">
                                      <p:cBhvr additive="base">
                                        <p:cTn id="19" dur="500"/>
                                        <p:tgtEl>
                                          <p:spTgt spid="676">
                                            <p:txEl>
                                              <p:charRg st="1" end="1"/>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676">
                                            <p:txEl>
                                              <p:charRg st="1" end="1"/>
                                            </p:txEl>
                                          </p:spTgt>
                                        </p:tgtEl>
                                        <p:attrNameLst>
                                          <p:attrName>style.visibility</p:attrName>
                                        </p:attrNameLst>
                                      </p:cBhvr>
                                      <p:to>
                                        <p:strVal val="visible"/>
                                      </p:to>
                                    </p:set>
                                    <p:anim calcmode="lin" valueType="num">
                                      <p:cBhvr additive="base">
                                        <p:cTn id="22" dur="500"/>
                                        <p:tgtEl>
                                          <p:spTgt spid="676">
                                            <p:txEl>
                                              <p:charRg st="1" end="1"/>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676">
                                            <p:txEl>
                                              <p:charRg st="1" end="1"/>
                                            </p:txEl>
                                          </p:spTgt>
                                        </p:tgtEl>
                                        <p:attrNameLst>
                                          <p:attrName>style.visibility</p:attrName>
                                        </p:attrNameLst>
                                      </p:cBhvr>
                                      <p:to>
                                        <p:strVal val="visible"/>
                                      </p:to>
                                    </p:set>
                                    <p:anim calcmode="lin" valueType="num">
                                      <p:cBhvr additive="base">
                                        <p:cTn id="25" dur="500"/>
                                        <p:tgtEl>
                                          <p:spTgt spid="676">
                                            <p:txEl>
                                              <p:charRg st="1" end="1"/>
                                            </p:txEl>
                                          </p:spTgt>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676">
                                            <p:txEl>
                                              <p:charRg st="1" end="1"/>
                                            </p:txEl>
                                          </p:spTgt>
                                        </p:tgtEl>
                                        <p:attrNameLst>
                                          <p:attrName>style.visibility</p:attrName>
                                        </p:attrNameLst>
                                      </p:cBhvr>
                                      <p:to>
                                        <p:strVal val="visible"/>
                                      </p:to>
                                    </p:set>
                                    <p:anim calcmode="lin" valueType="num">
                                      <p:cBhvr additive="base">
                                        <p:cTn id="28" dur="500"/>
                                        <p:tgtEl>
                                          <p:spTgt spid="676">
                                            <p:txEl>
                                              <p:charRg st="1" end="1"/>
                                            </p:txEl>
                                          </p:spTgt>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676">
                                            <p:txEl>
                                              <p:charRg st="1" end="1"/>
                                            </p:txEl>
                                          </p:spTgt>
                                        </p:tgtEl>
                                        <p:attrNameLst>
                                          <p:attrName>style.visibility</p:attrName>
                                        </p:attrNameLst>
                                      </p:cBhvr>
                                      <p:to>
                                        <p:strVal val="visible"/>
                                      </p:to>
                                    </p:set>
                                    <p:anim calcmode="lin" valueType="num">
                                      <p:cBhvr additive="base">
                                        <p:cTn id="31" dur="500"/>
                                        <p:tgtEl>
                                          <p:spTgt spid="676">
                                            <p:txEl>
                                              <p:charRg st="1" end="1"/>
                                            </p:txEl>
                                          </p:spTgt>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676">
                                            <p:txEl>
                                              <p:charRg st="1" end="1"/>
                                            </p:txEl>
                                          </p:spTgt>
                                        </p:tgtEl>
                                        <p:attrNameLst>
                                          <p:attrName>style.visibility</p:attrName>
                                        </p:attrNameLst>
                                      </p:cBhvr>
                                      <p:to>
                                        <p:strVal val="visible"/>
                                      </p:to>
                                    </p:set>
                                    <p:anim calcmode="lin" valueType="num">
                                      <p:cBhvr additive="base">
                                        <p:cTn id="34" dur="500"/>
                                        <p:tgtEl>
                                          <p:spTgt spid="676">
                                            <p:txEl>
                                              <p:char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750"/>
                            </p:stCondLst>
                            <p:childTnLst>
                              <p:par>
                                <p:cTn id="36" presetID="2" presetClass="entr" presetSubtype="4" fill="hold" nodeType="afterEffect">
                                  <p:stCondLst>
                                    <p:cond delay="0"/>
                                  </p:stCondLst>
                                  <p:childTnLst>
                                    <p:set>
                                      <p:cBhvr>
                                        <p:cTn id="37" dur="1" fill="hold">
                                          <p:stCondLst>
                                            <p:cond delay="0"/>
                                          </p:stCondLst>
                                        </p:cTn>
                                        <p:tgtEl>
                                          <p:spTgt spid="682">
                                            <p:txEl>
                                              <p:pRg st="0" end="0"/>
                                            </p:txEl>
                                          </p:spTgt>
                                        </p:tgtEl>
                                        <p:attrNameLst>
                                          <p:attrName>style.visibility</p:attrName>
                                        </p:attrNameLst>
                                      </p:cBhvr>
                                      <p:to>
                                        <p:strVal val="visible"/>
                                      </p:to>
                                    </p:set>
                                    <p:anim calcmode="lin" valueType="num">
                                      <p:cBhvr additive="base">
                                        <p:cTn id="38" dur="500"/>
                                        <p:tgtEl>
                                          <p:spTgt spid="68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250"/>
                            </p:stCondLst>
                            <p:childTnLst>
                              <p:par>
                                <p:cTn id="40" presetID="2" presetClass="entr" presetSubtype="4" fill="hold" nodeType="afterEffect">
                                  <p:stCondLst>
                                    <p:cond delay="0"/>
                                  </p:stCondLst>
                                  <p:childTnLst>
                                    <p:set>
                                      <p:cBhvr>
                                        <p:cTn id="41" dur="1" fill="hold">
                                          <p:stCondLst>
                                            <p:cond delay="0"/>
                                          </p:stCondLst>
                                        </p:cTn>
                                        <p:tgtEl>
                                          <p:spTgt spid="682">
                                            <p:txEl>
                                              <p:charRg st="1" end="1"/>
                                            </p:txEl>
                                          </p:spTgt>
                                        </p:tgtEl>
                                        <p:attrNameLst>
                                          <p:attrName>style.visibility</p:attrName>
                                        </p:attrNameLst>
                                      </p:cBhvr>
                                      <p:to>
                                        <p:strVal val="visible"/>
                                      </p:to>
                                    </p:set>
                                    <p:anim calcmode="lin" valueType="num">
                                      <p:cBhvr additive="base">
                                        <p:cTn id="4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3" fill="hold">
                            <p:stCondLst>
                              <p:cond delay="1750"/>
                            </p:stCondLst>
                            <p:childTnLst>
                              <p:par>
                                <p:cTn id="44" presetID="2" presetClass="entr" presetSubtype="4" fill="hold" nodeType="afterEffect">
                                  <p:stCondLst>
                                    <p:cond delay="0"/>
                                  </p:stCondLst>
                                  <p:childTnLst>
                                    <p:set>
                                      <p:cBhvr>
                                        <p:cTn id="45" dur="1" fill="hold">
                                          <p:stCondLst>
                                            <p:cond delay="0"/>
                                          </p:stCondLst>
                                        </p:cTn>
                                        <p:tgtEl>
                                          <p:spTgt spid="682">
                                            <p:txEl>
                                              <p:charRg st="1" end="1"/>
                                            </p:txEl>
                                          </p:spTgt>
                                        </p:tgtEl>
                                        <p:attrNameLst>
                                          <p:attrName>style.visibility</p:attrName>
                                        </p:attrNameLst>
                                      </p:cBhvr>
                                      <p:to>
                                        <p:strVal val="visible"/>
                                      </p:to>
                                    </p:set>
                                    <p:anim calcmode="lin" valueType="num">
                                      <p:cBhvr additive="base">
                                        <p:cTn id="4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7" fill="hold">
                            <p:stCondLst>
                              <p:cond delay="2250"/>
                            </p:stCondLst>
                            <p:childTnLst>
                              <p:par>
                                <p:cTn id="48" presetID="2" presetClass="entr" presetSubtype="4" fill="hold" nodeType="afterEffect">
                                  <p:stCondLst>
                                    <p:cond delay="0"/>
                                  </p:stCondLst>
                                  <p:childTnLst>
                                    <p:set>
                                      <p:cBhvr>
                                        <p:cTn id="49" dur="1" fill="hold">
                                          <p:stCondLst>
                                            <p:cond delay="0"/>
                                          </p:stCondLst>
                                        </p:cTn>
                                        <p:tgtEl>
                                          <p:spTgt spid="682">
                                            <p:txEl>
                                              <p:charRg st="1" end="1"/>
                                            </p:txEl>
                                          </p:spTgt>
                                        </p:tgtEl>
                                        <p:attrNameLst>
                                          <p:attrName>style.visibility</p:attrName>
                                        </p:attrNameLst>
                                      </p:cBhvr>
                                      <p:to>
                                        <p:strVal val="visible"/>
                                      </p:to>
                                    </p:set>
                                    <p:anim calcmode="lin" valueType="num">
                                      <p:cBhvr additive="base">
                                        <p:cTn id="5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2" presetClass="entr" presetSubtype="4" fill="hold" nodeType="afterEffect">
                                  <p:stCondLst>
                                    <p:cond delay="0"/>
                                  </p:stCondLst>
                                  <p:childTnLst>
                                    <p:set>
                                      <p:cBhvr>
                                        <p:cTn id="53" dur="1" fill="hold">
                                          <p:stCondLst>
                                            <p:cond delay="0"/>
                                          </p:stCondLst>
                                        </p:cTn>
                                        <p:tgtEl>
                                          <p:spTgt spid="682">
                                            <p:txEl>
                                              <p:charRg st="1" end="1"/>
                                            </p:txEl>
                                          </p:spTgt>
                                        </p:tgtEl>
                                        <p:attrNameLst>
                                          <p:attrName>style.visibility</p:attrName>
                                        </p:attrNameLst>
                                      </p:cBhvr>
                                      <p:to>
                                        <p:strVal val="visible"/>
                                      </p:to>
                                    </p:set>
                                    <p:anim calcmode="lin" valueType="num">
                                      <p:cBhvr additive="base">
                                        <p:cTn id="54"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4" fill="hold" nodeType="afterEffect">
                                  <p:stCondLst>
                                    <p:cond delay="0"/>
                                  </p:stCondLst>
                                  <p:childTnLst>
                                    <p:set>
                                      <p:cBhvr>
                                        <p:cTn id="57" dur="1" fill="hold">
                                          <p:stCondLst>
                                            <p:cond delay="0"/>
                                          </p:stCondLst>
                                        </p:cTn>
                                        <p:tgtEl>
                                          <p:spTgt spid="682">
                                            <p:txEl>
                                              <p:charRg st="1" end="1"/>
                                            </p:txEl>
                                          </p:spTgt>
                                        </p:tgtEl>
                                        <p:attrNameLst>
                                          <p:attrName>style.visibility</p:attrName>
                                        </p:attrNameLst>
                                      </p:cBhvr>
                                      <p:to>
                                        <p:strVal val="visible"/>
                                      </p:to>
                                    </p:set>
                                    <p:anim calcmode="lin" valueType="num">
                                      <p:cBhvr additive="base">
                                        <p:cTn id="58"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682">
                                            <p:txEl>
                                              <p:charRg st="1" end="1"/>
                                            </p:txEl>
                                          </p:spTgt>
                                        </p:tgtEl>
                                        <p:attrNameLst>
                                          <p:attrName>style.visibility</p:attrName>
                                        </p:attrNameLst>
                                      </p:cBhvr>
                                      <p:to>
                                        <p:strVal val="visible"/>
                                      </p:to>
                                    </p:set>
                                    <p:anim calcmode="lin" valueType="num">
                                      <p:cBhvr additive="base">
                                        <p:cTn id="6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2" presetClass="entr" presetSubtype="4" fill="hold" nodeType="afterEffect">
                                  <p:stCondLst>
                                    <p:cond delay="0"/>
                                  </p:stCondLst>
                                  <p:childTnLst>
                                    <p:set>
                                      <p:cBhvr>
                                        <p:cTn id="65" dur="1" fill="hold">
                                          <p:stCondLst>
                                            <p:cond delay="0"/>
                                          </p:stCondLst>
                                        </p:cTn>
                                        <p:tgtEl>
                                          <p:spTgt spid="682">
                                            <p:txEl>
                                              <p:charRg st="1" end="1"/>
                                            </p:txEl>
                                          </p:spTgt>
                                        </p:tgtEl>
                                        <p:attrNameLst>
                                          <p:attrName>style.visibility</p:attrName>
                                        </p:attrNameLst>
                                      </p:cBhvr>
                                      <p:to>
                                        <p:strVal val="visible"/>
                                      </p:to>
                                    </p:set>
                                    <p:anim calcmode="lin" valueType="num">
                                      <p:cBhvr additive="base">
                                        <p:cTn id="6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7" fill="hold">
                            <p:stCondLst>
                              <p:cond delay="4750"/>
                            </p:stCondLst>
                            <p:childTnLst>
                              <p:par>
                                <p:cTn id="68" presetID="2" presetClass="entr" presetSubtype="4" fill="hold" nodeType="afterEffect">
                                  <p:stCondLst>
                                    <p:cond delay="0"/>
                                  </p:stCondLst>
                                  <p:childTnLst>
                                    <p:set>
                                      <p:cBhvr>
                                        <p:cTn id="69" dur="1" fill="hold">
                                          <p:stCondLst>
                                            <p:cond delay="0"/>
                                          </p:stCondLst>
                                        </p:cTn>
                                        <p:tgtEl>
                                          <p:spTgt spid="682">
                                            <p:txEl>
                                              <p:charRg st="1" end="1"/>
                                            </p:txEl>
                                          </p:spTgt>
                                        </p:tgtEl>
                                        <p:attrNameLst>
                                          <p:attrName>style.visibility</p:attrName>
                                        </p:attrNameLst>
                                      </p:cBhvr>
                                      <p:to>
                                        <p:strVal val="visible"/>
                                      </p:to>
                                    </p:set>
                                    <p:anim calcmode="lin" valueType="num">
                                      <p:cBhvr additive="base">
                                        <p:cTn id="7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4763" y="7575950"/>
            <a:ext cx="7147894" cy="271105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7576939"/>
            <a:ext cx="18291173" cy="271006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Placeholder 1"/>
          <p:cNvSpPr>
            <a:spLocks noGrp="1"/>
          </p:cNvSpPr>
          <p:nvPr>
            <p:ph type="title"/>
          </p:nvPr>
        </p:nvSpPr>
        <p:spPr>
          <a:xfrm>
            <a:off x="1645777" y="548640"/>
            <a:ext cx="15040575" cy="822960"/>
          </a:xfrm>
          <a:prstGeom prst="rect">
            <a:avLst/>
          </a:prstGeom>
        </p:spPr>
        <p:txBody>
          <a:bodyPr vert="horz" lIns="163275" tIns="81638" rIns="163275" bIns="81638"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645777" y="1650943"/>
            <a:ext cx="15040575" cy="5369774"/>
          </a:xfrm>
          <a:prstGeom prst="rect">
            <a:avLst/>
          </a:prstGeom>
        </p:spPr>
        <p:txBody>
          <a:bodyPr vert="horz" lIns="163275" tIns="81638" rIns="163275" bIns="81638"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rot="19140000">
            <a:off x="402301" y="8805672"/>
            <a:ext cx="4352166" cy="301752"/>
          </a:xfrm>
          <a:prstGeom prst="rect">
            <a:avLst/>
          </a:prstGeom>
        </p:spPr>
        <p:txBody>
          <a:bodyPr vert="horz" lIns="163275" tIns="81638" rIns="163275" bIns="81638" rtlCol="0" anchor="ctr"/>
          <a:lstStyle>
            <a:lvl1pPr algn="l">
              <a:defRPr sz="2100">
                <a:solidFill>
                  <a:srgbClr val="FFFFFF"/>
                </a:solidFill>
              </a:defRPr>
            </a:lvl1pPr>
          </a:lstStyle>
          <a:p>
            <a:pPr eaLnBrk="1" latinLnBrk="0" hangingPunct="1"/>
            <a:fld id="{0D0EC791-D078-4631-9937-E8318C63790B}" type="datetimeFigureOut">
              <a:rPr lang="en-US" smtClean="0"/>
              <a:pPr eaLnBrk="1" latinLnBrk="0" hangingPunct="1"/>
              <a:t>9/4/2024</a:t>
            </a:fld>
            <a:endParaRPr lang="en-US" dirty="0"/>
          </a:p>
        </p:txBody>
      </p:sp>
      <p:sp>
        <p:nvSpPr>
          <p:cNvPr id="5" name="Footer Placeholder 4"/>
          <p:cNvSpPr>
            <a:spLocks noGrp="1"/>
          </p:cNvSpPr>
          <p:nvPr>
            <p:ph type="ftr" sz="quarter" idx="3"/>
          </p:nvPr>
        </p:nvSpPr>
        <p:spPr>
          <a:xfrm>
            <a:off x="7034418" y="9427683"/>
            <a:ext cx="9447980" cy="411480"/>
          </a:xfrm>
          <a:prstGeom prst="rect">
            <a:avLst/>
          </a:prstGeom>
        </p:spPr>
        <p:txBody>
          <a:bodyPr vert="horz" lIns="163275" tIns="81638" rIns="163275" bIns="81638" rtlCol="0" anchor="ctr"/>
          <a:lstStyle>
            <a:lvl1pPr algn="r">
              <a:defRPr sz="1800" cap="all" spc="357" baseline="0">
                <a:solidFill>
                  <a:srgbClr val="FFFFFF"/>
                </a:solidFill>
              </a:defRPr>
            </a:lvl1pPr>
          </a:lstStyle>
          <a:p>
            <a:endParaRPr kumimoji="0" lang="zh-CN" altLang="en-US" dirty="0"/>
          </a:p>
        </p:txBody>
      </p:sp>
      <p:sp>
        <p:nvSpPr>
          <p:cNvPr id="6" name="Slide Number Placeholder 5"/>
          <p:cNvSpPr>
            <a:spLocks noGrp="1"/>
          </p:cNvSpPr>
          <p:nvPr>
            <p:ph type="sldNum" sz="quarter" idx="4"/>
          </p:nvPr>
        </p:nvSpPr>
        <p:spPr>
          <a:xfrm>
            <a:off x="16800618" y="9256233"/>
            <a:ext cx="1005753" cy="754380"/>
          </a:xfrm>
          <a:prstGeom prst="ellipse">
            <a:avLst/>
          </a:prstGeom>
          <a:ln w="19050">
            <a:solidFill>
              <a:srgbClr val="FFFFFF"/>
            </a:solidFill>
          </a:ln>
        </p:spPr>
        <p:txBody>
          <a:bodyPr vert="horz" lIns="16328" tIns="16328" rIns="16328" bIns="16328" rtlCol="0" anchor="ctr">
            <a:normAutofit/>
          </a:bodyPr>
          <a:lstStyle>
            <a:lvl1pPr algn="ctr">
              <a:defRPr sz="2900">
                <a:solidFill>
                  <a:srgbClr val="FFFFFF"/>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l" defTabSz="1632753" rtl="0" eaLnBrk="1" latinLnBrk="0" hangingPunct="1">
        <a:spcBef>
          <a:spcPct val="0"/>
        </a:spcBef>
        <a:buNone/>
        <a:defRPr sz="5000" kern="1200" cap="all" baseline="0">
          <a:solidFill>
            <a:schemeClr val="tx1"/>
          </a:solidFill>
          <a:latin typeface="+mj-lt"/>
          <a:ea typeface="+mj-ea"/>
          <a:cs typeface="+mj-cs"/>
        </a:defRPr>
      </a:lvl1pPr>
    </p:titleStyle>
    <p:bodyStyle>
      <a:lvl1pPr marL="612282" indent="-612282" algn="l" defTabSz="1632753" rtl="0" eaLnBrk="1" latinLnBrk="0" hangingPunct="1">
        <a:spcBef>
          <a:spcPts val="1428"/>
        </a:spcBef>
        <a:buFont typeface="Arial" pitchFamily="34" charset="0"/>
        <a:buNone/>
        <a:defRPr sz="2900" b="1" kern="1200">
          <a:solidFill>
            <a:schemeClr val="tx1"/>
          </a:solidFill>
          <a:latin typeface="+mn-lt"/>
          <a:ea typeface="+mn-ea"/>
          <a:cs typeface="+mn-cs"/>
        </a:defRPr>
      </a:lvl1pPr>
      <a:lvl2pPr marL="310223"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2pPr>
      <a:lvl3pPr marL="718411"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3pPr>
      <a:lvl4pPr marL="1126599"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4pPr>
      <a:lvl5pPr marL="1534787"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5pPr>
      <a:lvl6pPr marL="1959303" indent="-310223"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6pPr>
      <a:lvl7pPr marL="2416474"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7pPr>
      <a:lvl8pPr marL="2824662"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8pPr>
      <a:lvl9pPr marL="3200195"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
          <p:cNvSpPr txBox="1">
            <a:spLocks noGrp="1"/>
          </p:cNvSpPr>
          <p:nvPr>
            <p:ph type="ctrTitle"/>
          </p:nvPr>
        </p:nvSpPr>
        <p:spPr>
          <a:xfrm>
            <a:off x="2513475" y="1166875"/>
            <a:ext cx="13837800" cy="5709600"/>
          </a:xfrm>
          <a:prstGeom prst="rect">
            <a:avLst/>
          </a:prstGeom>
          <a:noFill/>
          <a:ln>
            <a:noFill/>
          </a:ln>
        </p:spPr>
        <p:txBody>
          <a:bodyPr spcFirstLastPara="1" wrap="square" lIns="163275" tIns="81625" rIns="163275" bIns="81625" anchor="b" anchorCtr="0">
            <a:normAutofit/>
          </a:bodyPr>
          <a:lstStyle/>
          <a:p>
            <a:pPr marL="0" lvl="0" indent="0" algn="ctr" rtl="0">
              <a:lnSpc>
                <a:spcPct val="93750"/>
              </a:lnSpc>
              <a:spcBef>
                <a:spcPts val="0"/>
              </a:spcBef>
              <a:spcAft>
                <a:spcPts val="0"/>
              </a:spcAft>
              <a:buClr>
                <a:srgbClr val="0505CB"/>
              </a:buClr>
              <a:buSzPct val="66666"/>
              <a:buFont typeface="Arial"/>
              <a:buNone/>
            </a:pPr>
            <a:r>
              <a:rPr lang="zh-TW" dirty="0" smtClean="0">
                <a:solidFill>
                  <a:srgbClr val="0000FF"/>
                </a:solidFill>
                <a:latin typeface="DFKai-SB"/>
                <a:ea typeface="DFKai-SB"/>
                <a:cs typeface="DFKai-SB"/>
                <a:sym typeface="DFKai-SB"/>
              </a:rPr>
              <a:t>11</a:t>
            </a:r>
            <a:r>
              <a:rPr lang="en-US" altLang="zh-TW" dirty="0">
                <a:solidFill>
                  <a:srgbClr val="0000FF"/>
                </a:solidFill>
                <a:latin typeface="DFKai-SB"/>
                <a:ea typeface="DFKai-SB"/>
                <a:cs typeface="DFKai-SB"/>
                <a:sym typeface="DFKai-SB"/>
              </a:rPr>
              <a:t>3</a:t>
            </a:r>
            <a:r>
              <a:rPr lang="zh-TW" dirty="0" smtClean="0">
                <a:solidFill>
                  <a:srgbClr val="0000FF"/>
                </a:solidFill>
                <a:latin typeface="DFKai-SB"/>
                <a:ea typeface="DFKai-SB"/>
                <a:cs typeface="DFKai-SB"/>
                <a:sym typeface="DFKai-SB"/>
              </a:rPr>
              <a:t>學年</a:t>
            </a:r>
            <a:r>
              <a:rPr lang="zh-TW" dirty="0">
                <a:solidFill>
                  <a:srgbClr val="0000FF"/>
                </a:solidFill>
                <a:latin typeface="DFKai-SB"/>
                <a:ea typeface="DFKai-SB"/>
                <a:cs typeface="DFKai-SB"/>
                <a:sym typeface="DFKai-SB"/>
              </a:rPr>
              <a:t>度</a:t>
            </a:r>
            <a:endParaRPr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0505CB"/>
              </a:buClr>
              <a:buSzPct val="66666"/>
              <a:buFont typeface="Arial"/>
              <a:buNone/>
            </a:pPr>
            <a:r>
              <a:rPr lang="zh-TW" b="1" dirty="0">
                <a:latin typeface="DFKai-SB"/>
                <a:ea typeface="DFKai-SB"/>
                <a:cs typeface="DFKai-SB"/>
                <a:sym typeface="DFKai-SB"/>
              </a:rPr>
              <a:t>光仁國小學校日</a:t>
            </a:r>
            <a:r>
              <a:rPr lang="zh-TW" b="1" dirty="0">
                <a:solidFill>
                  <a:srgbClr val="0505CB"/>
                </a:solidFill>
              </a:rPr>
              <a:t/>
            </a:r>
            <a:br>
              <a:rPr lang="zh-TW" b="1" dirty="0">
                <a:solidFill>
                  <a:srgbClr val="0505CB"/>
                </a:solidFill>
              </a:rPr>
            </a:br>
            <a:r>
              <a:rPr lang="zh-TW" dirty="0">
                <a:solidFill>
                  <a:srgbClr val="CC0066"/>
                </a:solidFill>
                <a:latin typeface="DFKai-SB"/>
                <a:ea typeface="DFKai-SB"/>
                <a:cs typeface="DFKai-SB"/>
                <a:sym typeface="DFKai-SB"/>
              </a:rPr>
              <a:t>家庭暴力防治宣導</a:t>
            </a:r>
            <a:endParaRPr dirty="0">
              <a:solidFill>
                <a:srgbClr val="CC0066"/>
              </a:solidFill>
            </a:endParaRPr>
          </a:p>
        </p:txBody>
      </p:sp>
      <p:sp>
        <p:nvSpPr>
          <p:cNvPr id="689" name="Google Shape;689;p1"/>
          <p:cNvSpPr txBox="1">
            <a:spLocks noGrp="1"/>
          </p:cNvSpPr>
          <p:nvPr>
            <p:ph type="subTitle" idx="1"/>
          </p:nvPr>
        </p:nvSpPr>
        <p:spPr>
          <a:xfrm>
            <a:off x="2738750" y="6997374"/>
            <a:ext cx="13681500" cy="2117100"/>
          </a:xfrm>
          <a:prstGeom prst="rect">
            <a:avLst/>
          </a:prstGeom>
          <a:noFill/>
          <a:ln>
            <a:noFill/>
          </a:ln>
        </p:spPr>
        <p:txBody>
          <a:bodyPr spcFirstLastPara="1" wrap="square" lIns="163275" tIns="81625" rIns="163275" bIns="81625" anchor="t" anchorCtr="0">
            <a:noAutofit/>
          </a:bodyPr>
          <a:lstStyle/>
          <a:p>
            <a:pPr marL="0" lvl="0" indent="0" algn="ctr" rtl="0">
              <a:lnSpc>
                <a:spcPct val="90000"/>
              </a:lnSpc>
              <a:spcBef>
                <a:spcPts val="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臺北市私立光仁國小</a:t>
            </a:r>
            <a:endParaRPr sz="7000" b="1">
              <a:solidFill>
                <a:srgbClr val="1A0D97"/>
              </a:solidFill>
              <a:latin typeface="DFKai-SB"/>
              <a:ea typeface="DFKai-SB"/>
              <a:cs typeface="DFKai-SB"/>
              <a:sym typeface="DFKai-SB"/>
            </a:endParaRPr>
          </a:p>
          <a:p>
            <a:pPr marL="0" lvl="0" indent="0" algn="ctr" rtl="0">
              <a:lnSpc>
                <a:spcPct val="90000"/>
              </a:lnSpc>
              <a:spcBef>
                <a:spcPts val="88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輔導室</a:t>
            </a:r>
            <a:endParaRPr sz="7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DFKai-SB"/>
              <a:buNone/>
            </a:pPr>
            <a:r>
              <a:rPr lang="zh-TW" sz="7000" b="1">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just" rtl="0">
              <a:lnSpc>
                <a:spcPct val="110000"/>
              </a:lnSpc>
              <a:spcBef>
                <a:spcPts val="0"/>
              </a:spcBef>
              <a:spcAft>
                <a:spcPts val="0"/>
              </a:spcAft>
              <a:buClr>
                <a:srgbClr val="0505CB"/>
              </a:buClr>
              <a:buSzPts val="5000"/>
              <a:buFont typeface="DFKai-SB"/>
              <a:buNone/>
            </a:pPr>
            <a:r>
              <a:rPr lang="zh-TW" sz="5000" b="1">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lang="zh-TW" sz="5000" b="1">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marL="0" lvl="0" indent="0" algn="ctr" rtl="0">
              <a:spcBef>
                <a:spcPts val="1200"/>
              </a:spcBef>
              <a:spcAft>
                <a:spcPts val="0"/>
              </a:spcAft>
              <a:buClr>
                <a:srgbClr val="525252"/>
              </a:buClr>
              <a:buSzPts val="6000"/>
              <a:buFont typeface="Arial"/>
              <a:buNone/>
            </a:pPr>
            <a:endParaRPr/>
          </a:p>
        </p:txBody>
      </p:sp>
      <p:sp>
        <p:nvSpPr>
          <p:cNvPr id="697" name="Google Shape;697;p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a:t>
            </a:fld>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
          <p:cNvSpPr txBox="1">
            <a:spLocks noGrp="1"/>
          </p:cNvSpPr>
          <p:nvPr>
            <p:ph type="title"/>
          </p:nvPr>
        </p:nvSpPr>
        <p:spPr>
          <a:xfrm>
            <a:off x="1426450" y="1140425"/>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5" name="Google Shape;705;p3"/>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3</a:t>
            </a:fld>
            <a:endParaRPr/>
          </a:p>
        </p:txBody>
      </p:sp>
      <p:sp>
        <p:nvSpPr>
          <p:cNvPr id="703" name="Google Shape;703;p3"/>
          <p:cNvSpPr txBox="1">
            <a:spLocks noGrp="1"/>
          </p:cNvSpPr>
          <p:nvPr>
            <p:ph type="body" idx="4294967295"/>
          </p:nvPr>
        </p:nvSpPr>
        <p:spPr>
          <a:xfrm>
            <a:off x="1220788" y="2840038"/>
            <a:ext cx="17065625" cy="5759450"/>
          </a:xfrm>
          <a:prstGeom prst="rect">
            <a:avLst/>
          </a:prstGeom>
          <a:noFill/>
          <a:ln>
            <a:noFill/>
          </a:ln>
        </p:spPr>
        <p:txBody>
          <a:bodyPr spcFirstLastPara="1" wrap="square" lIns="163275" tIns="81625" rIns="163275" bIns="81625" anchor="ctr" anchorCtr="0">
            <a:normAutofit fontScale="92500"/>
          </a:bodyPr>
          <a:lstStyle/>
          <a:p>
            <a:pPr marL="0" lvl="0" indent="0" algn="l" rtl="0">
              <a:spcBef>
                <a:spcPts val="0"/>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lang="zh-TW" sz="5400" b="1">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marL="0" lvl="0" indent="0" algn="ctr" rtl="0">
              <a:spcBef>
                <a:spcPts val="1110"/>
              </a:spcBef>
              <a:spcAft>
                <a:spcPts val="0"/>
              </a:spcAft>
              <a:buClr>
                <a:srgbClr val="525252"/>
              </a:buClr>
              <a:buSzPct val="187500"/>
              <a:buFont typeface="Arial"/>
              <a:buNone/>
            </a:pP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3" name="Google Shape;713;p4"/>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4</a:t>
            </a:fld>
            <a:endParaRPr/>
          </a:p>
        </p:txBody>
      </p:sp>
      <p:sp>
        <p:nvSpPr>
          <p:cNvPr id="711" name="Google Shape;711;p4"/>
          <p:cNvSpPr txBox="1">
            <a:spLocks noGrp="1"/>
          </p:cNvSpPr>
          <p:nvPr>
            <p:ph type="body" idx="4294967295"/>
          </p:nvPr>
        </p:nvSpPr>
        <p:spPr>
          <a:xfrm>
            <a:off x="0" y="3127375"/>
            <a:ext cx="17065625" cy="576103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marL="0" lvl="0" indent="0" algn="ctr" rtl="0">
              <a:spcBef>
                <a:spcPts val="1200"/>
              </a:spcBef>
              <a:spcAft>
                <a:spcPts val="0"/>
              </a:spcAft>
              <a:buClr>
                <a:srgbClr val="525252"/>
              </a:buClr>
              <a:buSzPts val="6000"/>
              <a:buFont typeface="Arial"/>
              <a:buNone/>
            </a:pP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對家庭暴力的誤解(1/3)</a:t>
            </a:r>
            <a:endParaRPr sz="7000">
              <a:solidFill>
                <a:srgbClr val="0505CB"/>
              </a:solidFill>
            </a:endParaRPr>
          </a:p>
        </p:txBody>
      </p:sp>
      <p:sp>
        <p:nvSpPr>
          <p:cNvPr id="721" name="Google Shape;721;p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5</a:t>
            </a:fld>
            <a:endParaRPr/>
          </a:p>
        </p:txBody>
      </p:sp>
      <p:sp>
        <p:nvSpPr>
          <p:cNvPr id="719" name="Google Shape;719;p5"/>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a:t>
            </a:r>
            <a:r>
              <a:rPr lang="zh-TW" sz="5000" b="1"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marL="0" lvl="0" indent="0" algn="l" rtl="0">
              <a:spcBef>
                <a:spcPts val="1200"/>
              </a:spcBef>
              <a:spcAft>
                <a:spcPts val="0"/>
              </a:spcAft>
              <a:buClr>
                <a:srgbClr val="525252"/>
              </a:buClr>
              <a:buSzPts val="6000"/>
              <a:buFont typeface="Arial"/>
              <a:buNone/>
            </a:pP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6"/>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對家庭暴力的誤解(2/3)</a:t>
            </a:r>
            <a:endParaRPr sz="7000">
              <a:solidFill>
                <a:srgbClr val="0505CB"/>
              </a:solidFill>
            </a:endParaRPr>
          </a:p>
        </p:txBody>
      </p:sp>
      <p:sp>
        <p:nvSpPr>
          <p:cNvPr id="729" name="Google Shape;729;p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6</a:t>
            </a:fld>
            <a:endParaRPr/>
          </a:p>
        </p:txBody>
      </p:sp>
      <p:sp>
        <p:nvSpPr>
          <p:cNvPr id="727" name="Google Shape;727;p6"/>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二、</a:t>
            </a:r>
            <a:r>
              <a:rPr lang="zh-TW" sz="5000" b="1" u="sng">
                <a:latin typeface="DFKai-SB"/>
                <a:ea typeface="DFKai-SB"/>
                <a:cs typeface="DFKai-SB"/>
                <a:sym typeface="DFKai-SB"/>
              </a:rPr>
              <a:t>只有低收入戶、特定的種族、宗教、教育程度低的人，</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b="1">
                <a:latin typeface="DFKai-SB"/>
                <a:ea typeface="DFKai-SB"/>
                <a:cs typeface="DFKai-SB"/>
                <a:sym typeface="DFKai-SB"/>
              </a:rPr>
              <a:t>    </a:t>
            </a:r>
            <a:r>
              <a:rPr lang="zh-TW" sz="5000" b="1" u="sng">
                <a:latin typeface="DFKai-SB"/>
                <a:ea typeface="DFKai-SB"/>
                <a:cs typeface="DFKai-SB"/>
                <a:sym typeface="DFKai-SB"/>
              </a:rPr>
              <a:t>才會發生家庭暴力。</a:t>
            </a:r>
            <a:endParaRPr sz="5000" b="1" u="sng">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marL="0" lvl="0" indent="0" algn="l" rtl="0">
              <a:spcBef>
                <a:spcPts val="1200"/>
              </a:spcBef>
              <a:spcAft>
                <a:spcPts val="0"/>
              </a:spcAft>
              <a:buClr>
                <a:srgbClr val="525252"/>
              </a:buClr>
              <a:buSzPts val="6000"/>
              <a:buFont typeface="Arial"/>
              <a:buNone/>
            </a:pP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對家庭暴力的誤解(3/3)</a:t>
            </a:r>
            <a:endParaRPr sz="7000">
              <a:solidFill>
                <a:srgbClr val="0505CB"/>
              </a:solidFill>
            </a:endParaRPr>
          </a:p>
        </p:txBody>
      </p:sp>
      <p:sp>
        <p:nvSpPr>
          <p:cNvPr id="737" name="Google Shape;737;p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7</a:t>
            </a:fld>
            <a:endParaRPr/>
          </a:p>
        </p:txBody>
      </p:sp>
      <p:sp>
        <p:nvSpPr>
          <p:cNvPr id="735" name="Google Shape;735;p7"/>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三、</a:t>
            </a:r>
            <a:r>
              <a:rPr lang="zh-TW" sz="5000" b="1" u="sng">
                <a:latin typeface="DFKai-SB"/>
                <a:ea typeface="DFKai-SB"/>
                <a:cs typeface="DFKai-SB"/>
                <a:sym typeface="DFKai-SB"/>
              </a:rPr>
              <a:t>酗酒是造成家庭暴力的最大原因。</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Arial"/>
              <a:buNone/>
            </a:pPr>
            <a:endParaRPr sz="5000" b="1">
              <a:solidFill>
                <a:srgbClr val="0505CB"/>
              </a:solidFill>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marL="0" lvl="0" indent="0" algn="l" rtl="0">
              <a:spcBef>
                <a:spcPts val="1200"/>
              </a:spcBef>
              <a:spcAft>
                <a:spcPts val="0"/>
              </a:spcAft>
              <a:buClr>
                <a:srgbClr val="525252"/>
              </a:buClr>
              <a:buSzPts val="6000"/>
              <a:buFont typeface="Arial"/>
              <a:buNone/>
            </a:pP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lang="zh-TW" sz="5400" b="1"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45" name="Google Shape;745;p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8</a:t>
            </a:fld>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00"/>
              </a:buClr>
              <a:buSzPts val="8800"/>
              <a:buFont typeface="DFKai-SB"/>
              <a:buNone/>
            </a:pPr>
            <a:r>
              <a:rPr lang="zh-TW" sz="7000" b="1">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lang="zh-TW" sz="5000" b="1">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lang="zh-TW" sz="5000" b="1">
                <a:solidFill>
                  <a:srgbClr val="0505CB"/>
                </a:solidFill>
                <a:latin typeface="DFKai-SB"/>
                <a:ea typeface="DFKai-SB"/>
                <a:cs typeface="DFKai-SB"/>
                <a:sym typeface="DFKai-SB"/>
              </a:rPr>
              <a:t>不會傷害他人</a:t>
            </a:r>
            <a:endParaRPr sz="5000" b="1">
              <a:solidFill>
                <a:srgbClr val="0505CB"/>
              </a:solidFill>
              <a:latin typeface="DFKai-SB"/>
              <a:ea typeface="DFKai-SB"/>
              <a:cs typeface="DFKai-SB"/>
              <a:sym typeface="DFKai-SB"/>
            </a:endParaRPr>
          </a:p>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    的方法才是治本之道。</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lang="zh-TW" sz="5000" b="1">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lang="zh-TW" sz="5000" b="1">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53" name="Google Shape;753;p9"/>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9</a:t>
            </a:fld>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0"/>
          <p:cNvSpPr txBox="1">
            <a:spLocks noGrp="1"/>
          </p:cNvSpPr>
          <p:nvPr>
            <p:ph type="title"/>
          </p:nvPr>
        </p:nvSpPr>
        <p:spPr>
          <a:xfrm>
            <a:off x="4569850" y="421725"/>
            <a:ext cx="9146700" cy="21411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FF0000"/>
                </a:solidFill>
                <a:latin typeface="DFKai-SB"/>
                <a:ea typeface="DFKai-SB"/>
                <a:cs typeface="DFKai-SB"/>
                <a:sym typeface="DFKai-SB"/>
              </a:rPr>
              <a:t>家庭暴力的求助管道</a:t>
            </a:r>
            <a:endParaRPr sz="7000" b="1">
              <a:solidFill>
                <a:srgbClr val="FF0000"/>
              </a:solidFill>
              <a:latin typeface="DFKai-SB"/>
              <a:ea typeface="DFKai-SB"/>
              <a:cs typeface="DFKai-SB"/>
              <a:sym typeface="DFKai-SB"/>
            </a:endParaRPr>
          </a:p>
        </p:txBody>
      </p:sp>
      <p:sp>
        <p:nvSpPr>
          <p:cNvPr id="765" name="Google Shape;765;p10"/>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10</a:t>
            </a:fld>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name="adj1" fmla="val 46954"/>
              <a:gd name="adj2" fmla="val 76389"/>
            </a:avLst>
          </a:prstGeom>
          <a:gradFill>
            <a:gsLst>
              <a:gs pos="0">
                <a:srgbClr val="7BE2FF"/>
              </a:gs>
              <a:gs pos="35000">
                <a:srgbClr val="A3E9FF"/>
              </a:gs>
              <a:gs pos="100000">
                <a:srgbClr val="D9F5FF"/>
              </a:gs>
            </a:gsLst>
            <a:lin ang="16200000" scaled="0"/>
          </a:gradFill>
          <a:ln w="9525" cap="flat" cmpd="sng">
            <a:solidFill>
              <a:srgbClr val="00ADE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撥打110</a:t>
            </a:r>
            <a:endParaRPr/>
          </a:p>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name="adj1" fmla="val -47144"/>
              <a:gd name="adj2" fmla="val 4328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撥打113</a:t>
            </a:r>
            <a:endParaRPr/>
          </a:p>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name="adj1" fmla="val 48213"/>
              <a:gd name="adj2" fmla="val -46528"/>
            </a:avLst>
          </a:prstGeom>
          <a:gradFill>
            <a:gsLst>
              <a:gs pos="0">
                <a:srgbClr val="E4FF7A"/>
              </a:gs>
              <a:gs pos="35000">
                <a:srgbClr val="EBFFA3"/>
              </a:gs>
              <a:gs pos="100000">
                <a:srgbClr val="F5FFD6"/>
              </a:gs>
            </a:gsLst>
            <a:lin ang="16200000" scaled="0"/>
          </a:gradFill>
          <a:ln w="9525" cap="flat" cmpd="sng">
            <a:solidFill>
              <a:srgbClr val="B7FD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name="adj1" fmla="val -76852"/>
              <a:gd name="adj2" fmla="val -64583"/>
              <a:gd name="adj3" fmla="val 16667"/>
            </a:avLst>
          </a:prstGeom>
          <a:gradFill>
            <a:gsLst>
              <a:gs pos="0">
                <a:srgbClr val="FF7BB2"/>
              </a:gs>
              <a:gs pos="35000">
                <a:srgbClr val="FFA3C8"/>
              </a:gs>
              <a:gs pos="100000">
                <a:srgbClr val="FFD9E7"/>
              </a:gs>
            </a:gsLst>
            <a:lin ang="16200000" scaled="0"/>
          </a:gradFill>
          <a:ln w="9525" cap="flat" cmpd="sng">
            <a:solidFill>
              <a:srgbClr val="EF007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a:stretch/>
        </p:blipFill>
        <p:spPr>
          <a:xfrm>
            <a:off x="6938714" y="4129785"/>
            <a:ext cx="3238246" cy="3238246"/>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0"/>
                                        </p:tgtEl>
                                        <p:attrNameLst>
                                          <p:attrName>style.visibility</p:attrName>
                                        </p:attrNameLst>
                                      </p:cBhvr>
                                      <p:to>
                                        <p:strVal val="visible"/>
                                      </p:to>
                                    </p:set>
                                    <p:anim calcmode="lin" valueType="num">
                                      <p:cBhvr additive="base">
                                        <p:cTn id="7" dur="500"/>
                                        <p:tgtEl>
                                          <p:spTgt spid="76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61"/>
                                        </p:tgtEl>
                                        <p:attrNameLst>
                                          <p:attrName>style.visibility</p:attrName>
                                        </p:attrNameLst>
                                      </p:cBhvr>
                                      <p:to>
                                        <p:strVal val="visible"/>
                                      </p:to>
                                    </p:set>
                                    <p:anim calcmode="lin" valueType="num">
                                      <p:cBhvr additive="base">
                                        <p:cTn id="12" dur="500"/>
                                        <p:tgtEl>
                                          <p:spTgt spid="76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 calcmode="lin" valueType="num">
                                      <p:cBhvr additive="base">
                                        <p:cTn id="17" dur="500"/>
                                        <p:tgtEl>
                                          <p:spTgt spid="76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3"/>
                                        </p:tgtEl>
                                        <p:attrNameLst>
                                          <p:attrName>style.visibility</p:attrName>
                                        </p:attrNameLst>
                                      </p:cBhvr>
                                      <p:to>
                                        <p:strVal val="visible"/>
                                      </p:to>
                                    </p:set>
                                    <p:animEffect transition="in" filter="fade">
                                      <p:cBhvr>
                                        <p:cTn id="22" dur="300"/>
                                        <p:tgtEl>
                                          <p:spTgt spid="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1"/>
          <p:cNvSpPr txBox="1">
            <a:spLocks noGrp="1"/>
          </p:cNvSpPr>
          <p:nvPr>
            <p:ph type="title"/>
          </p:nvPr>
        </p:nvSpPr>
        <p:spPr>
          <a:xfrm>
            <a:off x="1426325" y="850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各專線用途(1/4)</a:t>
            </a:r>
            <a:endParaRPr sz="7000" b="1">
              <a:solidFill>
                <a:srgbClr val="CC0066"/>
              </a:solidFill>
              <a:latin typeface="DFKai-SB"/>
              <a:ea typeface="DFKai-SB"/>
              <a:cs typeface="DFKai-SB"/>
              <a:sym typeface="DFKai-SB"/>
            </a:endParaRPr>
          </a:p>
        </p:txBody>
      </p:sp>
      <p:sp>
        <p:nvSpPr>
          <p:cNvPr id="771" name="Google Shape;771;p11"/>
          <p:cNvSpPr txBox="1">
            <a:spLocks noGrp="1"/>
          </p:cNvSpPr>
          <p:nvPr>
            <p:ph type="body" idx="1"/>
          </p:nvPr>
        </p:nvSpPr>
        <p:spPr>
          <a:xfrm>
            <a:off x="2305025" y="2326100"/>
            <a:ext cx="13964400" cy="7023600"/>
          </a:xfrm>
          <a:prstGeom prst="rect">
            <a:avLst/>
          </a:prstGeom>
          <a:noFill/>
          <a:ln>
            <a:noFill/>
          </a:ln>
        </p:spPr>
        <p:txBody>
          <a:bodyPr spcFirstLastPara="1" wrap="square" lIns="163275" tIns="81625" rIns="163275" bIns="81625" anchor="ctr" anchorCtr="0">
            <a:normAutofit fontScale="85000" lnSpcReduction="10000"/>
          </a:bodyPr>
          <a:lstStyle/>
          <a:p>
            <a:pPr marL="0" lvl="0" indent="0" algn="ctr" rtl="0">
              <a:spcBef>
                <a:spcPts val="0"/>
              </a:spcBef>
              <a:spcAft>
                <a:spcPts val="0"/>
              </a:spcAft>
              <a:buClr>
                <a:srgbClr val="FF0000"/>
              </a:buClr>
              <a:buSzPct val="100000"/>
              <a:buFont typeface="Arial"/>
              <a:buNone/>
            </a:pPr>
            <a:r>
              <a:rPr lang="zh-TW" sz="9600" b="1">
                <a:solidFill>
                  <a:srgbClr val="FF0000"/>
                </a:solidFill>
                <a:highlight>
                  <a:srgbClr val="FFFF00"/>
                </a:highlight>
              </a:rPr>
              <a:t>110</a:t>
            </a:r>
            <a:r>
              <a:rPr lang="zh-TW" sz="9600" b="1">
                <a:solidFill>
                  <a:srgbClr val="FF0000"/>
                </a:solidFill>
                <a:highlight>
                  <a:srgbClr val="FFFF00"/>
                </a:highlight>
                <a:latin typeface="DFKai-SB"/>
                <a:ea typeface="DFKai-SB"/>
                <a:cs typeface="DFKai-SB"/>
                <a:sym typeface="DFKai-SB"/>
              </a:rPr>
              <a:t>(警方)</a:t>
            </a:r>
            <a:endParaRPr sz="9600" b="1">
              <a:solidFill>
                <a:srgbClr val="FF0000"/>
              </a:solidFill>
              <a:highlight>
                <a:srgbClr val="FFFF00"/>
              </a:highlight>
              <a:latin typeface="DFKai-SB"/>
              <a:ea typeface="DFKai-SB"/>
              <a:cs typeface="DFKai-SB"/>
              <a:sym typeface="DFKai-SB"/>
            </a:endParaRPr>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lang="zh-TW" sz="6450" b="1">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lang="zh-TW" sz="6450" b="1">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lang="zh-TW" sz="6450" b="1">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3" name="Google Shape;773;p11"/>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11</a:t>
            </a:fld>
            <a:endParaRPr/>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2"/>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各專線用途(2/4)</a:t>
            </a:r>
            <a:endParaRPr sz="7000" b="1">
              <a:solidFill>
                <a:srgbClr val="CC0066"/>
              </a:solidFill>
              <a:latin typeface="DFKai-SB"/>
              <a:ea typeface="DFKai-SB"/>
              <a:cs typeface="DFKai-SB"/>
              <a:sym typeface="DFKai-SB"/>
            </a:endParaRPr>
          </a:p>
        </p:txBody>
      </p:sp>
      <p:sp>
        <p:nvSpPr>
          <p:cNvPr id="779" name="Google Shape;779;p12"/>
          <p:cNvSpPr txBox="1">
            <a:spLocks noGrp="1"/>
          </p:cNvSpPr>
          <p:nvPr>
            <p:ph type="body" idx="1"/>
          </p:nvPr>
        </p:nvSpPr>
        <p:spPr>
          <a:xfrm>
            <a:off x="1887950" y="2148200"/>
            <a:ext cx="15660900" cy="7836600"/>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Arial"/>
              <a:buNone/>
            </a:pPr>
            <a:r>
              <a:rPr lang="zh-TW" sz="8150" b="1">
                <a:solidFill>
                  <a:srgbClr val="FF0000"/>
                </a:solidFill>
                <a:highlight>
                  <a:srgbClr val="FFFF00"/>
                </a:highlight>
              </a:rPr>
              <a:t>113</a:t>
            </a:r>
            <a:r>
              <a:rPr lang="zh-TW" sz="8150" b="1">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marL="0" lvl="0" indent="0" algn="l" rtl="0">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lang="zh-TW" sz="5450" b="1">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lang="zh-TW" sz="5450" b="1">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0505CB"/>
                </a:solidFill>
                <a:latin typeface="DFKai-SB"/>
                <a:ea typeface="DFKai-SB"/>
                <a:cs typeface="DFKai-SB"/>
                <a:sym typeface="DFKai-SB"/>
              </a:rPr>
              <a:t>1個窗口</a:t>
            </a:r>
            <a:r>
              <a:rPr lang="zh-TW" sz="5450">
                <a:latin typeface="DFKai-SB"/>
                <a:ea typeface="DFKai-SB"/>
                <a:cs typeface="DFKai-SB"/>
                <a:sym typeface="DFKai-SB"/>
              </a:rPr>
              <a:t>、</a:t>
            </a:r>
            <a:r>
              <a:rPr lang="zh-TW" sz="5450" b="1">
                <a:solidFill>
                  <a:srgbClr val="0505CB"/>
                </a:solidFill>
                <a:latin typeface="DFKai-SB"/>
                <a:ea typeface="DFKai-SB"/>
                <a:cs typeface="DFKai-SB"/>
                <a:sym typeface="DFKai-SB"/>
              </a:rPr>
              <a:t>3種服務</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marL="0" lvl="0" indent="0" algn="l" rtl="0">
              <a:spcBef>
                <a:spcPts val="1200"/>
              </a:spcBef>
              <a:spcAft>
                <a:spcPts val="0"/>
              </a:spcAft>
              <a:buClr>
                <a:srgbClr val="525252"/>
              </a:buClr>
              <a:buSzPts val="6000"/>
              <a:buFont typeface="Arial"/>
              <a:buNone/>
            </a:pPr>
            <a:endParaRPr/>
          </a:p>
        </p:txBody>
      </p:sp>
      <p:sp>
        <p:nvSpPr>
          <p:cNvPr id="781" name="Google Shape;781;p1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12</a:t>
            </a:fld>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3"/>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各專線用途(3/4)</a:t>
            </a:r>
            <a:endParaRPr sz="7000" b="1">
              <a:solidFill>
                <a:srgbClr val="CC0066"/>
              </a:solidFill>
              <a:latin typeface="DFKai-SB"/>
              <a:ea typeface="DFKai-SB"/>
              <a:cs typeface="DFKai-SB"/>
              <a:sym typeface="DFKai-SB"/>
            </a:endParaRPr>
          </a:p>
        </p:txBody>
      </p:sp>
      <p:sp>
        <p:nvSpPr>
          <p:cNvPr id="787" name="Google Shape;787;p13"/>
          <p:cNvSpPr txBox="1">
            <a:spLocks noGrp="1"/>
          </p:cNvSpPr>
          <p:nvPr>
            <p:ph type="body" idx="1"/>
          </p:nvPr>
        </p:nvSpPr>
        <p:spPr>
          <a:xfrm>
            <a:off x="2640825" y="2846000"/>
            <a:ext cx="15169500" cy="530100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0000FF"/>
                </a:solidFill>
                <a:latin typeface="DFKai-SB"/>
                <a:ea typeface="DFKai-SB"/>
                <a:cs typeface="DFKai-SB"/>
                <a:sym typeface="DFKai-SB"/>
              </a:rPr>
              <a:t>★電話「</a:t>
            </a:r>
            <a:r>
              <a:rPr lang="zh-TW" sz="7500" b="1">
                <a:solidFill>
                  <a:srgbClr val="0000FF"/>
                </a:solidFill>
              </a:rPr>
              <a:t>113」</a:t>
            </a:r>
            <a:r>
              <a:rPr lang="zh-TW" sz="7500" b="1">
                <a:solidFill>
                  <a:srgbClr val="0000FF"/>
                </a:solidFill>
                <a:latin typeface="DFKai-SB"/>
                <a:ea typeface="DFKai-SB"/>
                <a:cs typeface="DFKai-SB"/>
                <a:sym typeface="DFKai-SB"/>
              </a:rPr>
              <a:t>求助後的協助：</a:t>
            </a:r>
            <a:endParaRPr sz="7500" b="1">
              <a:solidFill>
                <a:srgbClr val="0000F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9" name="Google Shape;789;p13"/>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13</a:t>
            </a:fld>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各專線用途(4/4)</a:t>
            </a:r>
            <a:endParaRPr sz="7000" b="1">
              <a:solidFill>
                <a:srgbClr val="CC0066"/>
              </a:solidFill>
              <a:latin typeface="DFKai-SB"/>
              <a:ea typeface="DFKai-SB"/>
              <a:cs typeface="DFKai-SB"/>
              <a:sym typeface="DFKai-SB"/>
            </a:endParaRPr>
          </a:p>
        </p:txBody>
      </p:sp>
      <p:sp>
        <p:nvSpPr>
          <p:cNvPr id="795" name="Google Shape;795;p14"/>
          <p:cNvSpPr txBox="1">
            <a:spLocks noGrp="1"/>
          </p:cNvSpPr>
          <p:nvPr>
            <p:ph type="body" idx="1"/>
          </p:nvPr>
        </p:nvSpPr>
        <p:spPr>
          <a:xfrm>
            <a:off x="1892500" y="2954700"/>
            <a:ext cx="14923800" cy="5994900"/>
          </a:xfrm>
          <a:prstGeom prst="rect">
            <a:avLst/>
          </a:prstGeom>
          <a:noFill/>
          <a:ln>
            <a:noFill/>
          </a:ln>
        </p:spPr>
        <p:txBody>
          <a:bodyPr spcFirstLastPara="1" wrap="square" lIns="163275" tIns="81625" rIns="163275" bIns="81625" anchor="ctr" anchorCtr="0">
            <a:normAutofit fontScale="70000" lnSpcReduction="20000"/>
          </a:bodyPr>
          <a:lstStyle/>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rPr>
              <a:t>0800024995</a:t>
            </a:r>
            <a:endParaRPr sz="10500" b="1">
              <a:solidFill>
                <a:srgbClr val="FF0000"/>
              </a:solidFill>
              <a:highlight>
                <a:srgbClr val="FFFF00"/>
              </a:highlight>
            </a:endParaRPr>
          </a:p>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lang="zh-TW" sz="7000" b="1">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lang="zh-TW" sz="7000" b="1">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lang="zh-TW" sz="7000" b="1">
                <a:solidFill>
                  <a:srgbClr val="FF0000"/>
                </a:solidFill>
              </a:rPr>
              <a:t> </a:t>
            </a:r>
            <a:endParaRPr sz="7000" b="1">
              <a:solidFill>
                <a:srgbClr val="FF0000"/>
              </a:solidFill>
            </a:endParaRPr>
          </a:p>
          <a:p>
            <a:pPr marL="0" lvl="0" indent="0" algn="l" rtl="0">
              <a:spcBef>
                <a:spcPts val="1110"/>
              </a:spcBef>
              <a:spcAft>
                <a:spcPts val="0"/>
              </a:spcAft>
              <a:buClr>
                <a:srgbClr val="525252"/>
              </a:buClr>
              <a:buSzPct val="187500"/>
              <a:buFont typeface="Arial"/>
              <a:buNone/>
            </a:pPr>
            <a:endParaRPr/>
          </a:p>
        </p:txBody>
      </p:sp>
      <p:sp>
        <p:nvSpPr>
          <p:cNvPr id="797" name="Google Shape;797;p14"/>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14</a:t>
            </a:fld>
            <a:endParaRPr sz="2400">
              <a:solidFill>
                <a:schemeClr val="dk1"/>
              </a:solidFill>
              <a:latin typeface="Poppins"/>
              <a:ea typeface="Poppins"/>
              <a:cs typeface="Poppins"/>
              <a:sym typeface="Poppins"/>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求助單位(1/6)</a:t>
            </a:r>
            <a:endParaRPr sz="7000" b="1">
              <a:solidFill>
                <a:srgbClr val="EF007F"/>
              </a:solidFill>
              <a:latin typeface="DFKai-SB"/>
              <a:ea typeface="DFKai-SB"/>
              <a:cs typeface="DFKai-SB"/>
              <a:sym typeface="DFKai-SB"/>
            </a:endParaRPr>
          </a:p>
        </p:txBody>
      </p:sp>
      <p:sp>
        <p:nvSpPr>
          <p:cNvPr id="805" name="Google Shape;805;p15"/>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15</a:t>
            </a:fld>
            <a:endParaRPr sz="2400">
              <a:solidFill>
                <a:schemeClr val="dk1"/>
              </a:solidFill>
              <a:latin typeface="Poppins"/>
              <a:ea typeface="Poppins"/>
              <a:cs typeface="Poppins"/>
              <a:sym typeface="Poppins"/>
            </a:endParaRPr>
          </a:p>
        </p:txBody>
      </p:sp>
      <p:sp>
        <p:nvSpPr>
          <p:cNvPr id="803" name="Google Shape;803;p15"/>
          <p:cNvSpPr txBox="1">
            <a:spLocks noGrp="1"/>
          </p:cNvSpPr>
          <p:nvPr>
            <p:ph type="body" idx="4294967295"/>
          </p:nvPr>
        </p:nvSpPr>
        <p:spPr>
          <a:xfrm>
            <a:off x="0" y="2441575"/>
            <a:ext cx="17065625" cy="6840538"/>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醫院</a:t>
            </a:r>
            <a:endParaRPr>
              <a:highlight>
                <a:srgbClr val="FFFF00"/>
              </a:highlight>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lang="zh-TW" sz="5450" b="1">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lang="zh-TW" sz="5450" b="1">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0505CB"/>
              </a:buClr>
              <a:buSzPts val="5000"/>
              <a:buFont typeface="DFKai-SB"/>
              <a:buNone/>
            </a:pPr>
            <a:r>
              <a:rPr lang="zh-TW" sz="5450" b="1">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marL="0" lvl="0" indent="0" algn="l" rtl="0">
              <a:spcBef>
                <a:spcPts val="1200"/>
              </a:spcBef>
              <a:spcAft>
                <a:spcPts val="0"/>
              </a:spcAft>
              <a:buClr>
                <a:srgbClr val="525252"/>
              </a:buClr>
              <a:buSzPts val="6000"/>
              <a:buFont typeface="Arial"/>
              <a:buNone/>
            </a:pP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6"/>
          <p:cNvSpPr txBox="1">
            <a:spLocks noGrp="1"/>
          </p:cNvSpPr>
          <p:nvPr>
            <p:ph type="title"/>
          </p:nvPr>
        </p:nvSpPr>
        <p:spPr>
          <a:xfrm>
            <a:off x="1426325" y="545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求助單位(2/6)</a:t>
            </a:r>
            <a:endParaRPr sz="7000" b="1">
              <a:solidFill>
                <a:srgbClr val="EF007F"/>
              </a:solidFill>
              <a:latin typeface="DFKai-SB"/>
              <a:ea typeface="DFKai-SB"/>
              <a:cs typeface="DFKai-SB"/>
              <a:sym typeface="DFKai-SB"/>
            </a:endParaRPr>
          </a:p>
        </p:txBody>
      </p:sp>
      <p:sp>
        <p:nvSpPr>
          <p:cNvPr id="814" name="Google Shape;814;p16"/>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16</a:t>
            </a:fld>
            <a:endParaRPr sz="2400">
              <a:solidFill>
                <a:schemeClr val="dk1"/>
              </a:solidFill>
              <a:latin typeface="Poppins"/>
              <a:ea typeface="Poppins"/>
              <a:cs typeface="Poppins"/>
              <a:sym typeface="Poppins"/>
            </a:endParaRPr>
          </a:p>
        </p:txBody>
      </p:sp>
      <p:sp>
        <p:nvSpPr>
          <p:cNvPr id="811" name="Google Shape;811;p16"/>
          <p:cNvSpPr txBox="1">
            <a:spLocks noGrp="1"/>
          </p:cNvSpPr>
          <p:nvPr>
            <p:ph type="body" idx="4294967295"/>
          </p:nvPr>
        </p:nvSpPr>
        <p:spPr>
          <a:xfrm>
            <a:off x="7618413" y="2228850"/>
            <a:ext cx="10668000" cy="1441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C00000"/>
                </a:solidFill>
                <a:latin typeface="DFKai-SB"/>
                <a:ea typeface="DFKai-SB"/>
                <a:cs typeface="DFKai-SB"/>
                <a:sym typeface="DFKai-SB"/>
              </a:rPr>
              <a:t>★醫院所提供的服務：</a:t>
            </a:r>
            <a:endParaRPr sz="7500" b="1">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13" name="Google Shape;813;p16" descr="3-1-1"/>
          <p:cNvPicPr preferRelativeResize="0"/>
          <p:nvPr/>
        </p:nvPicPr>
        <p:blipFill rotWithShape="1">
          <a:blip r:embed="rId3">
            <a:alphaModFix/>
          </a:blip>
          <a:srcRect/>
          <a:stretch/>
        </p:blipFill>
        <p:spPr>
          <a:xfrm>
            <a:off x="4511501" y="3931940"/>
            <a:ext cx="9073009" cy="5486006"/>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14263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求助單位(3/6)</a:t>
            </a:r>
            <a:endParaRPr sz="7000" b="1">
              <a:solidFill>
                <a:srgbClr val="EF007F"/>
              </a:solidFill>
              <a:latin typeface="DFKai-SB"/>
              <a:ea typeface="DFKai-SB"/>
              <a:cs typeface="DFKai-SB"/>
              <a:sym typeface="DFKai-SB"/>
            </a:endParaRPr>
          </a:p>
        </p:txBody>
      </p:sp>
      <p:sp>
        <p:nvSpPr>
          <p:cNvPr id="822" name="Google Shape;822;p17"/>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17</a:t>
            </a:fld>
            <a:endParaRPr sz="2400">
              <a:solidFill>
                <a:schemeClr val="dk1"/>
              </a:solidFill>
              <a:latin typeface="Poppins"/>
              <a:ea typeface="Poppins"/>
              <a:cs typeface="Poppins"/>
              <a:sym typeface="Poppins"/>
            </a:endParaRPr>
          </a:p>
        </p:txBody>
      </p:sp>
      <p:sp>
        <p:nvSpPr>
          <p:cNvPr id="820" name="Google Shape;820;p17"/>
          <p:cNvSpPr txBox="1">
            <a:spLocks noGrp="1"/>
          </p:cNvSpPr>
          <p:nvPr>
            <p:ph type="body" idx="4294967295"/>
          </p:nvPr>
        </p:nvSpPr>
        <p:spPr>
          <a:xfrm>
            <a:off x="0" y="2071688"/>
            <a:ext cx="17065625" cy="7481887"/>
          </a:xfrm>
          <a:prstGeom prst="rect">
            <a:avLst/>
          </a:prstGeom>
          <a:noFill/>
          <a:ln>
            <a:noFill/>
          </a:ln>
        </p:spPr>
        <p:txBody>
          <a:bodyPr spcFirstLastPara="1" wrap="square" lIns="163275" tIns="81625" rIns="163275" bIns="81625" anchor="ctr" anchorCtr="0">
            <a:normAutofit fontScale="25000" lnSpcReduction="20000"/>
          </a:bodyPr>
          <a:lstStyle/>
          <a:p>
            <a:pPr marL="0" lvl="0" indent="0" algn="ctr" rtl="0">
              <a:spcBef>
                <a:spcPts val="0"/>
              </a:spcBef>
              <a:spcAft>
                <a:spcPts val="0"/>
              </a:spcAft>
              <a:buClr>
                <a:srgbClr val="FF0000"/>
              </a:buClr>
              <a:buSzPct val="52604"/>
              <a:buFont typeface="DFKai-SB"/>
              <a:buNone/>
            </a:pPr>
            <a:r>
              <a:rPr lang="zh-TW" sz="38400" b="1">
                <a:solidFill>
                  <a:srgbClr val="FF0000"/>
                </a:solidFill>
                <a:highlight>
                  <a:srgbClr val="FFFF00"/>
                </a:highlight>
                <a:latin typeface="DFKai-SB"/>
                <a:ea typeface="DFKai-SB"/>
                <a:cs typeface="DFKai-SB"/>
                <a:sym typeface="DFKai-SB"/>
              </a:rPr>
              <a:t>家防中心</a:t>
            </a:r>
            <a:endParaRPr sz="38400" b="1">
              <a:solidFill>
                <a:srgbClr val="FF0000"/>
              </a:solidFill>
              <a:highlight>
                <a:srgbClr val="FFFF00"/>
              </a:highlight>
              <a:latin typeface="DFKai-SB"/>
              <a:ea typeface="DFKai-SB"/>
              <a:cs typeface="DFKai-SB"/>
              <a:sym typeface="DFKai-SB"/>
            </a:endParaRPr>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marL="0" lvl="0" indent="0" algn="l" rtl="0">
              <a:spcBef>
                <a:spcPts val="570"/>
              </a:spcBef>
              <a:spcAft>
                <a:spcPts val="0"/>
              </a:spcAft>
              <a:buClr>
                <a:srgbClr val="525252"/>
              </a:buClr>
              <a:buSzPct val="187500"/>
              <a:buFont typeface="Arial"/>
              <a:buNone/>
            </a:pP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8"/>
          <p:cNvSpPr txBox="1">
            <a:spLocks noGrp="1"/>
          </p:cNvSpPr>
          <p:nvPr>
            <p:ph type="title"/>
          </p:nvPr>
        </p:nvSpPr>
        <p:spPr>
          <a:xfrm>
            <a:off x="14263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求助單位(4/6)</a:t>
            </a:r>
            <a:endParaRPr sz="7000" b="1">
              <a:solidFill>
                <a:srgbClr val="EF007F"/>
              </a:solidFill>
              <a:latin typeface="DFKai-SB"/>
              <a:ea typeface="DFKai-SB"/>
              <a:cs typeface="DFKai-SB"/>
              <a:sym typeface="DFKai-SB"/>
            </a:endParaRPr>
          </a:p>
        </p:txBody>
      </p:sp>
      <p:sp>
        <p:nvSpPr>
          <p:cNvPr id="830" name="Google Shape;830;p18"/>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18</a:t>
            </a:fld>
            <a:endParaRPr sz="2400">
              <a:solidFill>
                <a:schemeClr val="dk1"/>
              </a:solidFill>
              <a:latin typeface="Poppins"/>
              <a:ea typeface="Poppins"/>
              <a:cs typeface="Poppins"/>
              <a:sym typeface="Poppins"/>
            </a:endParaRPr>
          </a:p>
        </p:txBody>
      </p:sp>
      <p:sp>
        <p:nvSpPr>
          <p:cNvPr id="828" name="Google Shape;828;p18"/>
          <p:cNvSpPr txBox="1">
            <a:spLocks noGrp="1"/>
          </p:cNvSpPr>
          <p:nvPr>
            <p:ph type="body" idx="4294967295"/>
          </p:nvPr>
        </p:nvSpPr>
        <p:spPr>
          <a:xfrm>
            <a:off x="0" y="1809750"/>
            <a:ext cx="17364075" cy="7273925"/>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rgbClr val="C00000"/>
              </a:buClr>
              <a:buSzPct val="72000"/>
              <a:buFont typeface="DFKai-SB"/>
              <a:buNone/>
            </a:pPr>
            <a:r>
              <a:rPr lang="zh-TW" sz="7500" b="1">
                <a:solidFill>
                  <a:srgbClr val="C00000"/>
                </a:solidFill>
                <a:latin typeface="DFKai-SB"/>
                <a:ea typeface="DFKai-SB"/>
                <a:cs typeface="DFKai-SB"/>
                <a:sym typeface="DFKai-SB"/>
              </a:rPr>
              <a:t>★</a:t>
            </a:r>
            <a:r>
              <a:rPr lang="zh-TW" sz="7500" b="1">
                <a:solidFill>
                  <a:srgbClr val="C00000"/>
                </a:solidFill>
                <a:highlight>
                  <a:srgbClr val="FFFF00"/>
                </a:highlight>
                <a:latin typeface="DFKai-SB"/>
                <a:ea typeface="DFKai-SB"/>
                <a:cs typeface="DFKai-SB"/>
                <a:sym typeface="DFKai-SB"/>
              </a:rPr>
              <a:t>各縣市家暴暨性侵防治中心</a:t>
            </a:r>
            <a:r>
              <a:rPr lang="zh-TW" sz="7500" b="1">
                <a:solidFill>
                  <a:srgbClr val="C00000"/>
                </a:solidFill>
                <a:latin typeface="DFKai-SB"/>
                <a:ea typeface="DFKai-SB"/>
                <a:cs typeface="DFKai-SB"/>
                <a:sym typeface="DFKai-SB"/>
              </a:rPr>
              <a:t>提供的服務：</a:t>
            </a:r>
            <a:endParaRPr sz="7500" b="1">
              <a:solidFill>
                <a:srgbClr val="C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1.24小時全天候諮詢服務。</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9"/>
          <p:cNvSpPr txBox="1">
            <a:spLocks noGrp="1"/>
          </p:cNvSpPr>
          <p:nvPr>
            <p:ph type="title"/>
          </p:nvPr>
        </p:nvSpPr>
        <p:spPr>
          <a:xfrm>
            <a:off x="1426325" y="164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求助單位(5/6)</a:t>
            </a:r>
            <a:endParaRPr sz="7000" b="1">
              <a:solidFill>
                <a:srgbClr val="EF007F"/>
              </a:solidFill>
              <a:latin typeface="DFKai-SB"/>
              <a:ea typeface="DFKai-SB"/>
              <a:cs typeface="DFKai-SB"/>
              <a:sym typeface="DFKai-SB"/>
            </a:endParaRPr>
          </a:p>
        </p:txBody>
      </p:sp>
      <p:sp>
        <p:nvSpPr>
          <p:cNvPr id="839" name="Google Shape;839;p1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19</a:t>
            </a:fld>
            <a:endParaRPr sz="2400">
              <a:solidFill>
                <a:schemeClr val="dk1"/>
              </a:solidFill>
              <a:latin typeface="Poppins"/>
              <a:ea typeface="Poppins"/>
              <a:cs typeface="Poppins"/>
              <a:sym typeface="Poppins"/>
            </a:endParaRPr>
          </a:p>
        </p:txBody>
      </p:sp>
      <p:sp>
        <p:nvSpPr>
          <p:cNvPr id="836" name="Google Shape;836;p19"/>
          <p:cNvSpPr txBox="1">
            <a:spLocks noGrp="1"/>
          </p:cNvSpPr>
          <p:nvPr>
            <p:ph type="body" idx="4294967295"/>
          </p:nvPr>
        </p:nvSpPr>
        <p:spPr>
          <a:xfrm>
            <a:off x="0" y="1327150"/>
            <a:ext cx="17819688" cy="1223963"/>
          </a:xfrm>
          <a:prstGeom prst="rect">
            <a:avLst/>
          </a:prstGeom>
          <a:noFill/>
          <a:ln>
            <a:noFill/>
          </a:ln>
        </p:spPr>
        <p:txBody>
          <a:bodyPr spcFirstLastPara="1" wrap="square" lIns="163275" tIns="81625" rIns="163275" bIns="81625" anchor="ctr" anchorCtr="0">
            <a:noAutofit/>
          </a:bodyPr>
          <a:lstStyle/>
          <a:p>
            <a:pPr marL="0" lvl="0" indent="0" algn="l" rtl="0">
              <a:spcBef>
                <a:spcPts val="0"/>
              </a:spcBef>
              <a:spcAft>
                <a:spcPts val="0"/>
              </a:spcAft>
              <a:buClr>
                <a:srgbClr val="C00000"/>
              </a:buClr>
              <a:buSzPts val="5400"/>
              <a:buFont typeface="DFKai-SB"/>
              <a:buNone/>
            </a:pPr>
            <a:r>
              <a:rPr lang="zh-TW" sz="6500" b="1">
                <a:solidFill>
                  <a:srgbClr val="C00000"/>
                </a:solidFill>
                <a:latin typeface="DFKai-SB"/>
                <a:ea typeface="DFKai-SB"/>
                <a:cs typeface="DFKai-SB"/>
                <a:sym typeface="DFKai-SB"/>
              </a:rPr>
              <a:t>★</a:t>
            </a:r>
            <a:r>
              <a:rPr lang="zh-TW" sz="6500" b="1">
                <a:solidFill>
                  <a:srgbClr val="C00000"/>
                </a:solidFill>
                <a:highlight>
                  <a:srgbClr val="FFFF00"/>
                </a:highlight>
                <a:latin typeface="DFKai-SB"/>
                <a:ea typeface="DFKai-SB"/>
                <a:cs typeface="DFKai-SB"/>
                <a:sym typeface="DFKai-SB"/>
              </a:rPr>
              <a:t>各縣市家暴暨性侵防治中心</a:t>
            </a:r>
            <a:r>
              <a:rPr lang="zh-TW" sz="6500" b="1">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38" name="Google Shape;838;p19" descr="3-4-3a"/>
          <p:cNvPicPr preferRelativeResize="0"/>
          <p:nvPr/>
        </p:nvPicPr>
        <p:blipFill rotWithShape="1">
          <a:blip r:embed="rId3">
            <a:alphaModFix/>
          </a:blip>
          <a:srcRect/>
          <a:stretch/>
        </p:blipFill>
        <p:spPr>
          <a:xfrm>
            <a:off x="4576925" y="2662900"/>
            <a:ext cx="9824850" cy="7624301"/>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0"/>
          <p:cNvSpPr txBox="1">
            <a:spLocks noGrp="1"/>
          </p:cNvSpPr>
          <p:nvPr>
            <p:ph type="title"/>
          </p:nvPr>
        </p:nvSpPr>
        <p:spPr>
          <a:xfrm>
            <a:off x="13501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求助單位(6/6)</a:t>
            </a:r>
            <a:endParaRPr sz="7000" b="1">
              <a:solidFill>
                <a:srgbClr val="EF007F"/>
              </a:solidFill>
              <a:latin typeface="DFKai-SB"/>
              <a:ea typeface="DFKai-SB"/>
              <a:cs typeface="DFKai-SB"/>
              <a:sym typeface="DFKai-SB"/>
            </a:endParaRPr>
          </a:p>
        </p:txBody>
      </p:sp>
      <p:sp>
        <p:nvSpPr>
          <p:cNvPr id="848" name="Google Shape;848;p2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20</a:t>
            </a:fld>
            <a:endParaRPr sz="2400">
              <a:solidFill>
                <a:schemeClr val="dk1"/>
              </a:solidFill>
              <a:latin typeface="Poppins"/>
              <a:ea typeface="Poppins"/>
              <a:cs typeface="Poppins"/>
              <a:sym typeface="Poppins"/>
            </a:endParaRPr>
          </a:p>
        </p:txBody>
      </p:sp>
      <p:sp>
        <p:nvSpPr>
          <p:cNvPr id="845" name="Google Shape;845;p20"/>
          <p:cNvSpPr txBox="1">
            <a:spLocks noGrp="1"/>
          </p:cNvSpPr>
          <p:nvPr>
            <p:ph type="body" idx="4294967295"/>
          </p:nvPr>
        </p:nvSpPr>
        <p:spPr>
          <a:xfrm>
            <a:off x="12309475" y="1543050"/>
            <a:ext cx="5976938" cy="216058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47" name="Google Shape;847;p20" descr="3-4-4"/>
          <p:cNvPicPr preferRelativeResize="0"/>
          <p:nvPr/>
        </p:nvPicPr>
        <p:blipFill rotWithShape="1">
          <a:blip r:embed="rId3">
            <a:alphaModFix/>
          </a:blip>
          <a:srcRect/>
          <a:stretch/>
        </p:blipFill>
        <p:spPr>
          <a:xfrm>
            <a:off x="4199805" y="3775348"/>
            <a:ext cx="10133675" cy="5616624"/>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21"/>
          <p:cNvSpPr txBox="1">
            <a:spLocks noGrp="1"/>
          </p:cNvSpPr>
          <p:nvPr>
            <p:ph type="ctrTitle"/>
          </p:nvPr>
        </p:nvSpPr>
        <p:spPr>
          <a:xfrm>
            <a:off x="2253275" y="1842425"/>
            <a:ext cx="14067900" cy="56982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rgbClr val="7030A0"/>
              </a:buClr>
              <a:buSzPts val="9600"/>
              <a:buFont typeface="Arial"/>
              <a:buNone/>
            </a:pPr>
            <a:r>
              <a:rPr lang="zh-TW" sz="11000" dirty="0" smtClean="0">
                <a:solidFill>
                  <a:srgbClr val="0000FF"/>
                </a:solidFill>
                <a:latin typeface="DFKai-SB"/>
                <a:ea typeface="DFKai-SB"/>
                <a:cs typeface="DFKai-SB"/>
                <a:sym typeface="DFKai-SB"/>
              </a:rPr>
              <a:t>11</a:t>
            </a:r>
            <a:r>
              <a:rPr lang="en-US" altLang="zh-TW" sz="11000" dirty="0" smtClean="0">
                <a:solidFill>
                  <a:srgbClr val="0000FF"/>
                </a:solidFill>
                <a:latin typeface="DFKai-SB"/>
                <a:ea typeface="DFKai-SB"/>
                <a:cs typeface="DFKai-SB"/>
                <a:sym typeface="DFKai-SB"/>
              </a:rPr>
              <a:t>3</a:t>
            </a:r>
            <a:r>
              <a:rPr lang="zh-TW" sz="11000" dirty="0" smtClean="0">
                <a:solidFill>
                  <a:srgbClr val="0000FF"/>
                </a:solidFill>
                <a:latin typeface="DFKai-SB"/>
                <a:ea typeface="DFKai-SB"/>
                <a:cs typeface="DFKai-SB"/>
                <a:sym typeface="DFKai-SB"/>
              </a:rPr>
              <a:t>學年</a:t>
            </a:r>
            <a:r>
              <a:rPr lang="zh-TW" sz="11000" dirty="0">
                <a:solidFill>
                  <a:srgbClr val="0000FF"/>
                </a:solidFill>
                <a:latin typeface="DFKai-SB"/>
                <a:ea typeface="DFKai-SB"/>
                <a:cs typeface="DFKai-SB"/>
                <a:sym typeface="DFKai-SB"/>
              </a:rPr>
              <a:t>度</a:t>
            </a:r>
            <a:endParaRPr sz="11000"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b="1" dirty="0">
                <a:latin typeface="DFKai-SB"/>
                <a:ea typeface="DFKai-SB"/>
                <a:cs typeface="DFKai-SB"/>
                <a:sym typeface="DFKai-SB"/>
              </a:rPr>
              <a:t>光仁國小學校日</a:t>
            </a:r>
            <a:r>
              <a:rPr lang="zh-TW" sz="11000" b="1" dirty="0">
                <a:solidFill>
                  <a:srgbClr val="7030A0"/>
                </a:solidFill>
              </a:rPr>
              <a:t/>
            </a:r>
            <a:br>
              <a:rPr lang="zh-TW" sz="11000" b="1" dirty="0">
                <a:solidFill>
                  <a:srgbClr val="7030A0"/>
                </a:solidFill>
              </a:rPr>
            </a:br>
            <a:r>
              <a:rPr lang="zh-TW" sz="11000" dirty="0">
                <a:solidFill>
                  <a:srgbClr val="FF0000"/>
                </a:solidFill>
                <a:latin typeface="DFKai-SB"/>
                <a:ea typeface="DFKai-SB"/>
                <a:cs typeface="DFKai-SB"/>
                <a:sym typeface="DFKai-SB"/>
              </a:rPr>
              <a:t>性騷擾及</a:t>
            </a:r>
            <a:endParaRPr sz="11000" dirty="0">
              <a:solidFill>
                <a:srgbClr val="FF0000"/>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dirty="0">
                <a:solidFill>
                  <a:srgbClr val="FF0000"/>
                </a:solidFill>
                <a:latin typeface="DFKai-SB"/>
                <a:ea typeface="DFKai-SB"/>
                <a:cs typeface="DFKai-SB"/>
                <a:sym typeface="DFKai-SB"/>
              </a:rPr>
              <a:t>性侵害防治宣導</a:t>
            </a:r>
            <a:endParaRPr sz="11000" dirty="0">
              <a:solidFill>
                <a:srgbClr val="FF0000"/>
              </a:solidFill>
            </a:endParaRPr>
          </a:p>
        </p:txBody>
      </p:sp>
      <p:sp>
        <p:nvSpPr>
          <p:cNvPr id="854" name="Google Shape;854;p21"/>
          <p:cNvSpPr txBox="1">
            <a:spLocks noGrp="1"/>
          </p:cNvSpPr>
          <p:nvPr>
            <p:ph type="subTitle" idx="1"/>
          </p:nvPr>
        </p:nvSpPr>
        <p:spPr>
          <a:xfrm>
            <a:off x="2261100" y="7616824"/>
            <a:ext cx="13681500" cy="2139300"/>
          </a:xfrm>
          <a:prstGeom prst="rect">
            <a:avLst/>
          </a:prstGeom>
          <a:noFill/>
          <a:ln>
            <a:noFill/>
          </a:ln>
        </p:spPr>
        <p:txBody>
          <a:bodyPr spcFirstLastPara="1" wrap="square" lIns="163275" tIns="81625" rIns="163275" bIns="81625" anchor="t" anchorCtr="0">
            <a:noAutofit/>
          </a:bodyPr>
          <a:lstStyle/>
          <a:p>
            <a:pPr marL="0" lvl="0" indent="0" algn="ctr" rtl="0">
              <a:lnSpc>
                <a:spcPct val="100000"/>
              </a:lnSpc>
              <a:spcBef>
                <a:spcPts val="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臺北市私立光仁國小</a:t>
            </a:r>
            <a:endParaRPr sz="6000" b="1">
              <a:solidFill>
                <a:srgbClr val="1A0D97"/>
              </a:solidFill>
              <a:latin typeface="DFKai-SB"/>
              <a:ea typeface="DFKai-SB"/>
              <a:cs typeface="DFKai-SB"/>
              <a:sym typeface="DFKai-SB"/>
            </a:endParaRPr>
          </a:p>
          <a:p>
            <a:pPr marL="0" lvl="0" indent="0" algn="ctr" rtl="0">
              <a:lnSpc>
                <a:spcPct val="100000"/>
              </a:lnSpc>
              <a:spcBef>
                <a:spcPts val="88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輔導室</a:t>
            </a:r>
            <a:endParaRPr sz="6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a:spLocks noGrp="1"/>
          </p:cNvSpPr>
          <p:nvPr>
            <p:ph type="body" idx="1"/>
          </p:nvPr>
        </p:nvSpPr>
        <p:spPr>
          <a:xfrm>
            <a:off x="950800" y="2674250"/>
            <a:ext cx="17363400" cy="6832800"/>
          </a:xfrm>
          <a:prstGeom prst="rect">
            <a:avLst/>
          </a:prstGeom>
          <a:noFill/>
          <a:ln>
            <a:noFill/>
          </a:ln>
        </p:spPr>
        <p:txBody>
          <a:bodyPr spcFirstLastPara="1" wrap="square" lIns="163275" tIns="81625" rIns="163275" bIns="81625" anchor="ctr" anchorCtr="0">
            <a:noAutofit/>
          </a:bodyPr>
          <a:lstStyle/>
          <a:p>
            <a:pPr marL="0" lvl="0" indent="0" algn="l" rtl="0">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家庭暴力防治法與兒童及少年福利與權益保障法</a:t>
            </a:r>
            <a:endParaRPr sz="5100" b="1">
              <a:solidFill>
                <a:srgbClr val="0505CB"/>
              </a:solidFill>
              <a:latin typeface="DFKai-SB"/>
              <a:ea typeface="DFKai-SB"/>
              <a:cs typeface="DFKai-SB"/>
              <a:sym typeface="DFKai-SB"/>
            </a:endParaRPr>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2" name="Google Shape;862;p2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22</a:t>
            </a:fld>
            <a:endParaRPr sz="2400">
              <a:solidFill>
                <a:schemeClr val="dk1"/>
              </a:solidFill>
              <a:latin typeface="Poppins"/>
              <a:ea typeface="Poppins"/>
              <a:cs typeface="Poppins"/>
              <a:sym typeface="Poppins"/>
            </a:endParaRPr>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3"/>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性騷擾的定義</a:t>
            </a:r>
            <a:endParaRPr sz="7000">
              <a:solidFill>
                <a:srgbClr val="FF0066"/>
              </a:solidFill>
            </a:endParaRPr>
          </a:p>
        </p:txBody>
      </p:sp>
      <p:sp>
        <p:nvSpPr>
          <p:cNvPr id="870" name="Google Shape;870;p23"/>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23</a:t>
            </a:fld>
            <a:endParaRPr sz="2400">
              <a:solidFill>
                <a:schemeClr val="dk1"/>
              </a:solidFill>
              <a:latin typeface="Poppins"/>
              <a:ea typeface="Poppins"/>
              <a:cs typeface="Poppins"/>
              <a:sym typeface="Poppins"/>
            </a:endParaRPr>
          </a:p>
        </p:txBody>
      </p:sp>
      <p:sp>
        <p:nvSpPr>
          <p:cNvPr id="868" name="Google Shape;868;p23"/>
          <p:cNvSpPr txBox="1">
            <a:spLocks noGrp="1"/>
          </p:cNvSpPr>
          <p:nvPr>
            <p:ph type="body" idx="4294967295"/>
          </p:nvPr>
        </p:nvSpPr>
        <p:spPr>
          <a:xfrm>
            <a:off x="1363663" y="2047875"/>
            <a:ext cx="16922750" cy="7416800"/>
          </a:xfrm>
          <a:prstGeom prst="rect">
            <a:avLst/>
          </a:prstGeom>
          <a:noFill/>
          <a:ln>
            <a:noFill/>
          </a:ln>
        </p:spPr>
        <p:txBody>
          <a:bodyPr spcFirstLastPara="1" wrap="square" lIns="163275" tIns="81625" rIns="163275" bIns="81625" anchor="ctr" anchorCtr="0">
            <a:normAutofit fontScale="92500" lnSpcReduction="20000"/>
          </a:bodyPr>
          <a:lstStyle/>
          <a:p>
            <a:pPr marL="685800" lvl="0" indent="-685800" algn="l" rtl="0">
              <a:spcBef>
                <a:spcPts val="0"/>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marL="685800" lvl="0" indent="-685800" algn="l" rtl="0">
              <a:spcBef>
                <a:spcPts val="999"/>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lang="zh-TW" sz="5400" b="1">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lang="zh-TW" sz="5400" b="1">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marL="685800" lvl="0" indent="-685800" algn="l" rtl="0">
              <a:spcBef>
                <a:spcPts val="999"/>
              </a:spcBef>
              <a:spcAft>
                <a:spcPts val="0"/>
              </a:spcAft>
              <a:buClr>
                <a:srgbClr val="CC0066"/>
              </a:buClr>
              <a:buSzPct val="100000"/>
              <a:buFont typeface="Arial"/>
              <a:buChar char="•"/>
            </a:pPr>
            <a:r>
              <a:rPr lang="zh-TW" sz="5400" b="1">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lang="zh-TW" sz="5400" b="1">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lang="zh-TW" sz="5400" b="1">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24"/>
          <p:cNvSpPr txBox="1">
            <a:spLocks noGrp="1"/>
          </p:cNvSpPr>
          <p:nvPr>
            <p:ph type="title"/>
          </p:nvPr>
        </p:nvSpPr>
        <p:spPr>
          <a:xfrm>
            <a:off x="15025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8" name="Google Shape;878;p24"/>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24</a:t>
            </a:fld>
            <a:endParaRPr sz="2400">
              <a:solidFill>
                <a:schemeClr val="dk1"/>
              </a:solidFill>
              <a:latin typeface="Poppins"/>
              <a:ea typeface="Poppins"/>
              <a:cs typeface="Poppins"/>
              <a:sym typeface="Poppins"/>
            </a:endParaRPr>
          </a:p>
        </p:txBody>
      </p:sp>
      <p:sp>
        <p:nvSpPr>
          <p:cNvPr id="876" name="Google Shape;876;p24"/>
          <p:cNvSpPr txBox="1">
            <a:spLocks noGrp="1"/>
          </p:cNvSpPr>
          <p:nvPr>
            <p:ph type="body" idx="4294967295"/>
          </p:nvPr>
        </p:nvSpPr>
        <p:spPr>
          <a:xfrm>
            <a:off x="0" y="1703388"/>
            <a:ext cx="18476913" cy="7223125"/>
          </a:xfrm>
          <a:prstGeom prst="rect">
            <a:avLst/>
          </a:prstGeom>
          <a:noFill/>
          <a:ln>
            <a:noFill/>
          </a:ln>
        </p:spPr>
        <p:txBody>
          <a:bodyPr spcFirstLastPara="1" wrap="square" lIns="163275" tIns="81625" rIns="163275" bIns="81625" anchor="ctr" anchorCtr="0">
            <a:normAutofit fontScale="25000" lnSpcReduction="20000"/>
          </a:bodyPr>
          <a:lstStyle/>
          <a:p>
            <a:pPr marL="685800" lvl="0" indent="-406400" algn="l" rtl="0">
              <a:spcBef>
                <a:spcPts val="0"/>
              </a:spcBef>
              <a:spcAft>
                <a:spcPts val="0"/>
              </a:spcAft>
              <a:buClr>
                <a:srgbClr val="525252"/>
              </a:buClr>
              <a:buSzPct val="100000"/>
              <a:buFont typeface="Arial"/>
              <a:buNone/>
            </a:pPr>
            <a:endParaRPr sz="176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lang="zh-TW" sz="18800" b="1"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lang="zh-TW" sz="18800" b="1"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lang="zh-TW" sz="18800" b="1"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lang="zh-TW" sz="18800" b="1"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lang="zh-TW" sz="18800" b="1"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marL="685800" lvl="0" indent="-600075" algn="l" rtl="0">
              <a:spcBef>
                <a:spcPts val="27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6" name="Google Shape;886;p2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25</a:t>
            </a:fld>
            <a:endParaRPr/>
          </a:p>
        </p:txBody>
      </p:sp>
      <p:sp>
        <p:nvSpPr>
          <p:cNvPr id="883" name="Google Shape;883;p25"/>
          <p:cNvSpPr txBox="1">
            <a:spLocks noGrp="1"/>
          </p:cNvSpPr>
          <p:nvPr>
            <p:ph type="title" idx="4294967295"/>
          </p:nvPr>
        </p:nvSpPr>
        <p:spPr>
          <a:xfrm>
            <a:off x="0" y="850900"/>
            <a:ext cx="15433675" cy="1144588"/>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性騷擾的應對模式(1/2)</a:t>
            </a:r>
            <a:endParaRPr sz="7000" b="1">
              <a:solidFill>
                <a:srgbClr val="0000FF"/>
              </a:solidFill>
              <a:latin typeface="DFKai-SB"/>
              <a:ea typeface="DFKai-SB"/>
              <a:cs typeface="DFKai-SB"/>
              <a:sym typeface="DFKai-SB"/>
            </a:endParaRPr>
          </a:p>
        </p:txBody>
      </p:sp>
      <p:sp>
        <p:nvSpPr>
          <p:cNvPr id="884" name="Google Shape;884;p25"/>
          <p:cNvSpPr txBox="1">
            <a:spLocks noGrp="1"/>
          </p:cNvSpPr>
          <p:nvPr>
            <p:ph type="body" idx="4294967295"/>
          </p:nvPr>
        </p:nvSpPr>
        <p:spPr>
          <a:xfrm>
            <a:off x="1363663" y="2259013"/>
            <a:ext cx="16922750" cy="6624637"/>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lang="zh-TW" sz="5400" b="1">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
            </a: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lang="zh-TW" sz="5400" b="1">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lang="zh-TW" sz="5400" b="1">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lang="zh-TW" sz="5400" b="1">
                <a:solidFill>
                  <a:srgbClr val="0505CB"/>
                </a:solidFill>
                <a:latin typeface="DFKai-SB"/>
                <a:ea typeface="DFKai-SB"/>
                <a:cs typeface="DFKai-SB"/>
                <a:sym typeface="DFKai-SB"/>
              </a:rPr>
              <a:t>明確告知</a:t>
            </a:r>
            <a:endParaRPr sz="5400" b="1">
              <a:solidFill>
                <a:srgbClr val="0505CB"/>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lang="zh-TW" sz="5400" b="1">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4" name="Google Shape;894;p2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26</a:t>
            </a:fld>
            <a:endParaRPr sz="2400">
              <a:solidFill>
                <a:schemeClr val="dk1"/>
              </a:solidFill>
              <a:latin typeface="Poppins"/>
              <a:ea typeface="Poppins"/>
              <a:cs typeface="Poppins"/>
              <a:sym typeface="Poppins"/>
            </a:endParaRPr>
          </a:p>
        </p:txBody>
      </p:sp>
      <p:sp>
        <p:nvSpPr>
          <p:cNvPr id="891" name="Google Shape;891;p26"/>
          <p:cNvSpPr txBox="1">
            <a:spLocks noGrp="1"/>
          </p:cNvSpPr>
          <p:nvPr>
            <p:ph type="title" idx="4294967295"/>
          </p:nvPr>
        </p:nvSpPr>
        <p:spPr>
          <a:xfrm>
            <a:off x="0" y="534988"/>
            <a:ext cx="18286413" cy="987425"/>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lang="zh-TW" sz="7000" b="1">
                <a:solidFill>
                  <a:srgbClr val="0000FF"/>
                </a:solidFill>
                <a:latin typeface="DFKai-SB"/>
                <a:ea typeface="DFKai-SB"/>
                <a:cs typeface="DFKai-SB"/>
                <a:sym typeface="DFKai-SB"/>
              </a:rPr>
              <a:t>/2)</a:t>
            </a:r>
            <a:endParaRPr sz="7000" b="1">
              <a:solidFill>
                <a:srgbClr val="0000FF"/>
              </a:solidFill>
              <a:latin typeface="DFKai-SB"/>
              <a:ea typeface="DFKai-SB"/>
              <a:cs typeface="DFKai-SB"/>
              <a:sym typeface="DFKai-SB"/>
            </a:endParaRPr>
          </a:p>
        </p:txBody>
      </p:sp>
      <p:sp>
        <p:nvSpPr>
          <p:cNvPr id="892" name="Google Shape;892;p26"/>
          <p:cNvSpPr txBox="1">
            <a:spLocks noGrp="1"/>
          </p:cNvSpPr>
          <p:nvPr>
            <p:ph type="body" idx="4294967295"/>
          </p:nvPr>
        </p:nvSpPr>
        <p:spPr>
          <a:xfrm>
            <a:off x="825500" y="2181225"/>
            <a:ext cx="17460913" cy="6624638"/>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lang="zh-TW" sz="5400" b="1">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lang="zh-TW" sz="5400" b="1">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lang="zh-TW" sz="5400" b="1">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lang="zh-TW" sz="5400" b="1">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lang="zh-TW" sz="5400" b="1">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974806"/>
              </a:buClr>
              <a:buSzPts val="8800"/>
              <a:buFont typeface="DFKai-SB"/>
              <a:buNone/>
            </a:pPr>
            <a:r>
              <a:rPr lang="zh-TW" sz="7000" b="1">
                <a:solidFill>
                  <a:srgbClr val="CC0000"/>
                </a:solidFill>
                <a:latin typeface="DFKai-SB"/>
                <a:ea typeface="DFKai-SB"/>
                <a:cs typeface="DFKai-SB"/>
                <a:sym typeface="DFKai-SB"/>
              </a:rPr>
              <a:t>校園性騷擾事件處理程序</a:t>
            </a:r>
            <a:endParaRPr sz="7000" b="1">
              <a:solidFill>
                <a:srgbClr val="CC0000"/>
              </a:solidFill>
              <a:latin typeface="DFKai-SB"/>
              <a:ea typeface="DFKai-SB"/>
              <a:cs typeface="DFKai-SB"/>
              <a:sym typeface="DFKai-SB"/>
            </a:endParaRPr>
          </a:p>
        </p:txBody>
      </p:sp>
      <p:sp>
        <p:nvSpPr>
          <p:cNvPr id="903" name="Google Shape;903;p2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27</a:t>
            </a:fld>
            <a:endParaRPr sz="2400">
              <a:solidFill>
                <a:schemeClr val="dk1"/>
              </a:solidFill>
              <a:latin typeface="Poppins"/>
              <a:ea typeface="Poppins"/>
              <a:cs typeface="Poppins"/>
              <a:sym typeface="Poppins"/>
            </a:endParaRPr>
          </a:p>
        </p:txBody>
      </p:sp>
      <p:sp>
        <p:nvSpPr>
          <p:cNvPr id="900" name="Google Shape;900;p27"/>
          <p:cNvSpPr txBox="1">
            <a:spLocks noGrp="1"/>
          </p:cNvSpPr>
          <p:nvPr>
            <p:ph type="body" idx="4294967295"/>
          </p:nvPr>
        </p:nvSpPr>
        <p:spPr>
          <a:xfrm>
            <a:off x="1363663" y="2479675"/>
            <a:ext cx="16922750" cy="2879725"/>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lang="zh-TW" sz="5400" b="1">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lang="zh-TW" sz="5400" b="1">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marL="0" lvl="0" indent="0" algn="l" rtl="0">
              <a:spcBef>
                <a:spcPts val="108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spcFirstLastPara="1" wrap="square" lIns="91425" tIns="45700" rIns="91425" bIns="45700" anchor="t" anchorCtr="0">
            <a:noAutofit/>
          </a:bodyPr>
          <a:lstStyle/>
          <a:p>
            <a:pPr marL="0" marR="0" lvl="0" indent="0" algn="l" rtl="0">
              <a:lnSpc>
                <a:spcPct val="104166"/>
              </a:lnSpc>
              <a:spcBef>
                <a:spcPts val="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◎當事人或檢舉人向學校申請調查或檢舉→學務處收件並</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過濾→由性別平等委員會調查並做出處理建議→權責機關</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（學生獎懲委員會，教師評議委員會等）決議懲處→學務</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處/人事室執行懲處→若當事人不服處理結果→向學校申復</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→若申復成立→可重新調查及調整懲處。</a:t>
            </a:r>
            <a:endParaRPr/>
          </a:p>
          <a:p>
            <a:pPr marL="0" marR="0" lvl="0" indent="0" algn="l" rtl="0">
              <a:spcBef>
                <a:spcPts val="640"/>
              </a:spcBef>
              <a:spcAft>
                <a:spcPts val="0"/>
              </a:spcAft>
              <a:buClr>
                <a:schemeClr val="dk1"/>
              </a:buClr>
              <a:buSzPts val="3200"/>
              <a:buFont typeface="Encode Sans Light"/>
              <a:buNone/>
            </a:pPr>
            <a:endParaRPr sz="3200" b="0" i="0" u="none" strike="noStrike" cap="none">
              <a:solidFill>
                <a:schemeClr val="dk1"/>
              </a:solidFill>
              <a:latin typeface="Encode Sans Light"/>
              <a:ea typeface="Encode Sans Light"/>
              <a:cs typeface="Encode Sans Light"/>
              <a:sym typeface="Encode Sans Light"/>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28"/>
          <p:cNvSpPr txBox="1">
            <a:spLocks noGrp="1"/>
          </p:cNvSpPr>
          <p:nvPr>
            <p:ph type="title"/>
          </p:nvPr>
        </p:nvSpPr>
        <p:spPr>
          <a:xfrm>
            <a:off x="5849050" y="384300"/>
            <a:ext cx="6588300" cy="25023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性侵害的定義</a:t>
            </a:r>
            <a:endParaRPr sz="7000">
              <a:solidFill>
                <a:srgbClr val="FF0066"/>
              </a:solidFill>
            </a:endParaRPr>
          </a:p>
        </p:txBody>
      </p:sp>
      <p:sp>
        <p:nvSpPr>
          <p:cNvPr id="911" name="Google Shape;911;p2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28</a:t>
            </a:fld>
            <a:endParaRPr sz="2400">
              <a:solidFill>
                <a:schemeClr val="dk1"/>
              </a:solidFill>
              <a:latin typeface="Poppins"/>
              <a:ea typeface="Poppins"/>
              <a:cs typeface="Poppins"/>
              <a:sym typeface="Poppins"/>
            </a:endParaRPr>
          </a:p>
        </p:txBody>
      </p:sp>
      <p:sp>
        <p:nvSpPr>
          <p:cNvPr id="909" name="Google Shape;909;p28"/>
          <p:cNvSpPr txBox="1">
            <a:spLocks noGrp="1"/>
          </p:cNvSpPr>
          <p:nvPr>
            <p:ph type="body" idx="4294967295"/>
          </p:nvPr>
        </p:nvSpPr>
        <p:spPr>
          <a:xfrm>
            <a:off x="1363663" y="3378200"/>
            <a:ext cx="16922750" cy="5014913"/>
          </a:xfrm>
          <a:prstGeom prst="rect">
            <a:avLst/>
          </a:prstGeom>
          <a:noFill/>
          <a:ln>
            <a:noFill/>
          </a:ln>
        </p:spPr>
        <p:txBody>
          <a:bodyPr spcFirstLastPara="1" wrap="square" lIns="163275" tIns="81625" rIns="163275" bIns="81625" anchor="ctr" anchorCtr="0">
            <a:normAutofit/>
          </a:bodyPr>
          <a:lstStyle/>
          <a:p>
            <a:pPr marL="685800" lvl="0" indent="-685800" algn="l" rtl="0">
              <a:spcBef>
                <a:spcPts val="0"/>
              </a:spcBef>
              <a:spcAft>
                <a:spcPts val="0"/>
              </a:spcAft>
              <a:buClr>
                <a:srgbClr val="FF0000"/>
              </a:buClr>
              <a:buSzPts val="5400"/>
              <a:buFont typeface="Arial"/>
              <a:buChar char="•"/>
            </a:pPr>
            <a:r>
              <a:rPr lang="zh-TW" sz="5400" b="1">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lang="zh-TW" sz="5400" b="1">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marL="685800" lvl="0" indent="-685800" algn="l" rtl="0">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lang="zh-TW" sz="5400" b="1">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sz="5400" b="1">
              <a:solidFill>
                <a:srgbClr val="FF0000"/>
              </a:solidFill>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29"/>
          <p:cNvSpPr txBox="1">
            <a:spLocks noGrp="1"/>
          </p:cNvSpPr>
          <p:nvPr>
            <p:ph type="title"/>
          </p:nvPr>
        </p:nvSpPr>
        <p:spPr>
          <a:xfrm>
            <a:off x="1350125" y="926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相關法條(1/3)</a:t>
            </a:r>
            <a:endParaRPr sz="7000" b="1">
              <a:solidFill>
                <a:srgbClr val="FF0000"/>
              </a:solidFill>
              <a:latin typeface="DFKai-SB"/>
              <a:ea typeface="DFKai-SB"/>
              <a:cs typeface="DFKai-SB"/>
              <a:sym typeface="DFKai-SB"/>
            </a:endParaRPr>
          </a:p>
        </p:txBody>
      </p:sp>
      <p:sp>
        <p:nvSpPr>
          <p:cNvPr id="919" name="Google Shape;919;p2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29</a:t>
            </a:fld>
            <a:endParaRPr sz="2400">
              <a:solidFill>
                <a:schemeClr val="dk1"/>
              </a:solidFill>
              <a:latin typeface="Poppins"/>
              <a:ea typeface="Poppins"/>
              <a:cs typeface="Poppins"/>
              <a:sym typeface="Poppins"/>
            </a:endParaRPr>
          </a:p>
        </p:txBody>
      </p:sp>
      <p:sp>
        <p:nvSpPr>
          <p:cNvPr id="917" name="Google Shape;917;p29"/>
          <p:cNvSpPr txBox="1">
            <a:spLocks noGrp="1"/>
          </p:cNvSpPr>
          <p:nvPr>
            <p:ph type="body" idx="4294967295"/>
          </p:nvPr>
        </p:nvSpPr>
        <p:spPr>
          <a:xfrm>
            <a:off x="1363663" y="2335213"/>
            <a:ext cx="16922750" cy="7416800"/>
          </a:xfrm>
          <a:prstGeom prst="rect">
            <a:avLst/>
          </a:prstGeom>
          <a:noFill/>
          <a:ln>
            <a:noFill/>
          </a:ln>
        </p:spPr>
        <p:txBody>
          <a:bodyPr spcFirstLastPara="1" wrap="square" lIns="163275" tIns="81625" rIns="163275" bIns="81625" anchor="ctr" anchorCtr="0">
            <a:normAutofit/>
          </a:bodyPr>
          <a:lstStyle/>
          <a:p>
            <a:pPr marL="0" lvl="0" indent="0" algn="l" rtl="0">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刑法227條</a:t>
            </a:r>
            <a:r>
              <a:rPr lang="zh-TW" sz="5400" b="1">
                <a:solidFill>
                  <a:srgbClr val="4A86E8"/>
                </a:solidFill>
                <a:latin typeface="DFKai-SB"/>
                <a:ea typeface="DFKai-SB"/>
                <a:cs typeface="DFKai-SB"/>
                <a:sym typeface="DFKai-SB"/>
              </a:rPr>
              <a:t>（對十六歲以下者性交猥褻罪）</a:t>
            </a:r>
            <a:r>
              <a:rPr lang="zh-TW" sz="5400" b="1">
                <a:solidFill>
                  <a:srgbClr val="00B0F0"/>
                </a:solidFill>
                <a:latin typeface="DFKai-SB"/>
                <a:ea typeface="DFKai-SB"/>
                <a:cs typeface="DFKai-SB"/>
                <a:sym typeface="DFKai-SB"/>
              </a:rPr>
              <a:t> </a:t>
            </a:r>
            <a:endParaRPr sz="5400"/>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0"/>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相關法條(2/3)</a:t>
            </a:r>
            <a:endParaRPr sz="7000" b="1">
              <a:solidFill>
                <a:srgbClr val="FF0000"/>
              </a:solidFill>
              <a:latin typeface="DFKai-SB"/>
              <a:ea typeface="DFKai-SB"/>
              <a:cs typeface="DFKai-SB"/>
              <a:sym typeface="DFKai-SB"/>
            </a:endParaRPr>
          </a:p>
        </p:txBody>
      </p:sp>
      <p:sp>
        <p:nvSpPr>
          <p:cNvPr id="927" name="Google Shape;927;p3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30</a:t>
            </a:fld>
            <a:endParaRPr sz="2400">
              <a:solidFill>
                <a:schemeClr val="dk1"/>
              </a:solidFill>
              <a:latin typeface="Poppins"/>
              <a:ea typeface="Poppins"/>
              <a:cs typeface="Poppins"/>
              <a:sym typeface="Poppins"/>
            </a:endParaRPr>
          </a:p>
        </p:txBody>
      </p:sp>
      <p:sp>
        <p:nvSpPr>
          <p:cNvPr id="925" name="Google Shape;925;p30"/>
          <p:cNvSpPr txBox="1">
            <a:spLocks noGrp="1"/>
          </p:cNvSpPr>
          <p:nvPr>
            <p:ph type="body" idx="4294967295"/>
          </p:nvPr>
        </p:nvSpPr>
        <p:spPr>
          <a:xfrm>
            <a:off x="1363663" y="2622550"/>
            <a:ext cx="16922750" cy="6265863"/>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400">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刑法228條</a:t>
            </a:r>
            <a:r>
              <a:rPr lang="zh-TW" sz="5400" b="1">
                <a:solidFill>
                  <a:srgbClr val="4A86E8"/>
                </a:solidFill>
                <a:latin typeface="DFKai-SB"/>
                <a:ea typeface="DFKai-SB"/>
                <a:cs typeface="DFKai-SB"/>
                <a:sym typeface="DFKai-SB"/>
              </a:rPr>
              <a:t>（利用權勢或機會性交猥褻罪） </a:t>
            </a:r>
            <a:endParaRPr sz="5400">
              <a:solidFill>
                <a:srgbClr val="4A86E8"/>
              </a:solidFill>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lang="zh-TW" sz="5000" b="1">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1"/>
          <p:cNvSpPr txBox="1">
            <a:spLocks noGrp="1"/>
          </p:cNvSpPr>
          <p:nvPr>
            <p:ph type="title"/>
          </p:nvPr>
        </p:nvSpPr>
        <p:spPr>
          <a:xfrm>
            <a:off x="1551200" y="679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相關法條(3/3)</a:t>
            </a:r>
            <a:endParaRPr sz="7000" b="1">
              <a:solidFill>
                <a:srgbClr val="FF0000"/>
              </a:solidFill>
              <a:latin typeface="DFKai-SB"/>
              <a:ea typeface="DFKai-SB"/>
              <a:cs typeface="DFKai-SB"/>
              <a:sym typeface="DFKai-SB"/>
            </a:endParaRPr>
          </a:p>
        </p:txBody>
      </p:sp>
      <p:sp>
        <p:nvSpPr>
          <p:cNvPr id="935" name="Google Shape;935;p31"/>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31</a:t>
            </a:fld>
            <a:endParaRPr sz="2400">
              <a:solidFill>
                <a:schemeClr val="dk1"/>
              </a:solidFill>
              <a:latin typeface="Poppins"/>
              <a:ea typeface="Poppins"/>
              <a:cs typeface="Poppins"/>
              <a:sym typeface="Poppins"/>
            </a:endParaRPr>
          </a:p>
        </p:txBody>
      </p:sp>
      <p:sp>
        <p:nvSpPr>
          <p:cNvPr id="933" name="Google Shape;933;p31"/>
          <p:cNvSpPr txBox="1">
            <a:spLocks noGrp="1"/>
          </p:cNvSpPr>
          <p:nvPr>
            <p:ph type="body" idx="4294967295"/>
          </p:nvPr>
        </p:nvSpPr>
        <p:spPr>
          <a:xfrm>
            <a:off x="1363663" y="2058988"/>
            <a:ext cx="16922750" cy="7561262"/>
          </a:xfrm>
          <a:prstGeom prst="rect">
            <a:avLst/>
          </a:prstGeom>
          <a:noFill/>
          <a:ln>
            <a:noFill/>
          </a:ln>
        </p:spPr>
        <p:txBody>
          <a:bodyPr spcFirstLastPara="1" wrap="square" lIns="163275" tIns="81625" rIns="163275" bIns="81625" anchor="ctr" anchorCtr="0">
            <a:normAutofit fontScale="85000" lnSpcReduction="10000"/>
          </a:bodyPr>
          <a:lstStyle/>
          <a:p>
            <a:pPr marL="812800" lvl="0" indent="-812800" algn="l" rtl="0">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lang="zh-TW" sz="5400" b="1">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32"/>
          <p:cNvSpPr txBox="1">
            <a:spLocks noGrp="1"/>
          </p:cNvSpPr>
          <p:nvPr>
            <p:ph type="ctrTitle"/>
          </p:nvPr>
        </p:nvSpPr>
        <p:spPr>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chemeClr val="dk1"/>
              </a:buClr>
              <a:buSzPts val="9600"/>
              <a:buFont typeface="Arial"/>
              <a:buNone/>
            </a:pPr>
            <a:r>
              <a:rPr lang="zh-TW"/>
              <a:t>Thank </a:t>
            </a:r>
            <a:r>
              <a:rPr lang="zh-TW">
                <a:solidFill>
                  <a:schemeClr val="accent1"/>
                </a:solidFill>
              </a:rPr>
              <a:t>Y</a:t>
            </a:r>
            <a:r>
              <a:rPr lang="zh-TW"/>
              <a:t>ou! ☺</a:t>
            </a:r>
            <a:endParaRPr/>
          </a:p>
        </p:txBody>
      </p:sp>
      <p:sp>
        <p:nvSpPr>
          <p:cNvPr id="942" name="Google Shape;942;p3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32</a:t>
            </a:fld>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角度">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TotalTime>
  <Words>2322</Words>
  <Application>Microsoft Office PowerPoint</Application>
  <PresentationFormat>自訂</PresentationFormat>
  <Paragraphs>251</Paragraphs>
  <Slides>32</Slides>
  <Notes>32</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32</vt:i4>
      </vt:variant>
    </vt:vector>
  </HeadingPairs>
  <TitlesOfParts>
    <vt:vector size="44" baseType="lpstr">
      <vt:lpstr>Arial</vt:lpstr>
      <vt:lpstr>新細明體</vt:lpstr>
      <vt:lpstr>Franklin Gothic Book</vt:lpstr>
      <vt:lpstr>Poppins</vt:lpstr>
      <vt:lpstr>微軟正黑體</vt:lpstr>
      <vt:lpstr>Tunga</vt:lpstr>
      <vt:lpstr>Encode Sans Light</vt:lpstr>
      <vt:lpstr>DFKai-SB</vt:lpstr>
      <vt:lpstr>Wingdings</vt:lpstr>
      <vt:lpstr>Franklin Gothic Medium</vt:lpstr>
      <vt:lpstr>Calibri</vt:lpstr>
      <vt:lpstr>角度</vt:lpstr>
      <vt:lpstr>113學年度 光仁國小學校日 家庭暴力防治宣導</vt:lpstr>
      <vt:lpstr>家庭暴力定義</vt:lpstr>
      <vt:lpstr>發生家庭暴力案件該怎麼辦？(1/2)</vt:lpstr>
      <vt:lpstr>發生家庭暴力案件該怎麼辦？(2/2)</vt:lpstr>
      <vt:lpstr>對家庭暴力的誤解(1/3)</vt:lpstr>
      <vt:lpstr>對家庭暴力的誤解(2/3)</vt:lpstr>
      <vt:lpstr>對家庭暴力的誤解(3/3)</vt:lpstr>
      <vt:lpstr>暴力對兒童的影響</vt:lpstr>
      <vt:lpstr>處理家庭暴力的方式</vt:lpstr>
      <vt:lpstr>家庭暴力的求助管道</vt:lpstr>
      <vt:lpstr>各專線用途(1/4)</vt:lpstr>
      <vt:lpstr>各專線用途(2/4)</vt:lpstr>
      <vt:lpstr>各專線用途(3/4)</vt:lpstr>
      <vt:lpstr>各專線用途(4/4)</vt:lpstr>
      <vt:lpstr>求助單位(1/6)</vt:lpstr>
      <vt:lpstr>求助單位(2/6)</vt:lpstr>
      <vt:lpstr>求助單位(3/6)</vt:lpstr>
      <vt:lpstr>求助單位(4/6)</vt:lpstr>
      <vt:lpstr>求助單位(5/6)</vt:lpstr>
      <vt:lpstr>求助單位(6/6)</vt:lpstr>
      <vt:lpstr>113學年度 光仁國小學校日 性騷擾及 性侵害防治宣導</vt:lpstr>
      <vt:lpstr>認識性侵害性騷擾防治的重要性</vt:lpstr>
      <vt:lpstr>性騷擾的定義</vt:lpstr>
      <vt:lpstr>性騷擾按程度區分成五等級：</vt:lpstr>
      <vt:lpstr>性騷擾的應對模式(1/2)</vt:lpstr>
      <vt:lpstr>性騷擾的應對模式(2/2)</vt:lpstr>
      <vt:lpstr>校園性騷擾事件處理程序</vt:lpstr>
      <vt:lpstr>性侵害的定義</vt:lpstr>
      <vt:lpstr>相關法條(1/3)</vt:lpstr>
      <vt:lpstr>相關法條(2/3)</vt:lpstr>
      <vt:lpstr>相關法條(3/3)</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112學年度 光仁國小學校日 家庭暴力防治宣導</dc:title>
  <dc:creator>Jun</dc:creator>
  <cp:lastModifiedBy>莊 素瑛</cp:lastModifiedBy>
  <cp:revision>2</cp:revision>
  <dcterms:created xsi:type="dcterms:W3CDTF">2014-05-31T17:00:12Z</dcterms:created>
  <dcterms:modified xsi:type="dcterms:W3CDTF">2024-09-04T06:19:20Z</dcterms:modified>
</cp:coreProperties>
</file>