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0" r:id="rId2"/>
    <p:sldId id="291" r:id="rId3"/>
    <p:sldId id="262" r:id="rId4"/>
    <p:sldId id="263" r:id="rId5"/>
    <p:sldId id="292" r:id="rId6"/>
    <p:sldId id="266" r:id="rId7"/>
    <p:sldId id="299" r:id="rId8"/>
    <p:sldId id="268" r:id="rId9"/>
    <p:sldId id="294" r:id="rId10"/>
    <p:sldId id="300" r:id="rId11"/>
    <p:sldId id="301" r:id="rId12"/>
    <p:sldId id="273" r:id="rId13"/>
    <p:sldId id="287" r:id="rId14"/>
    <p:sldId id="302" r:id="rId15"/>
    <p:sldId id="275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7BAB8"/>
    <a:srgbClr val="E96386"/>
    <a:srgbClr val="3B8D86"/>
    <a:srgbClr val="CAA249"/>
    <a:srgbClr val="EA6387"/>
    <a:srgbClr val="0F80CC"/>
    <a:srgbClr val="255DA3"/>
    <a:srgbClr val="F97F08"/>
    <a:srgbClr val="00B050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14" autoAdjust="0"/>
  </p:normalViewPr>
  <p:slideViewPr>
    <p:cSldViewPr snapToGrid="0">
      <p:cViewPr>
        <p:scale>
          <a:sx n="50" d="100"/>
          <a:sy n="50" d="100"/>
        </p:scale>
        <p:origin x="-1278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069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7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391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31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455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489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298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405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565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038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837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230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379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333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3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94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87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083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714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8600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5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5" r:id="rId3"/>
    <p:sldLayoutId id="2147483650" r:id="rId4"/>
    <p:sldLayoutId id="2147483651" r:id="rId5"/>
    <p:sldLayoutId id="2147483653" r:id="rId6"/>
    <p:sldLayoutId id="2147483654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29063" y="1995177"/>
            <a:ext cx="8262937" cy="4862823"/>
          </a:xfrm>
          <a:custGeom>
            <a:avLst/>
            <a:gdLst>
              <a:gd name="connsiteX0" fmla="*/ 0 w 7888908"/>
              <a:gd name="connsiteY0" fmla="*/ 0 h 4642703"/>
              <a:gd name="connsiteX1" fmla="*/ 7888908 w 7888908"/>
              <a:gd name="connsiteY1" fmla="*/ 0 h 4642703"/>
              <a:gd name="connsiteX2" fmla="*/ 7888908 w 7888908"/>
              <a:gd name="connsiteY2" fmla="*/ 4642703 h 4642703"/>
              <a:gd name="connsiteX3" fmla="*/ 0 w 7888908"/>
              <a:gd name="connsiteY3" fmla="*/ 4642703 h 464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8908" h="4642703">
                <a:moveTo>
                  <a:pt x="0" y="0"/>
                </a:moveTo>
                <a:lnTo>
                  <a:pt x="7888908" y="0"/>
                </a:lnTo>
                <a:lnTo>
                  <a:pt x="7888908" y="4642703"/>
                </a:lnTo>
                <a:lnTo>
                  <a:pt x="0" y="4642703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4393" y="589794"/>
            <a:ext cx="3692229" cy="1987501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2997" y="883808"/>
            <a:ext cx="1262808" cy="81735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6969" y="1385448"/>
            <a:ext cx="1884051" cy="121945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472012" y="3004022"/>
            <a:ext cx="2392073" cy="239207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257" y="4892283"/>
            <a:ext cx="2092204" cy="1805399"/>
          </a:xfrm>
          <a:custGeom>
            <a:avLst/>
            <a:gdLst>
              <a:gd name="connsiteX0" fmla="*/ 0 w 2092204"/>
              <a:gd name="connsiteY0" fmla="*/ 0 h 1805399"/>
              <a:gd name="connsiteX1" fmla="*/ 2092204 w 2092204"/>
              <a:gd name="connsiteY1" fmla="*/ 0 h 1805399"/>
              <a:gd name="connsiteX2" fmla="*/ 2092204 w 2092204"/>
              <a:gd name="connsiteY2" fmla="*/ 1805399 h 1805399"/>
              <a:gd name="connsiteX3" fmla="*/ 0 w 2092204"/>
              <a:gd name="connsiteY3" fmla="*/ 1805399 h 180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204" h="1805399">
                <a:moveTo>
                  <a:pt x="0" y="0"/>
                </a:moveTo>
                <a:lnTo>
                  <a:pt x="2092204" y="0"/>
                </a:lnTo>
                <a:lnTo>
                  <a:pt x="2092204" y="1805399"/>
                </a:lnTo>
                <a:lnTo>
                  <a:pt x="0" y="1805399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3962" y="4552997"/>
            <a:ext cx="2039351" cy="2236763"/>
          </a:xfrm>
          <a:custGeom>
            <a:avLst/>
            <a:gdLst>
              <a:gd name="connsiteX0" fmla="*/ 0 w 2039351"/>
              <a:gd name="connsiteY0" fmla="*/ 0 h 2236763"/>
              <a:gd name="connsiteX1" fmla="*/ 128638 w 2039351"/>
              <a:gd name="connsiteY1" fmla="*/ 0 h 2236763"/>
              <a:gd name="connsiteX2" fmla="*/ 128638 w 2039351"/>
              <a:gd name="connsiteY2" fmla="*/ 384247 h 2236763"/>
              <a:gd name="connsiteX3" fmla="*/ 599278 w 2039351"/>
              <a:gd name="connsiteY3" fmla="*/ 384247 h 2236763"/>
              <a:gd name="connsiteX4" fmla="*/ 599278 w 2039351"/>
              <a:gd name="connsiteY4" fmla="*/ 0 h 2236763"/>
              <a:gd name="connsiteX5" fmla="*/ 1082423 w 2039351"/>
              <a:gd name="connsiteY5" fmla="*/ 0 h 2236763"/>
              <a:gd name="connsiteX6" fmla="*/ 1082423 w 2039351"/>
              <a:gd name="connsiteY6" fmla="*/ 239151 h 2236763"/>
              <a:gd name="connsiteX7" fmla="*/ 1364566 w 2039351"/>
              <a:gd name="connsiteY7" fmla="*/ 239151 h 2236763"/>
              <a:gd name="connsiteX8" fmla="*/ 1364566 w 2039351"/>
              <a:gd name="connsiteY8" fmla="*/ 0 h 2236763"/>
              <a:gd name="connsiteX9" fmla="*/ 1471902 w 2039351"/>
              <a:gd name="connsiteY9" fmla="*/ 0 h 2236763"/>
              <a:gd name="connsiteX10" fmla="*/ 1471902 w 2039351"/>
              <a:gd name="connsiteY10" fmla="*/ 183208 h 2236763"/>
              <a:gd name="connsiteX11" fmla="*/ 1685385 w 2039351"/>
              <a:gd name="connsiteY11" fmla="*/ 183208 h 2236763"/>
              <a:gd name="connsiteX12" fmla="*/ 1685385 w 2039351"/>
              <a:gd name="connsiteY12" fmla="*/ 0 h 2236763"/>
              <a:gd name="connsiteX13" fmla="*/ 2039351 w 2039351"/>
              <a:gd name="connsiteY13" fmla="*/ 0 h 2236763"/>
              <a:gd name="connsiteX14" fmla="*/ 2039351 w 2039351"/>
              <a:gd name="connsiteY14" fmla="*/ 2236763 h 2236763"/>
              <a:gd name="connsiteX15" fmla="*/ 0 w 2039351"/>
              <a:gd name="connsiteY15" fmla="*/ 2236763 h 22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9351" h="2236763">
                <a:moveTo>
                  <a:pt x="0" y="0"/>
                </a:moveTo>
                <a:lnTo>
                  <a:pt x="128638" y="0"/>
                </a:lnTo>
                <a:lnTo>
                  <a:pt x="128638" y="384247"/>
                </a:lnTo>
                <a:lnTo>
                  <a:pt x="599278" y="384247"/>
                </a:lnTo>
                <a:lnTo>
                  <a:pt x="599278" y="0"/>
                </a:lnTo>
                <a:lnTo>
                  <a:pt x="1082423" y="0"/>
                </a:lnTo>
                <a:lnTo>
                  <a:pt x="1082423" y="239151"/>
                </a:lnTo>
                <a:lnTo>
                  <a:pt x="1364566" y="239151"/>
                </a:lnTo>
                <a:lnTo>
                  <a:pt x="1364566" y="0"/>
                </a:lnTo>
                <a:lnTo>
                  <a:pt x="1471902" y="0"/>
                </a:lnTo>
                <a:lnTo>
                  <a:pt x="1471902" y="183208"/>
                </a:lnTo>
                <a:lnTo>
                  <a:pt x="1685385" y="183208"/>
                </a:lnTo>
                <a:lnTo>
                  <a:pt x="1685385" y="0"/>
                </a:lnTo>
                <a:lnTo>
                  <a:pt x="2039351" y="0"/>
                </a:lnTo>
                <a:lnTo>
                  <a:pt x="2039351" y="2236763"/>
                </a:lnTo>
                <a:lnTo>
                  <a:pt x="0" y="2236763"/>
                </a:lnTo>
                <a:close/>
              </a:path>
            </a:pathLst>
          </a:custGeom>
        </p:spPr>
      </p:pic>
      <p:grpSp>
        <p:nvGrpSpPr>
          <p:cNvPr id="17" name="组合 16"/>
          <p:cNvGrpSpPr/>
          <p:nvPr/>
        </p:nvGrpSpPr>
        <p:grpSpPr>
          <a:xfrm>
            <a:off x="925946" y="3400512"/>
            <a:ext cx="3546066" cy="1801630"/>
            <a:chOff x="925946" y="3400512"/>
            <a:chExt cx="3546066" cy="180163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946" y="3400512"/>
              <a:ext cx="3546066" cy="1801630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1106235" y="3903363"/>
              <a:ext cx="318548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300" spc="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史上最長暑假</a:t>
              </a:r>
              <a:endParaRPr lang="zh-CN" altLang="en-US" sz="33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53DDB28-EEB9-40D4-9C49-A43B08415618}"/>
              </a:ext>
            </a:extLst>
          </p:cNvPr>
          <p:cNvSpPr/>
          <p:nvPr/>
        </p:nvSpPr>
        <p:spPr>
          <a:xfrm>
            <a:off x="882227" y="600062"/>
            <a:ext cx="3248615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開學前</a:t>
            </a:r>
            <a:endParaRPr lang="en-US" altLang="zh-TW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zh-TW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的</a:t>
            </a:r>
            <a:r>
              <a:rPr lang="zh-TW" alt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準備</a:t>
            </a:r>
            <a:endParaRPr lang="zh-TW" alt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20" name="图片 5">
            <a:extLst>
              <a:ext uri="{FF2B5EF4-FFF2-40B4-BE49-F238E27FC236}">
                <a16:creationId xmlns:a16="http://schemas.microsoft.com/office/drawing/2014/main" xmlns="" id="{5FFF3E74-5DA3-4407-BDF0-0CDBFFBA657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5304" y="83976"/>
            <a:ext cx="3033740" cy="299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5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227"/>
          <a:stretch/>
        </p:blipFill>
        <p:spPr>
          <a:xfrm>
            <a:off x="517336" y="2511189"/>
            <a:ext cx="4361930" cy="2115404"/>
          </a:xfrm>
          <a:custGeom>
            <a:avLst/>
            <a:gdLst>
              <a:gd name="connsiteX0" fmla="*/ 0 w 4361930"/>
              <a:gd name="connsiteY0" fmla="*/ 0 h 2115404"/>
              <a:gd name="connsiteX1" fmla="*/ 2853661 w 4361930"/>
              <a:gd name="connsiteY1" fmla="*/ 0 h 2115404"/>
              <a:gd name="connsiteX2" fmla="*/ 2853661 w 4361930"/>
              <a:gd name="connsiteY2" fmla="*/ 517302 h 2115404"/>
              <a:gd name="connsiteX3" fmla="*/ 3548226 w 4361930"/>
              <a:gd name="connsiteY3" fmla="*/ 517302 h 2115404"/>
              <a:gd name="connsiteX4" fmla="*/ 3548226 w 4361930"/>
              <a:gd name="connsiteY4" fmla="*/ 0 h 2115404"/>
              <a:gd name="connsiteX5" fmla="*/ 4361930 w 4361930"/>
              <a:gd name="connsiteY5" fmla="*/ 0 h 2115404"/>
              <a:gd name="connsiteX6" fmla="*/ 4361930 w 4361930"/>
              <a:gd name="connsiteY6" fmla="*/ 2115404 h 2115404"/>
              <a:gd name="connsiteX7" fmla="*/ 0 w 4361930"/>
              <a:gd name="connsiteY7" fmla="*/ 2115404 h 211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1930" h="2115404">
                <a:moveTo>
                  <a:pt x="0" y="0"/>
                </a:moveTo>
                <a:lnTo>
                  <a:pt x="2853661" y="0"/>
                </a:lnTo>
                <a:lnTo>
                  <a:pt x="2853661" y="517302"/>
                </a:lnTo>
                <a:lnTo>
                  <a:pt x="3548226" y="517302"/>
                </a:lnTo>
                <a:lnTo>
                  <a:pt x="3548226" y="0"/>
                </a:lnTo>
                <a:lnTo>
                  <a:pt x="4361930" y="0"/>
                </a:lnTo>
                <a:lnTo>
                  <a:pt x="4361930" y="2115404"/>
                </a:lnTo>
                <a:lnTo>
                  <a:pt x="0" y="2115404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097" y="4403188"/>
            <a:ext cx="3314465" cy="2494135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77128" y="5346318"/>
            <a:ext cx="1312159" cy="892827"/>
          </a:xfrm>
          <a:custGeom>
            <a:avLst/>
            <a:gdLst>
              <a:gd name="connsiteX0" fmla="*/ 0 w 1583140"/>
              <a:gd name="connsiteY0" fmla="*/ 0 h 1077209"/>
              <a:gd name="connsiteX1" fmla="*/ 1583140 w 1583140"/>
              <a:gd name="connsiteY1" fmla="*/ 0 h 1077209"/>
              <a:gd name="connsiteX2" fmla="*/ 1583140 w 1583140"/>
              <a:gd name="connsiteY2" fmla="*/ 1077209 h 1077209"/>
              <a:gd name="connsiteX3" fmla="*/ 0 w 1583140"/>
              <a:gd name="connsiteY3" fmla="*/ 1077209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140" h="1077209">
                <a:moveTo>
                  <a:pt x="0" y="0"/>
                </a:moveTo>
                <a:lnTo>
                  <a:pt x="1583140" y="0"/>
                </a:lnTo>
                <a:lnTo>
                  <a:pt x="1583140" y="1077209"/>
                </a:lnTo>
                <a:lnTo>
                  <a:pt x="0" y="1077209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2058" y="618855"/>
            <a:ext cx="1362299" cy="934717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448" y="1772547"/>
            <a:ext cx="1517792" cy="982377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3507" y="2973899"/>
            <a:ext cx="1439400" cy="978791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2627" y="4171665"/>
            <a:ext cx="1441161" cy="955680"/>
          </a:xfrm>
          <a:custGeom>
            <a:avLst/>
            <a:gdLst>
              <a:gd name="connsiteX0" fmla="*/ 0 w 4351728"/>
              <a:gd name="connsiteY0" fmla="*/ 0 h 2885770"/>
              <a:gd name="connsiteX1" fmla="*/ 2684410 w 4351728"/>
              <a:gd name="connsiteY1" fmla="*/ 0 h 2885770"/>
              <a:gd name="connsiteX2" fmla="*/ 2684410 w 4351728"/>
              <a:gd name="connsiteY2" fmla="*/ 206739 h 2885770"/>
              <a:gd name="connsiteX3" fmla="*/ 4351728 w 4351728"/>
              <a:gd name="connsiteY3" fmla="*/ 206739 h 2885770"/>
              <a:gd name="connsiteX4" fmla="*/ 4351728 w 4351728"/>
              <a:gd name="connsiteY4" fmla="*/ 2885770 h 2885770"/>
              <a:gd name="connsiteX5" fmla="*/ 0 w 4351728"/>
              <a:gd name="connsiteY5" fmla="*/ 2885770 h 288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1728" h="2885770">
                <a:moveTo>
                  <a:pt x="0" y="0"/>
                </a:moveTo>
                <a:lnTo>
                  <a:pt x="2684410" y="0"/>
                </a:lnTo>
                <a:lnTo>
                  <a:pt x="2684410" y="206739"/>
                </a:lnTo>
                <a:lnTo>
                  <a:pt x="4351728" y="206739"/>
                </a:lnTo>
                <a:lnTo>
                  <a:pt x="4351728" y="2885770"/>
                </a:lnTo>
                <a:lnTo>
                  <a:pt x="0" y="2885770"/>
                </a:lnTo>
                <a:close/>
              </a:path>
            </a:pathLst>
          </a:custGeom>
        </p:spPr>
      </p:pic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F4ED10A7-E928-4DAB-8D6E-46F9B16A0627}"/>
              </a:ext>
            </a:extLst>
          </p:cNvPr>
          <p:cNvSpPr txBox="1"/>
          <p:nvPr/>
        </p:nvSpPr>
        <p:spPr>
          <a:xfrm>
            <a:off x="8293309" y="859883"/>
            <a:ext cx="2300630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300" kern="0" dirty="0">
                <a:cs typeface="+mn-ea"/>
                <a:sym typeface="+mn-lt"/>
              </a:rPr>
              <a:t>作息的調整</a:t>
            </a:r>
            <a:endParaRPr kumimoji="0" lang="zh-CN" altLang="en-US" sz="33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xmlns="" id="{9A579FFB-0C88-4882-8BE1-83D497F1CEAF}"/>
              </a:ext>
            </a:extLst>
          </p:cNvPr>
          <p:cNvSpPr txBox="1"/>
          <p:nvPr/>
        </p:nvSpPr>
        <p:spPr>
          <a:xfrm>
            <a:off x="8293309" y="2017156"/>
            <a:ext cx="3256020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3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逐步減少</a:t>
            </a:r>
            <a:r>
              <a:rPr kumimoji="0" lang="en-US" altLang="zh-TW" sz="330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3C</a:t>
            </a:r>
            <a:r>
              <a:rPr kumimoji="0" lang="zh-TW" altLang="en-US" sz="33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時間</a:t>
            </a:r>
            <a:endParaRPr kumimoji="0" lang="zh-CN" altLang="en-US" sz="33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B49689D5-1B6C-4CCE-A810-8531B153D9D7}"/>
              </a:ext>
            </a:extLst>
          </p:cNvPr>
          <p:cNvSpPr txBox="1"/>
          <p:nvPr/>
        </p:nvSpPr>
        <p:spPr>
          <a:xfrm>
            <a:off x="8293309" y="3174429"/>
            <a:ext cx="2723823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300" kern="0" dirty="0">
                <a:cs typeface="+mn-ea"/>
                <a:sym typeface="+mn-lt"/>
              </a:rPr>
              <a:t>恢復正常飲食</a:t>
            </a:r>
            <a:endParaRPr kumimoji="0" lang="zh-CN" altLang="en-US" sz="33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EFEB9C59-186A-4B38-B741-1CAFE72E0ABD}"/>
              </a:ext>
            </a:extLst>
          </p:cNvPr>
          <p:cNvSpPr txBox="1"/>
          <p:nvPr/>
        </p:nvSpPr>
        <p:spPr>
          <a:xfrm>
            <a:off x="8293309" y="4331702"/>
            <a:ext cx="2300630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300" kern="0" dirty="0">
                <a:cs typeface="+mn-ea"/>
                <a:sym typeface="+mn-lt"/>
              </a:rPr>
              <a:t>盤點學用品</a:t>
            </a:r>
            <a:endParaRPr kumimoji="0" lang="zh-CN" altLang="en-US" sz="33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317B438B-A263-4643-83CE-BAEBBF3547D4}"/>
              </a:ext>
            </a:extLst>
          </p:cNvPr>
          <p:cNvSpPr txBox="1"/>
          <p:nvPr/>
        </p:nvSpPr>
        <p:spPr>
          <a:xfrm>
            <a:off x="8293309" y="5488973"/>
            <a:ext cx="3570208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300" kern="0" dirty="0">
                <a:cs typeface="+mn-ea"/>
                <a:sym typeface="+mn-lt"/>
              </a:rPr>
              <a:t>線上學習設備齊全</a:t>
            </a:r>
            <a:endParaRPr kumimoji="0" lang="zh-CN" altLang="en-US" sz="33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7" name="图片 86">
            <a:extLst>
              <a:ext uri="{FF2B5EF4-FFF2-40B4-BE49-F238E27FC236}">
                <a16:creationId xmlns:a16="http://schemas.microsoft.com/office/drawing/2014/main" xmlns="" id="{D7DDEBED-22C5-4A1D-BCC3-87136AD129C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629"/>
          <a:stretch/>
        </p:blipFill>
        <p:spPr>
          <a:xfrm flipH="1">
            <a:off x="517336" y="496025"/>
            <a:ext cx="1813132" cy="2305050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9107" y="809599"/>
            <a:ext cx="2926702" cy="2348467"/>
          </a:xfrm>
          <a:prstGeom prst="rect">
            <a:avLst/>
          </a:prstGeom>
        </p:spPr>
      </p:pic>
      <p:sp>
        <p:nvSpPr>
          <p:cNvPr id="92" name="矩形 91"/>
          <p:cNvSpPr/>
          <p:nvPr/>
        </p:nvSpPr>
        <p:spPr>
          <a:xfrm>
            <a:off x="3476866" y="1276832"/>
            <a:ext cx="1595309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TW" altLang="en-US" sz="5500" kern="0" dirty="0">
                <a:cs typeface="+mn-ea"/>
                <a:sym typeface="+mn-lt"/>
              </a:rPr>
              <a:t>重點</a:t>
            </a:r>
            <a:endParaRPr lang="zh-CN" altLang="en-US" sz="5500" kern="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917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2" y="2465007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22131" y="3967765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5576" y="307586"/>
            <a:ext cx="6671120" cy="3944731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9552" y="1567177"/>
            <a:ext cx="2521764" cy="1730263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5C3F0EA5-D3AA-4CCB-8053-CA26C4C18711}"/>
              </a:ext>
            </a:extLst>
          </p:cNvPr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59" name="Group 4">
              <a:extLst>
                <a:ext uri="{FF2B5EF4-FFF2-40B4-BE49-F238E27FC236}">
                  <a16:creationId xmlns:a16="http://schemas.microsoft.com/office/drawing/2014/main" xmlns="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65" name="Freeform 5">
                <a:extLst>
                  <a:ext uri="{FF2B5EF4-FFF2-40B4-BE49-F238E27FC236}">
                    <a16:creationId xmlns:a16="http://schemas.microsoft.com/office/drawing/2014/main" xmlns="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Freeform 6">
                <a:extLst>
                  <a:ext uri="{FF2B5EF4-FFF2-40B4-BE49-F238E27FC236}">
                    <a16:creationId xmlns:a16="http://schemas.microsoft.com/office/drawing/2014/main" xmlns="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Freeform 7">
                <a:extLst>
                  <a:ext uri="{FF2B5EF4-FFF2-40B4-BE49-F238E27FC236}">
                    <a16:creationId xmlns:a16="http://schemas.microsoft.com/office/drawing/2014/main" xmlns="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Freeform 8">
                <a:extLst>
                  <a:ext uri="{FF2B5EF4-FFF2-40B4-BE49-F238E27FC236}">
                    <a16:creationId xmlns:a16="http://schemas.microsoft.com/office/drawing/2014/main" xmlns="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4">
              <a:extLst>
                <a:ext uri="{FF2B5EF4-FFF2-40B4-BE49-F238E27FC236}">
                  <a16:creationId xmlns:a16="http://schemas.microsoft.com/office/drawing/2014/main" xmlns="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61" name="Freeform 5">
                <a:extLst>
                  <a:ext uri="{FF2B5EF4-FFF2-40B4-BE49-F238E27FC236}">
                    <a16:creationId xmlns:a16="http://schemas.microsoft.com/office/drawing/2014/main" xmlns="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6">
                <a:extLst>
                  <a:ext uri="{FF2B5EF4-FFF2-40B4-BE49-F238E27FC236}">
                    <a16:creationId xmlns:a16="http://schemas.microsoft.com/office/drawing/2014/main" xmlns="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7">
                <a:extLst>
                  <a:ext uri="{FF2B5EF4-FFF2-40B4-BE49-F238E27FC236}">
                    <a16:creationId xmlns:a16="http://schemas.microsoft.com/office/drawing/2014/main" xmlns="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8">
                <a:extLst>
                  <a:ext uri="{FF2B5EF4-FFF2-40B4-BE49-F238E27FC236}">
                    <a16:creationId xmlns:a16="http://schemas.microsoft.com/office/drawing/2014/main" xmlns="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F4ED10A7-E928-4DAB-8D6E-46F9B16A0627}"/>
              </a:ext>
            </a:extLst>
          </p:cNvPr>
          <p:cNvSpPr txBox="1"/>
          <p:nvPr/>
        </p:nvSpPr>
        <p:spPr>
          <a:xfrm>
            <a:off x="3979556" y="177212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lvl="0" defTabSz="914400">
              <a:defRPr/>
            </a:pPr>
            <a:r>
              <a:rPr lang="zh-TW" altLang="en-US" sz="6000" kern="0" dirty="0">
                <a:cs typeface="+mn-ea"/>
                <a:sym typeface="+mn-lt"/>
              </a:rPr>
              <a:t>作息的調整</a:t>
            </a:r>
            <a:endParaRPr lang="zh-CN" altLang="en-US" sz="6000" kern="0" dirty="0">
              <a:cs typeface="+mn-ea"/>
              <a:sym typeface="+mn-lt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898" y="1702544"/>
            <a:ext cx="11696131" cy="507949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3628373" y="640092"/>
            <a:ext cx="4935255" cy="892976"/>
            <a:chOff x="3628373" y="500079"/>
            <a:chExt cx="4935255" cy="89297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4977745" y="500079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TW" altLang="en-US" sz="3200" b="1" kern="0" dirty="0">
                  <a:cs typeface="+mn-ea"/>
                  <a:sym typeface="+mn-lt"/>
                </a:rPr>
                <a:t>作息的調整</a:t>
              </a:r>
              <a:endParaRPr lang="zh-CN" altLang="en-US" sz="3200" b="1" kern="0" dirty="0"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628373" y="1134523"/>
              <a:ext cx="4935255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37D4505-D7C0-49BD-BC87-AEB4E1028B49}"/>
              </a:ext>
            </a:extLst>
          </p:cNvPr>
          <p:cNvSpPr txBox="1"/>
          <p:nvPr/>
        </p:nvSpPr>
        <p:spPr>
          <a:xfrm>
            <a:off x="2788672" y="3039810"/>
            <a:ext cx="7840330" cy="191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200000"/>
              </a:lnSpc>
            </a:pPr>
            <a:r>
              <a:rPr lang="zh-TW" altLang="en-US" sz="3200" b="1" dirty="0"/>
              <a:t>作息的恢復，睡眠的調整，是第一要務！</a:t>
            </a:r>
            <a:endParaRPr lang="en-US" altLang="zh-TW" sz="3200" b="1" dirty="0"/>
          </a:p>
          <a:p>
            <a:pPr lvl="0" fontAlgn="base">
              <a:lnSpc>
                <a:spcPct val="200000"/>
              </a:lnSpc>
            </a:pPr>
            <a:r>
              <a:rPr lang="en-US" altLang="zh-TW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9:00-9:30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就要上床睡覺，最晚</a:t>
            </a:r>
            <a:r>
              <a:rPr lang="en-US" altLang="zh-TW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7:00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起床。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8">
            <a:extLst>
              <a:ext uri="{FF2B5EF4-FFF2-40B4-BE49-F238E27FC236}">
                <a16:creationId xmlns:a16="http://schemas.microsoft.com/office/drawing/2014/main" xmlns="" id="{42B1DE8B-E289-4015-BB14-2E68BBB454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33772" y="50398"/>
            <a:ext cx="3135101" cy="330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2" y="2465007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22131" y="3967765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9848" y="62197"/>
            <a:ext cx="8127008" cy="480561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650" b="20626"/>
          <a:stretch/>
        </p:blipFill>
        <p:spPr>
          <a:xfrm>
            <a:off x="1785144" y="1605507"/>
            <a:ext cx="2554844" cy="1653602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C3F0EA5-D3AA-4CCB-8053-CA26C4C18711}"/>
              </a:ext>
            </a:extLst>
          </p:cNvPr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xmlns="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xmlns="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xmlns="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xmlns="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xmlns="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xmlns="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xmlns="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xmlns="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xmlns="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xmlns="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F4ED10A7-E928-4DAB-8D6E-46F9B16A0627}"/>
              </a:ext>
            </a:extLst>
          </p:cNvPr>
          <p:cNvSpPr txBox="1"/>
          <p:nvPr/>
        </p:nvSpPr>
        <p:spPr>
          <a:xfrm>
            <a:off x="3848944" y="1573703"/>
            <a:ext cx="5420074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lvl="0" defTabSz="914400">
              <a:defRPr/>
            </a:pPr>
            <a:r>
              <a:rPr lang="zh-TW" altLang="en-US" sz="6000" kern="0" dirty="0">
                <a:cs typeface="+mn-ea"/>
                <a:sym typeface="+mn-lt"/>
              </a:rPr>
              <a:t>逐步減少</a:t>
            </a:r>
            <a:endParaRPr lang="en-US" altLang="zh-TW" sz="6000" kern="0" dirty="0">
              <a:cs typeface="+mn-ea"/>
              <a:sym typeface="+mn-lt"/>
            </a:endParaRPr>
          </a:p>
          <a:p>
            <a:pPr lvl="0" defTabSz="914400">
              <a:defRPr/>
            </a:pPr>
            <a:r>
              <a:rPr lang="zh-TW" altLang="en-US" sz="6000" kern="0" dirty="0">
                <a:cs typeface="+mn-ea"/>
                <a:sym typeface="+mn-lt"/>
              </a:rPr>
              <a:t>            </a:t>
            </a:r>
            <a:r>
              <a:rPr lang="en-US" altLang="zh-TW" sz="6000" kern="0" dirty="0" err="1">
                <a:cs typeface="+mn-ea"/>
                <a:sym typeface="+mn-lt"/>
              </a:rPr>
              <a:t>3C</a:t>
            </a:r>
            <a:r>
              <a:rPr lang="zh-TW" altLang="en-US" sz="6000" kern="0" dirty="0">
                <a:cs typeface="+mn-ea"/>
                <a:sym typeface="+mn-lt"/>
              </a:rPr>
              <a:t>時間</a:t>
            </a:r>
            <a:endParaRPr lang="zh-CN" altLang="en-US" sz="6000" kern="0" dirty="0">
              <a:cs typeface="+mn-ea"/>
              <a:sym typeface="+mn-lt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1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710868" y="1541793"/>
            <a:ext cx="9648855" cy="4916952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3212841" y="380783"/>
            <a:ext cx="5766322" cy="1015663"/>
            <a:chOff x="3212841" y="500079"/>
            <a:chExt cx="5766322" cy="101566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3212841" y="500079"/>
              <a:ext cx="57663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914400">
                <a:defRPr/>
              </a:pPr>
              <a:r>
                <a:rPr lang="zh-TW" altLang="en-US" sz="6000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逐步減少</a:t>
              </a:r>
              <a:r>
                <a:rPr lang="en-US" altLang="zh-TW" sz="6000" kern="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3C</a:t>
              </a:r>
              <a:r>
                <a:rPr lang="zh-TW" altLang="en-US" sz="6000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時間</a:t>
              </a:r>
              <a:endParaRPr lang="zh-CN" alt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628373" y="1134523"/>
              <a:ext cx="4935255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  <p:sp>
        <p:nvSpPr>
          <p:cNvPr id="5" name="矩形 47">
            <a:extLst>
              <a:ext uri="{FF2B5EF4-FFF2-40B4-BE49-F238E27FC236}">
                <a16:creationId xmlns:a16="http://schemas.microsoft.com/office/drawing/2014/main" xmlns="" id="{D487852F-732D-4D34-B0B6-050985FA5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736" y="1838139"/>
            <a:ext cx="953923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/>
            <a:r>
              <a:rPr lang="zh-TW" altLang="en-US" sz="4000" dirty="0"/>
              <a:t>線上學習讓孩子都「光明正大」的使用 </a:t>
            </a:r>
            <a:r>
              <a:rPr lang="en-US" altLang="zh-TW" sz="4000" dirty="0" err="1"/>
              <a:t>3C</a:t>
            </a:r>
            <a:r>
              <a:rPr lang="en-US" altLang="zh-TW" sz="4000" dirty="0"/>
              <a:t> </a:t>
            </a:r>
            <a:r>
              <a:rPr lang="zh-TW" altLang="en-US" sz="4000" dirty="0"/>
              <a:t>了。雖然 </a:t>
            </a:r>
            <a:r>
              <a:rPr lang="en-US" altLang="zh-TW" sz="4000" dirty="0" err="1"/>
              <a:t>3C</a:t>
            </a:r>
            <a:r>
              <a:rPr lang="en-US" altLang="zh-TW" sz="4000" dirty="0"/>
              <a:t> </a:t>
            </a:r>
            <a:r>
              <a:rPr lang="zh-TW" altLang="en-US" sz="4000" dirty="0"/>
              <a:t>已經成為不可少的學習工具，但做為</a:t>
            </a:r>
            <a:r>
              <a:rPr lang="zh-TW" altLang="en-US" sz="4000" b="1" dirty="0">
                <a:highlight>
                  <a:srgbClr val="FFFF00"/>
                </a:highlight>
              </a:rPr>
              <a:t>大腦的轉換，減少聲光影像刺激，從事一些靜態活動</a:t>
            </a:r>
            <a:r>
              <a:rPr lang="zh-TW" altLang="en-US" sz="4000" dirty="0"/>
              <a:t>，畫畫彈琴園藝或甚至整理房間等等，孩子的心境可以趨緩，也為開學做準備。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0234" y="2858655"/>
            <a:ext cx="3896436" cy="389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2" y="2465007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22131" y="3967765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5575" y="307586"/>
            <a:ext cx="7311245" cy="394473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8806" y="1742363"/>
            <a:ext cx="2190982" cy="1489868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C3F0EA5-D3AA-4CCB-8053-CA26C4C18711}"/>
              </a:ext>
            </a:extLst>
          </p:cNvPr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38" name="Group 4">
              <a:extLst>
                <a:ext uri="{FF2B5EF4-FFF2-40B4-BE49-F238E27FC236}">
                  <a16:creationId xmlns:a16="http://schemas.microsoft.com/office/drawing/2014/main" xmlns="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44" name="Freeform 5">
                <a:extLst>
                  <a:ext uri="{FF2B5EF4-FFF2-40B4-BE49-F238E27FC236}">
                    <a16:creationId xmlns:a16="http://schemas.microsoft.com/office/drawing/2014/main" xmlns="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6">
                <a:extLst>
                  <a:ext uri="{FF2B5EF4-FFF2-40B4-BE49-F238E27FC236}">
                    <a16:creationId xmlns:a16="http://schemas.microsoft.com/office/drawing/2014/main" xmlns="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7">
                <a:extLst>
                  <a:ext uri="{FF2B5EF4-FFF2-40B4-BE49-F238E27FC236}">
                    <a16:creationId xmlns:a16="http://schemas.microsoft.com/office/drawing/2014/main" xmlns="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8">
                <a:extLst>
                  <a:ext uri="{FF2B5EF4-FFF2-40B4-BE49-F238E27FC236}">
                    <a16:creationId xmlns:a16="http://schemas.microsoft.com/office/drawing/2014/main" xmlns="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4">
              <a:extLst>
                <a:ext uri="{FF2B5EF4-FFF2-40B4-BE49-F238E27FC236}">
                  <a16:creationId xmlns:a16="http://schemas.microsoft.com/office/drawing/2014/main" xmlns="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xmlns="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xmlns="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7">
                <a:extLst>
                  <a:ext uri="{FF2B5EF4-FFF2-40B4-BE49-F238E27FC236}">
                    <a16:creationId xmlns:a16="http://schemas.microsoft.com/office/drawing/2014/main" xmlns="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xmlns="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F4ED10A7-E928-4DAB-8D6E-46F9B16A0627}"/>
              </a:ext>
            </a:extLst>
          </p:cNvPr>
          <p:cNvSpPr txBox="1"/>
          <p:nvPr/>
        </p:nvSpPr>
        <p:spPr>
          <a:xfrm>
            <a:off x="3925154" y="1763653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kern="0" noProof="0" dirty="0">
                <a:cs typeface="+mn-ea"/>
                <a:sym typeface="+mn-lt"/>
              </a:rPr>
              <a:t>恢復正常飲食</a:t>
            </a:r>
            <a:endParaRPr kumimoji="0" lang="zh-CN" altLang="en-US" sz="6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7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xmlns="" id="{22BFD927-7C48-48A4-9FC9-3EEDC426EAEC}"/>
              </a:ext>
            </a:extLst>
          </p:cNvPr>
          <p:cNvSpPr/>
          <p:nvPr/>
        </p:nvSpPr>
        <p:spPr>
          <a:xfrm>
            <a:off x="1304937" y="1504282"/>
            <a:ext cx="3375355" cy="3191526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83F227F-C140-4D13-B348-9490C79A76DB}"/>
              </a:ext>
            </a:extLst>
          </p:cNvPr>
          <p:cNvSpPr/>
          <p:nvPr/>
        </p:nvSpPr>
        <p:spPr>
          <a:xfrm>
            <a:off x="1227902" y="1371138"/>
            <a:ext cx="3495945" cy="3371165"/>
          </a:xfrm>
          <a:prstGeom prst="ellipse">
            <a:avLst/>
          </a:prstGeom>
          <a:noFill/>
          <a:ln w="19050" cap="flat" cmpd="sng" algn="ctr">
            <a:solidFill>
              <a:srgbClr val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358CEB0E-C260-484C-95D4-C2549509E0BA}"/>
              </a:ext>
            </a:extLst>
          </p:cNvPr>
          <p:cNvGrpSpPr/>
          <p:nvPr/>
        </p:nvGrpSpPr>
        <p:grpSpPr>
          <a:xfrm>
            <a:off x="774257" y="1835391"/>
            <a:ext cx="1382734" cy="1382734"/>
            <a:chOff x="1010426" y="1671943"/>
            <a:chExt cx="1382734" cy="138273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DF67E570-501D-4369-BE75-B7C79A1079F8}"/>
                </a:ext>
              </a:extLst>
            </p:cNvPr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5BA74CAD-DF85-4A61-8BB2-B2F49FFA6906}"/>
                  </a:ext>
                </a:extLst>
              </p:cNvPr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xmlns="" id="{4B3F4EE0-66BD-450F-ADD4-64E427368CCF}"/>
                  </a:ext>
                </a:extLst>
              </p:cNvPr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" name="TextBox 18">
              <a:extLst>
                <a:ext uri="{FF2B5EF4-FFF2-40B4-BE49-F238E27FC236}">
                  <a16:creationId xmlns:a16="http://schemas.microsoft.com/office/drawing/2014/main" xmlns="" id="{36C9EEA2-6623-4E52-BE31-C13848F606FE}"/>
                </a:ext>
              </a:extLst>
            </p:cNvPr>
            <p:cNvSpPr txBox="1"/>
            <p:nvPr/>
          </p:nvSpPr>
          <p:spPr>
            <a:xfrm>
              <a:off x="1261041" y="1908107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三餐</a:t>
              </a:r>
              <a:endParaRPr lang="en-US" altLang="zh-TW" sz="2400" b="1" kern="0" dirty="0">
                <a:solidFill>
                  <a:srgbClr val="FFFFFF"/>
                </a:solidFill>
                <a:cs typeface="+mn-ea"/>
                <a:sym typeface="+mn-lt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正常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A8BA61F-D966-4F7B-93FF-31CDF3B0E2D8}"/>
              </a:ext>
            </a:extLst>
          </p:cNvPr>
          <p:cNvSpPr/>
          <p:nvPr/>
        </p:nvSpPr>
        <p:spPr>
          <a:xfrm>
            <a:off x="2152584" y="2214887"/>
            <a:ext cx="2349840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7:30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前吃完早餐</a:t>
            </a:r>
            <a:endParaRPr lang="en-US" altLang="zh-TW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defTabSz="914400">
              <a:lnSpc>
                <a:spcPct val="130000"/>
              </a:lnSpc>
            </a:pP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12:00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吃午餐</a:t>
            </a:r>
            <a:endParaRPr lang="en-US" altLang="zh-TW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defTabSz="914400">
              <a:lnSpc>
                <a:spcPct val="130000"/>
              </a:lnSpc>
            </a:pP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18:00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吃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晚餐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3A379213-18FA-48F2-BF5F-7C4B4BB497C7}"/>
              </a:ext>
            </a:extLst>
          </p:cNvPr>
          <p:cNvGrpSpPr/>
          <p:nvPr/>
        </p:nvGrpSpPr>
        <p:grpSpPr>
          <a:xfrm>
            <a:off x="1313937" y="4123382"/>
            <a:ext cx="1862063" cy="1142683"/>
            <a:chOff x="8726219" y="-661205"/>
            <a:chExt cx="2154936" cy="1322409"/>
          </a:xfrm>
        </p:grpSpPr>
        <p:sp>
          <p:nvSpPr>
            <p:cNvPr id="17" name="任意多边形 49">
              <a:extLst>
                <a:ext uri="{FF2B5EF4-FFF2-40B4-BE49-F238E27FC236}">
                  <a16:creationId xmlns:a16="http://schemas.microsoft.com/office/drawing/2014/main" xmlns="" id="{10543371-1346-4D7C-B52A-BDE748AEDC60}"/>
                </a:ext>
              </a:extLst>
            </p:cNvPr>
            <p:cNvSpPr/>
            <p:nvPr/>
          </p:nvSpPr>
          <p:spPr>
            <a:xfrm rot="21387068">
              <a:off x="8737941" y="-661205"/>
              <a:ext cx="2143214" cy="1322408"/>
            </a:xfrm>
            <a:custGeom>
              <a:avLst/>
              <a:gdLst>
                <a:gd name="connsiteX0" fmla="*/ 948690 w 2148840"/>
                <a:gd name="connsiteY0" fmla="*/ 0 h 1325880"/>
                <a:gd name="connsiteX1" fmla="*/ 1264643 w 2148840"/>
                <a:gd name="connsiteY1" fmla="*/ 209428 h 1325880"/>
                <a:gd name="connsiteX2" fmla="*/ 1272463 w 2148840"/>
                <a:gd name="connsiteY2" fmla="*/ 234618 h 1325880"/>
                <a:gd name="connsiteX3" fmla="*/ 1318138 w 2148840"/>
                <a:gd name="connsiteY3" fmla="*/ 209827 h 1325880"/>
                <a:gd name="connsiteX4" fmla="*/ 1451610 w 2148840"/>
                <a:gd name="connsiteY4" fmla="*/ 182880 h 1325880"/>
                <a:gd name="connsiteX5" fmla="*/ 1735948 w 2148840"/>
                <a:gd name="connsiteY5" fmla="*/ 334061 h 1325880"/>
                <a:gd name="connsiteX6" fmla="*/ 1754729 w 2148840"/>
                <a:gd name="connsiteY6" fmla="*/ 368663 h 1325880"/>
                <a:gd name="connsiteX7" fmla="*/ 1811161 w 2148840"/>
                <a:gd name="connsiteY7" fmla="*/ 374352 h 1325880"/>
                <a:gd name="connsiteX8" fmla="*/ 2148840 w 2148840"/>
                <a:gd name="connsiteY8" fmla="*/ 788670 h 1325880"/>
                <a:gd name="connsiteX9" fmla="*/ 1725930 w 2148840"/>
                <a:gd name="connsiteY9" fmla="*/ 1211580 h 1325880"/>
                <a:gd name="connsiteX10" fmla="*/ 1489477 w 2148840"/>
                <a:gd name="connsiteY10" fmla="*/ 1139354 h 1325880"/>
                <a:gd name="connsiteX11" fmla="*/ 1436947 w 2148840"/>
                <a:gd name="connsiteY11" fmla="*/ 1096013 h 1325880"/>
                <a:gd name="connsiteX12" fmla="*/ 1420223 w 2148840"/>
                <a:gd name="connsiteY12" fmla="*/ 1126825 h 1325880"/>
                <a:gd name="connsiteX13" fmla="*/ 1045845 w 2148840"/>
                <a:gd name="connsiteY13" fmla="*/ 1325880 h 1325880"/>
                <a:gd name="connsiteX14" fmla="*/ 726597 w 2148840"/>
                <a:gd name="connsiteY14" fmla="*/ 1193643 h 1325880"/>
                <a:gd name="connsiteX15" fmla="*/ 677235 w 2148840"/>
                <a:gd name="connsiteY15" fmla="*/ 1133816 h 1325880"/>
                <a:gd name="connsiteX16" fmla="*/ 643102 w 2148840"/>
                <a:gd name="connsiteY16" fmla="*/ 1152342 h 1325880"/>
                <a:gd name="connsiteX17" fmla="*/ 462915 w 2148840"/>
                <a:gd name="connsiteY17" fmla="*/ 1188720 h 1325880"/>
                <a:gd name="connsiteX18" fmla="*/ 0 w 2148840"/>
                <a:gd name="connsiteY18" fmla="*/ 725805 h 1325880"/>
                <a:gd name="connsiteX19" fmla="*/ 462915 w 2148840"/>
                <a:gd name="connsiteY19" fmla="*/ 262890 h 1325880"/>
                <a:gd name="connsiteX20" fmla="*/ 556209 w 2148840"/>
                <a:gd name="connsiteY20" fmla="*/ 272295 h 1325880"/>
                <a:gd name="connsiteX21" fmla="*/ 611187 w 2148840"/>
                <a:gd name="connsiteY21" fmla="*/ 289361 h 1325880"/>
                <a:gd name="connsiteX22" fmla="*/ 612757 w 2148840"/>
                <a:gd name="connsiteY22" fmla="*/ 273794 h 1325880"/>
                <a:gd name="connsiteX23" fmla="*/ 948690 w 2148840"/>
                <a:gd name="connsiteY23" fmla="*/ 0 h 132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8840" h="1325880">
                  <a:moveTo>
                    <a:pt x="948690" y="0"/>
                  </a:moveTo>
                  <a:cubicBezTo>
                    <a:pt x="1090723" y="0"/>
                    <a:pt x="1212588" y="86356"/>
                    <a:pt x="1264643" y="209428"/>
                  </a:cubicBezTo>
                  <a:lnTo>
                    <a:pt x="1272463" y="234618"/>
                  </a:lnTo>
                  <a:lnTo>
                    <a:pt x="1318138" y="209827"/>
                  </a:lnTo>
                  <a:cubicBezTo>
                    <a:pt x="1359162" y="192475"/>
                    <a:pt x="1404265" y="182880"/>
                    <a:pt x="1451610" y="182880"/>
                  </a:cubicBezTo>
                  <a:cubicBezTo>
                    <a:pt x="1569971" y="182880"/>
                    <a:pt x="1674326" y="242849"/>
                    <a:pt x="1735948" y="334061"/>
                  </a:cubicBezTo>
                  <a:lnTo>
                    <a:pt x="1754729" y="368663"/>
                  </a:lnTo>
                  <a:lnTo>
                    <a:pt x="1811161" y="374352"/>
                  </a:lnTo>
                  <a:cubicBezTo>
                    <a:pt x="2003874" y="413787"/>
                    <a:pt x="2148840" y="584299"/>
                    <a:pt x="2148840" y="788670"/>
                  </a:cubicBezTo>
                  <a:cubicBezTo>
                    <a:pt x="2148840" y="1022237"/>
                    <a:pt x="1959497" y="1211580"/>
                    <a:pt x="1725930" y="1211580"/>
                  </a:cubicBezTo>
                  <a:cubicBezTo>
                    <a:pt x="1638342" y="1211580"/>
                    <a:pt x="1556974" y="1184954"/>
                    <a:pt x="1489477" y="1139354"/>
                  </a:cubicBezTo>
                  <a:lnTo>
                    <a:pt x="1436947" y="1096013"/>
                  </a:lnTo>
                  <a:lnTo>
                    <a:pt x="1420223" y="1126825"/>
                  </a:lnTo>
                  <a:cubicBezTo>
                    <a:pt x="1339088" y="1246920"/>
                    <a:pt x="1201688" y="1325880"/>
                    <a:pt x="1045845" y="1325880"/>
                  </a:cubicBezTo>
                  <a:cubicBezTo>
                    <a:pt x="921171" y="1325880"/>
                    <a:pt x="808300" y="1275346"/>
                    <a:pt x="726597" y="1193643"/>
                  </a:cubicBezTo>
                  <a:lnTo>
                    <a:pt x="677235" y="1133816"/>
                  </a:lnTo>
                  <a:lnTo>
                    <a:pt x="643102" y="1152342"/>
                  </a:lnTo>
                  <a:cubicBezTo>
                    <a:pt x="587720" y="1175767"/>
                    <a:pt x="526830" y="1188720"/>
                    <a:pt x="462915" y="1188720"/>
                  </a:cubicBezTo>
                  <a:cubicBezTo>
                    <a:pt x="207254" y="1188720"/>
                    <a:pt x="0" y="981466"/>
                    <a:pt x="0" y="725805"/>
                  </a:cubicBezTo>
                  <a:cubicBezTo>
                    <a:pt x="0" y="470144"/>
                    <a:pt x="207254" y="262890"/>
                    <a:pt x="462915" y="262890"/>
                  </a:cubicBezTo>
                  <a:cubicBezTo>
                    <a:pt x="494873" y="262890"/>
                    <a:pt x="526074" y="266128"/>
                    <a:pt x="556209" y="272295"/>
                  </a:cubicBezTo>
                  <a:lnTo>
                    <a:pt x="611187" y="289361"/>
                  </a:lnTo>
                  <a:lnTo>
                    <a:pt x="612757" y="273794"/>
                  </a:lnTo>
                  <a:cubicBezTo>
                    <a:pt x="644731" y="117540"/>
                    <a:pt x="782984" y="0"/>
                    <a:pt x="948690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 algn="ctr">
              <a:solidFill>
                <a:srgbClr val="91F0FD"/>
              </a:solidFill>
              <a:prstDash val="solid"/>
              <a:miter lim="800000"/>
            </a:ln>
            <a:effectLst>
              <a:outerShdw blurRad="215900" dist="76200" dir="66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任意多边形 50">
              <a:extLst>
                <a:ext uri="{FF2B5EF4-FFF2-40B4-BE49-F238E27FC236}">
                  <a16:creationId xmlns:a16="http://schemas.microsoft.com/office/drawing/2014/main" xmlns="" id="{1A4BB0E9-3022-491C-89C1-D95194847095}"/>
                </a:ext>
              </a:extLst>
            </p:cNvPr>
            <p:cNvSpPr/>
            <p:nvPr/>
          </p:nvSpPr>
          <p:spPr>
            <a:xfrm rot="21387068">
              <a:off x="8726219" y="-661204"/>
              <a:ext cx="2143214" cy="1322408"/>
            </a:xfrm>
            <a:custGeom>
              <a:avLst/>
              <a:gdLst>
                <a:gd name="connsiteX0" fmla="*/ 948690 w 2148840"/>
                <a:gd name="connsiteY0" fmla="*/ 0 h 1325880"/>
                <a:gd name="connsiteX1" fmla="*/ 1264643 w 2148840"/>
                <a:gd name="connsiteY1" fmla="*/ 209428 h 1325880"/>
                <a:gd name="connsiteX2" fmla="*/ 1272463 w 2148840"/>
                <a:gd name="connsiteY2" fmla="*/ 234618 h 1325880"/>
                <a:gd name="connsiteX3" fmla="*/ 1318138 w 2148840"/>
                <a:gd name="connsiteY3" fmla="*/ 209827 h 1325880"/>
                <a:gd name="connsiteX4" fmla="*/ 1451610 w 2148840"/>
                <a:gd name="connsiteY4" fmla="*/ 182880 h 1325880"/>
                <a:gd name="connsiteX5" fmla="*/ 1735948 w 2148840"/>
                <a:gd name="connsiteY5" fmla="*/ 334061 h 1325880"/>
                <a:gd name="connsiteX6" fmla="*/ 1754729 w 2148840"/>
                <a:gd name="connsiteY6" fmla="*/ 368663 h 1325880"/>
                <a:gd name="connsiteX7" fmla="*/ 1811161 w 2148840"/>
                <a:gd name="connsiteY7" fmla="*/ 374352 h 1325880"/>
                <a:gd name="connsiteX8" fmla="*/ 2148840 w 2148840"/>
                <a:gd name="connsiteY8" fmla="*/ 788670 h 1325880"/>
                <a:gd name="connsiteX9" fmla="*/ 1725930 w 2148840"/>
                <a:gd name="connsiteY9" fmla="*/ 1211580 h 1325880"/>
                <a:gd name="connsiteX10" fmla="*/ 1489477 w 2148840"/>
                <a:gd name="connsiteY10" fmla="*/ 1139354 h 1325880"/>
                <a:gd name="connsiteX11" fmla="*/ 1436947 w 2148840"/>
                <a:gd name="connsiteY11" fmla="*/ 1096013 h 1325880"/>
                <a:gd name="connsiteX12" fmla="*/ 1420223 w 2148840"/>
                <a:gd name="connsiteY12" fmla="*/ 1126825 h 1325880"/>
                <a:gd name="connsiteX13" fmla="*/ 1045845 w 2148840"/>
                <a:gd name="connsiteY13" fmla="*/ 1325880 h 1325880"/>
                <a:gd name="connsiteX14" fmla="*/ 726597 w 2148840"/>
                <a:gd name="connsiteY14" fmla="*/ 1193643 h 1325880"/>
                <a:gd name="connsiteX15" fmla="*/ 677235 w 2148840"/>
                <a:gd name="connsiteY15" fmla="*/ 1133816 h 1325880"/>
                <a:gd name="connsiteX16" fmla="*/ 643102 w 2148840"/>
                <a:gd name="connsiteY16" fmla="*/ 1152342 h 1325880"/>
                <a:gd name="connsiteX17" fmla="*/ 462915 w 2148840"/>
                <a:gd name="connsiteY17" fmla="*/ 1188720 h 1325880"/>
                <a:gd name="connsiteX18" fmla="*/ 0 w 2148840"/>
                <a:gd name="connsiteY18" fmla="*/ 725805 h 1325880"/>
                <a:gd name="connsiteX19" fmla="*/ 462915 w 2148840"/>
                <a:gd name="connsiteY19" fmla="*/ 262890 h 1325880"/>
                <a:gd name="connsiteX20" fmla="*/ 556209 w 2148840"/>
                <a:gd name="connsiteY20" fmla="*/ 272295 h 1325880"/>
                <a:gd name="connsiteX21" fmla="*/ 611187 w 2148840"/>
                <a:gd name="connsiteY21" fmla="*/ 289361 h 1325880"/>
                <a:gd name="connsiteX22" fmla="*/ 612757 w 2148840"/>
                <a:gd name="connsiteY22" fmla="*/ 273794 h 1325880"/>
                <a:gd name="connsiteX23" fmla="*/ 948690 w 2148840"/>
                <a:gd name="connsiteY23" fmla="*/ 0 h 132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8840" h="1325880">
                  <a:moveTo>
                    <a:pt x="948690" y="0"/>
                  </a:moveTo>
                  <a:cubicBezTo>
                    <a:pt x="1090723" y="0"/>
                    <a:pt x="1212588" y="86356"/>
                    <a:pt x="1264643" y="209428"/>
                  </a:cubicBezTo>
                  <a:lnTo>
                    <a:pt x="1272463" y="234618"/>
                  </a:lnTo>
                  <a:lnTo>
                    <a:pt x="1318138" y="209827"/>
                  </a:lnTo>
                  <a:cubicBezTo>
                    <a:pt x="1359162" y="192475"/>
                    <a:pt x="1404265" y="182880"/>
                    <a:pt x="1451610" y="182880"/>
                  </a:cubicBezTo>
                  <a:cubicBezTo>
                    <a:pt x="1569971" y="182880"/>
                    <a:pt x="1674326" y="242849"/>
                    <a:pt x="1735948" y="334061"/>
                  </a:cubicBezTo>
                  <a:lnTo>
                    <a:pt x="1754729" y="368663"/>
                  </a:lnTo>
                  <a:lnTo>
                    <a:pt x="1811161" y="374352"/>
                  </a:lnTo>
                  <a:cubicBezTo>
                    <a:pt x="2003874" y="413787"/>
                    <a:pt x="2148840" y="584299"/>
                    <a:pt x="2148840" y="788670"/>
                  </a:cubicBezTo>
                  <a:cubicBezTo>
                    <a:pt x="2148840" y="1022237"/>
                    <a:pt x="1959497" y="1211580"/>
                    <a:pt x="1725930" y="1211580"/>
                  </a:cubicBezTo>
                  <a:cubicBezTo>
                    <a:pt x="1638342" y="1211580"/>
                    <a:pt x="1556974" y="1184954"/>
                    <a:pt x="1489477" y="1139354"/>
                  </a:cubicBezTo>
                  <a:lnTo>
                    <a:pt x="1436947" y="1096013"/>
                  </a:lnTo>
                  <a:lnTo>
                    <a:pt x="1420223" y="1126825"/>
                  </a:lnTo>
                  <a:cubicBezTo>
                    <a:pt x="1339088" y="1246920"/>
                    <a:pt x="1201688" y="1325880"/>
                    <a:pt x="1045845" y="1325880"/>
                  </a:cubicBezTo>
                  <a:cubicBezTo>
                    <a:pt x="921171" y="1325880"/>
                    <a:pt x="808300" y="1275346"/>
                    <a:pt x="726597" y="1193643"/>
                  </a:cubicBezTo>
                  <a:lnTo>
                    <a:pt x="677235" y="1133816"/>
                  </a:lnTo>
                  <a:lnTo>
                    <a:pt x="643102" y="1152342"/>
                  </a:lnTo>
                  <a:cubicBezTo>
                    <a:pt x="587720" y="1175767"/>
                    <a:pt x="526830" y="1188720"/>
                    <a:pt x="462915" y="1188720"/>
                  </a:cubicBezTo>
                  <a:cubicBezTo>
                    <a:pt x="207254" y="1188720"/>
                    <a:pt x="0" y="981466"/>
                    <a:pt x="0" y="725805"/>
                  </a:cubicBezTo>
                  <a:cubicBezTo>
                    <a:pt x="0" y="470144"/>
                    <a:pt x="207254" y="262890"/>
                    <a:pt x="462915" y="262890"/>
                  </a:cubicBezTo>
                  <a:cubicBezTo>
                    <a:pt x="494873" y="262890"/>
                    <a:pt x="526074" y="266128"/>
                    <a:pt x="556209" y="272295"/>
                  </a:cubicBezTo>
                  <a:lnTo>
                    <a:pt x="611187" y="289361"/>
                  </a:lnTo>
                  <a:lnTo>
                    <a:pt x="612757" y="273794"/>
                  </a:lnTo>
                  <a:cubicBezTo>
                    <a:pt x="644731" y="117540"/>
                    <a:pt x="782984" y="0"/>
                    <a:pt x="948690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 algn="ctr">
              <a:solidFill>
                <a:srgbClr val="91F0FD"/>
              </a:solidFill>
              <a:prstDash val="solid"/>
              <a:miter lim="800000"/>
            </a:ln>
            <a:effectLst>
              <a:innerShdw blurRad="355600" dist="114300" dir="3600000">
                <a:srgbClr val="19B4C9">
                  <a:alpha val="32000"/>
                </a:srgb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131D715-1D1A-430D-891E-413914BCCC21}"/>
              </a:ext>
            </a:extLst>
          </p:cNvPr>
          <p:cNvGrpSpPr/>
          <p:nvPr/>
        </p:nvGrpSpPr>
        <p:grpSpPr>
          <a:xfrm rot="19652793">
            <a:off x="2405070" y="4129113"/>
            <a:ext cx="601603" cy="609821"/>
            <a:chOff x="2817684" y="410418"/>
            <a:chExt cx="604235" cy="612489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952E7655-B934-4E6B-81FF-1B38E25E604F}"/>
                </a:ext>
              </a:extLst>
            </p:cNvPr>
            <p:cNvGrpSpPr/>
            <p:nvPr/>
          </p:nvGrpSpPr>
          <p:grpSpPr>
            <a:xfrm rot="21335217">
              <a:off x="2817684" y="410418"/>
              <a:ext cx="604235" cy="612489"/>
              <a:chOff x="7973451" y="5027358"/>
              <a:chExt cx="1573291" cy="1594779"/>
            </a:xfrm>
          </p:grpSpPr>
          <p:sp>
            <p:nvSpPr>
              <p:cNvPr id="22" name="五角星 2">
                <a:extLst>
                  <a:ext uri="{FF2B5EF4-FFF2-40B4-BE49-F238E27FC236}">
                    <a16:creationId xmlns:a16="http://schemas.microsoft.com/office/drawing/2014/main" xmlns="" id="{5B7323C0-EB21-4C23-BC3E-A1890700B352}"/>
                  </a:ext>
                </a:extLst>
              </p:cNvPr>
              <p:cNvSpPr/>
              <p:nvPr/>
            </p:nvSpPr>
            <p:spPr>
              <a:xfrm rot="20480842">
                <a:off x="7975659" y="5027358"/>
                <a:ext cx="1571083" cy="1580289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C4EF39"/>
              </a:solidFill>
              <a:ln w="63500" cap="flat" cmpd="sng" algn="ctr">
                <a:noFill/>
                <a:prstDash val="solid"/>
                <a:miter lim="800000"/>
              </a:ln>
              <a:effectLst>
                <a:outerShdw blurRad="190500" dist="635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五角星 2">
                <a:extLst>
                  <a:ext uri="{FF2B5EF4-FFF2-40B4-BE49-F238E27FC236}">
                    <a16:creationId xmlns:a16="http://schemas.microsoft.com/office/drawing/2014/main" xmlns="" id="{4D145F3F-3E14-4A6B-BFC7-AD5A843B8682}"/>
                  </a:ext>
                </a:extLst>
              </p:cNvPr>
              <p:cNvSpPr/>
              <p:nvPr/>
            </p:nvSpPr>
            <p:spPr>
              <a:xfrm rot="20480842">
                <a:off x="7973451" y="5041848"/>
                <a:ext cx="1571083" cy="1580289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254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innerShdw blurRad="368300">
                  <a:srgbClr val="FF3B65"/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xmlns="" id="{93D6286D-6CD9-4758-AA63-61C912835A53}"/>
                </a:ext>
              </a:extLst>
            </p:cNvPr>
            <p:cNvSpPr/>
            <p:nvPr/>
          </p:nvSpPr>
          <p:spPr>
            <a:xfrm rot="15881703">
              <a:off x="2988235" y="627531"/>
              <a:ext cx="197224" cy="197224"/>
            </a:xfrm>
            <a:prstGeom prst="arc">
              <a:avLst>
                <a:gd name="adj1" fmla="val 16200000"/>
                <a:gd name="adj2" fmla="val 20358260"/>
              </a:avLst>
            </a:prstGeom>
            <a:noFill/>
            <a:ln w="41275" cap="flat" cmpd="sng" algn="ctr">
              <a:solidFill>
                <a:srgbClr val="FFFFFF">
                  <a:alpha val="63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DCA187A4-433D-43E6-B8E8-D4DC12A6DAEC}"/>
              </a:ext>
            </a:extLst>
          </p:cNvPr>
          <p:cNvGrpSpPr/>
          <p:nvPr/>
        </p:nvGrpSpPr>
        <p:grpSpPr>
          <a:xfrm rot="2224307">
            <a:off x="3660354" y="3927906"/>
            <a:ext cx="609094" cy="597894"/>
            <a:chOff x="10646778" y="4753862"/>
            <a:chExt cx="751521" cy="737702"/>
          </a:xfrm>
        </p:grpSpPr>
        <p:sp>
          <p:nvSpPr>
            <p:cNvPr id="25" name="五角星 2">
              <a:extLst>
                <a:ext uri="{FF2B5EF4-FFF2-40B4-BE49-F238E27FC236}">
                  <a16:creationId xmlns:a16="http://schemas.microsoft.com/office/drawing/2014/main" xmlns="" id="{18731907-C7B9-4880-B1B9-192E407B110E}"/>
                </a:ext>
              </a:extLst>
            </p:cNvPr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rgbClr val="FFFFFF"/>
            </a:solidFill>
            <a:ln w="15875" cap="flat" cmpd="sng" algn="ctr">
              <a:noFill/>
              <a:prstDash val="solid"/>
              <a:miter lim="800000"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F38EDDC1-BE23-4C32-B7C9-A1D9A74F6096}"/>
                </a:ext>
              </a:extLst>
            </p:cNvPr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27" name="五角星 2">
                <a:extLst>
                  <a:ext uri="{FF2B5EF4-FFF2-40B4-BE49-F238E27FC236}">
                    <a16:creationId xmlns:a16="http://schemas.microsoft.com/office/drawing/2014/main" xmlns="" id="{2EC19478-3621-4EBF-9CF0-24F5460F4CC7}"/>
                  </a:ext>
                </a:extLst>
              </p:cNvPr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 cap="flat" cmpd="sng" algn="ctr">
                <a:solidFill>
                  <a:srgbClr val="FFFF00"/>
                </a:solidFill>
                <a:prstDash val="solid"/>
                <a:miter lim="800000"/>
              </a:ln>
              <a:effectLst>
                <a:innerShdw blurRad="292100">
                  <a:srgbClr val="FFC000"/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五角星 2">
                <a:extLst>
                  <a:ext uri="{FF2B5EF4-FFF2-40B4-BE49-F238E27FC236}">
                    <a16:creationId xmlns:a16="http://schemas.microsoft.com/office/drawing/2014/main" xmlns="" id="{30103E1E-A9FD-4D6F-B8BD-692F1593B6F0}"/>
                  </a:ext>
                </a:extLst>
              </p:cNvPr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 cmpd="sng" algn="ctr">
                <a:solidFill>
                  <a:srgbClr val="FFFFFF">
                    <a:alpha val="89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五角星 2">
                <a:extLst>
                  <a:ext uri="{FF2B5EF4-FFF2-40B4-BE49-F238E27FC236}">
                    <a16:creationId xmlns:a16="http://schemas.microsoft.com/office/drawing/2014/main" xmlns="" id="{D1EF2A04-0405-488D-B6F5-898B1F92BB53}"/>
                  </a:ext>
                </a:extLst>
              </p:cNvPr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 cmpd="sng" algn="ctr">
                <a:solidFill>
                  <a:srgbClr val="FFFFFF">
                    <a:alpha val="69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1349356E-55CE-464A-944F-FE4E49A3AA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730" y="4698277"/>
            <a:ext cx="2720833" cy="2143417"/>
          </a:xfrm>
          <a:prstGeom prst="rect">
            <a:avLst/>
          </a:prstGeom>
          <a:effectLst/>
        </p:spPr>
      </p:pic>
      <p:sp>
        <p:nvSpPr>
          <p:cNvPr id="44" name="椭圆 43">
            <a:extLst>
              <a:ext uri="{FF2B5EF4-FFF2-40B4-BE49-F238E27FC236}">
                <a16:creationId xmlns:a16="http://schemas.microsoft.com/office/drawing/2014/main" xmlns="" id="{B3440023-E603-4378-A5F1-D4A57DFB93DD}"/>
              </a:ext>
            </a:extLst>
          </p:cNvPr>
          <p:cNvSpPr/>
          <p:nvPr/>
        </p:nvSpPr>
        <p:spPr>
          <a:xfrm>
            <a:off x="8301939" y="2599451"/>
            <a:ext cx="3809850" cy="2604591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34A19C02-9C11-4035-B7DB-E4F7153AE676}"/>
              </a:ext>
            </a:extLst>
          </p:cNvPr>
          <p:cNvSpPr/>
          <p:nvPr/>
        </p:nvSpPr>
        <p:spPr>
          <a:xfrm>
            <a:off x="7843594" y="1553318"/>
            <a:ext cx="3495945" cy="3371165"/>
          </a:xfrm>
          <a:prstGeom prst="ellipse">
            <a:avLst/>
          </a:prstGeom>
          <a:noFill/>
          <a:ln w="19050" cap="flat" cmpd="sng" algn="ctr">
            <a:solidFill>
              <a:srgbClr val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F98EA540-EC4F-4159-9F65-F572C80D986C}"/>
              </a:ext>
            </a:extLst>
          </p:cNvPr>
          <p:cNvGrpSpPr/>
          <p:nvPr/>
        </p:nvGrpSpPr>
        <p:grpSpPr>
          <a:xfrm>
            <a:off x="7794362" y="2958335"/>
            <a:ext cx="1382734" cy="1382734"/>
            <a:chOff x="1010426" y="1671943"/>
            <a:chExt cx="1382734" cy="1382734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B3CFE09E-3434-4150-977A-E7BEC7084B13}"/>
                </a:ext>
              </a:extLst>
            </p:cNvPr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6456D606-8381-4F03-8470-A3B271C0A43E}"/>
                  </a:ext>
                </a:extLst>
              </p:cNvPr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2B1A6868-067E-4062-8B91-85880101F129}"/>
                  </a:ext>
                </a:extLst>
              </p:cNvPr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8" name="TextBox 18">
              <a:extLst>
                <a:ext uri="{FF2B5EF4-FFF2-40B4-BE49-F238E27FC236}">
                  <a16:creationId xmlns:a16="http://schemas.microsoft.com/office/drawing/2014/main" xmlns="" id="{B56DBC85-024B-4BFA-90AF-708EF0C2224C}"/>
                </a:ext>
              </a:extLst>
            </p:cNvPr>
            <p:cNvSpPr txBox="1"/>
            <p:nvPr/>
          </p:nvSpPr>
          <p:spPr>
            <a:xfrm>
              <a:off x="1261041" y="1908107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營養</a:t>
              </a:r>
              <a:endParaRPr lang="en-US" altLang="zh-TW" sz="2400" b="1" kern="0" dirty="0">
                <a:solidFill>
                  <a:srgbClr val="FFFFFF"/>
                </a:solidFill>
                <a:cs typeface="+mn-ea"/>
                <a:sym typeface="+mn-lt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rgbClr val="FFFFFF"/>
                  </a:solidFill>
                  <a:cs typeface="+mn-ea"/>
                  <a:sym typeface="+mn-lt"/>
                </a:rPr>
                <a:t>均衡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CECAAD95-5DDD-4A9C-A5CF-226D623AAEF6}"/>
              </a:ext>
            </a:extLst>
          </p:cNvPr>
          <p:cNvSpPr/>
          <p:nvPr/>
        </p:nvSpPr>
        <p:spPr>
          <a:xfrm>
            <a:off x="9252274" y="3505780"/>
            <a:ext cx="2681981" cy="100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五大類食物都要吃，</a:t>
            </a:r>
            <a:endParaRPr lang="en-US" altLang="zh-TW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defTabSz="914400">
              <a:lnSpc>
                <a:spcPct val="130000"/>
              </a:lnSpc>
            </a:pP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不挑食、減少零食。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11710423-6EC9-4F29-A4DF-6322BF8CC949}"/>
              </a:ext>
            </a:extLst>
          </p:cNvPr>
          <p:cNvGrpSpPr/>
          <p:nvPr/>
        </p:nvGrpSpPr>
        <p:grpSpPr>
          <a:xfrm>
            <a:off x="8334042" y="5246326"/>
            <a:ext cx="1862063" cy="1142683"/>
            <a:chOff x="8726219" y="-661205"/>
            <a:chExt cx="2154936" cy="1322409"/>
          </a:xfrm>
        </p:grpSpPr>
        <p:sp>
          <p:nvSpPr>
            <p:cNvPr id="53" name="任意多边形 49">
              <a:extLst>
                <a:ext uri="{FF2B5EF4-FFF2-40B4-BE49-F238E27FC236}">
                  <a16:creationId xmlns:a16="http://schemas.microsoft.com/office/drawing/2014/main" xmlns="" id="{947AB17E-6794-419D-A1DC-EE74E2F8B956}"/>
                </a:ext>
              </a:extLst>
            </p:cNvPr>
            <p:cNvSpPr/>
            <p:nvPr/>
          </p:nvSpPr>
          <p:spPr>
            <a:xfrm rot="21387068">
              <a:off x="8737941" y="-661205"/>
              <a:ext cx="2143214" cy="1322408"/>
            </a:xfrm>
            <a:custGeom>
              <a:avLst/>
              <a:gdLst>
                <a:gd name="connsiteX0" fmla="*/ 948690 w 2148840"/>
                <a:gd name="connsiteY0" fmla="*/ 0 h 1325880"/>
                <a:gd name="connsiteX1" fmla="*/ 1264643 w 2148840"/>
                <a:gd name="connsiteY1" fmla="*/ 209428 h 1325880"/>
                <a:gd name="connsiteX2" fmla="*/ 1272463 w 2148840"/>
                <a:gd name="connsiteY2" fmla="*/ 234618 h 1325880"/>
                <a:gd name="connsiteX3" fmla="*/ 1318138 w 2148840"/>
                <a:gd name="connsiteY3" fmla="*/ 209827 h 1325880"/>
                <a:gd name="connsiteX4" fmla="*/ 1451610 w 2148840"/>
                <a:gd name="connsiteY4" fmla="*/ 182880 h 1325880"/>
                <a:gd name="connsiteX5" fmla="*/ 1735948 w 2148840"/>
                <a:gd name="connsiteY5" fmla="*/ 334061 h 1325880"/>
                <a:gd name="connsiteX6" fmla="*/ 1754729 w 2148840"/>
                <a:gd name="connsiteY6" fmla="*/ 368663 h 1325880"/>
                <a:gd name="connsiteX7" fmla="*/ 1811161 w 2148840"/>
                <a:gd name="connsiteY7" fmla="*/ 374352 h 1325880"/>
                <a:gd name="connsiteX8" fmla="*/ 2148840 w 2148840"/>
                <a:gd name="connsiteY8" fmla="*/ 788670 h 1325880"/>
                <a:gd name="connsiteX9" fmla="*/ 1725930 w 2148840"/>
                <a:gd name="connsiteY9" fmla="*/ 1211580 h 1325880"/>
                <a:gd name="connsiteX10" fmla="*/ 1489477 w 2148840"/>
                <a:gd name="connsiteY10" fmla="*/ 1139354 h 1325880"/>
                <a:gd name="connsiteX11" fmla="*/ 1436947 w 2148840"/>
                <a:gd name="connsiteY11" fmla="*/ 1096013 h 1325880"/>
                <a:gd name="connsiteX12" fmla="*/ 1420223 w 2148840"/>
                <a:gd name="connsiteY12" fmla="*/ 1126825 h 1325880"/>
                <a:gd name="connsiteX13" fmla="*/ 1045845 w 2148840"/>
                <a:gd name="connsiteY13" fmla="*/ 1325880 h 1325880"/>
                <a:gd name="connsiteX14" fmla="*/ 726597 w 2148840"/>
                <a:gd name="connsiteY14" fmla="*/ 1193643 h 1325880"/>
                <a:gd name="connsiteX15" fmla="*/ 677235 w 2148840"/>
                <a:gd name="connsiteY15" fmla="*/ 1133816 h 1325880"/>
                <a:gd name="connsiteX16" fmla="*/ 643102 w 2148840"/>
                <a:gd name="connsiteY16" fmla="*/ 1152342 h 1325880"/>
                <a:gd name="connsiteX17" fmla="*/ 462915 w 2148840"/>
                <a:gd name="connsiteY17" fmla="*/ 1188720 h 1325880"/>
                <a:gd name="connsiteX18" fmla="*/ 0 w 2148840"/>
                <a:gd name="connsiteY18" fmla="*/ 725805 h 1325880"/>
                <a:gd name="connsiteX19" fmla="*/ 462915 w 2148840"/>
                <a:gd name="connsiteY19" fmla="*/ 262890 h 1325880"/>
                <a:gd name="connsiteX20" fmla="*/ 556209 w 2148840"/>
                <a:gd name="connsiteY20" fmla="*/ 272295 h 1325880"/>
                <a:gd name="connsiteX21" fmla="*/ 611187 w 2148840"/>
                <a:gd name="connsiteY21" fmla="*/ 289361 h 1325880"/>
                <a:gd name="connsiteX22" fmla="*/ 612757 w 2148840"/>
                <a:gd name="connsiteY22" fmla="*/ 273794 h 1325880"/>
                <a:gd name="connsiteX23" fmla="*/ 948690 w 2148840"/>
                <a:gd name="connsiteY23" fmla="*/ 0 h 132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8840" h="1325880">
                  <a:moveTo>
                    <a:pt x="948690" y="0"/>
                  </a:moveTo>
                  <a:cubicBezTo>
                    <a:pt x="1090723" y="0"/>
                    <a:pt x="1212588" y="86356"/>
                    <a:pt x="1264643" y="209428"/>
                  </a:cubicBezTo>
                  <a:lnTo>
                    <a:pt x="1272463" y="234618"/>
                  </a:lnTo>
                  <a:lnTo>
                    <a:pt x="1318138" y="209827"/>
                  </a:lnTo>
                  <a:cubicBezTo>
                    <a:pt x="1359162" y="192475"/>
                    <a:pt x="1404265" y="182880"/>
                    <a:pt x="1451610" y="182880"/>
                  </a:cubicBezTo>
                  <a:cubicBezTo>
                    <a:pt x="1569971" y="182880"/>
                    <a:pt x="1674326" y="242849"/>
                    <a:pt x="1735948" y="334061"/>
                  </a:cubicBezTo>
                  <a:lnTo>
                    <a:pt x="1754729" y="368663"/>
                  </a:lnTo>
                  <a:lnTo>
                    <a:pt x="1811161" y="374352"/>
                  </a:lnTo>
                  <a:cubicBezTo>
                    <a:pt x="2003874" y="413787"/>
                    <a:pt x="2148840" y="584299"/>
                    <a:pt x="2148840" y="788670"/>
                  </a:cubicBezTo>
                  <a:cubicBezTo>
                    <a:pt x="2148840" y="1022237"/>
                    <a:pt x="1959497" y="1211580"/>
                    <a:pt x="1725930" y="1211580"/>
                  </a:cubicBezTo>
                  <a:cubicBezTo>
                    <a:pt x="1638342" y="1211580"/>
                    <a:pt x="1556974" y="1184954"/>
                    <a:pt x="1489477" y="1139354"/>
                  </a:cubicBezTo>
                  <a:lnTo>
                    <a:pt x="1436947" y="1096013"/>
                  </a:lnTo>
                  <a:lnTo>
                    <a:pt x="1420223" y="1126825"/>
                  </a:lnTo>
                  <a:cubicBezTo>
                    <a:pt x="1339088" y="1246920"/>
                    <a:pt x="1201688" y="1325880"/>
                    <a:pt x="1045845" y="1325880"/>
                  </a:cubicBezTo>
                  <a:cubicBezTo>
                    <a:pt x="921171" y="1325880"/>
                    <a:pt x="808300" y="1275346"/>
                    <a:pt x="726597" y="1193643"/>
                  </a:cubicBezTo>
                  <a:lnTo>
                    <a:pt x="677235" y="1133816"/>
                  </a:lnTo>
                  <a:lnTo>
                    <a:pt x="643102" y="1152342"/>
                  </a:lnTo>
                  <a:cubicBezTo>
                    <a:pt x="587720" y="1175767"/>
                    <a:pt x="526830" y="1188720"/>
                    <a:pt x="462915" y="1188720"/>
                  </a:cubicBezTo>
                  <a:cubicBezTo>
                    <a:pt x="207254" y="1188720"/>
                    <a:pt x="0" y="981466"/>
                    <a:pt x="0" y="725805"/>
                  </a:cubicBezTo>
                  <a:cubicBezTo>
                    <a:pt x="0" y="470144"/>
                    <a:pt x="207254" y="262890"/>
                    <a:pt x="462915" y="262890"/>
                  </a:cubicBezTo>
                  <a:cubicBezTo>
                    <a:pt x="494873" y="262890"/>
                    <a:pt x="526074" y="266128"/>
                    <a:pt x="556209" y="272295"/>
                  </a:cubicBezTo>
                  <a:lnTo>
                    <a:pt x="611187" y="289361"/>
                  </a:lnTo>
                  <a:lnTo>
                    <a:pt x="612757" y="273794"/>
                  </a:lnTo>
                  <a:cubicBezTo>
                    <a:pt x="644731" y="117540"/>
                    <a:pt x="782984" y="0"/>
                    <a:pt x="948690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 algn="ctr">
              <a:solidFill>
                <a:srgbClr val="91F0FD"/>
              </a:solidFill>
              <a:prstDash val="solid"/>
              <a:miter lim="800000"/>
            </a:ln>
            <a:effectLst>
              <a:outerShdw blurRad="215900" dist="76200" dir="66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任意多边形 50">
              <a:extLst>
                <a:ext uri="{FF2B5EF4-FFF2-40B4-BE49-F238E27FC236}">
                  <a16:creationId xmlns:a16="http://schemas.microsoft.com/office/drawing/2014/main" xmlns="" id="{0F241E19-1F42-4566-BDAB-5624FD86F56E}"/>
                </a:ext>
              </a:extLst>
            </p:cNvPr>
            <p:cNvSpPr/>
            <p:nvPr/>
          </p:nvSpPr>
          <p:spPr>
            <a:xfrm rot="21387068">
              <a:off x="8726219" y="-661204"/>
              <a:ext cx="2143214" cy="1322408"/>
            </a:xfrm>
            <a:custGeom>
              <a:avLst/>
              <a:gdLst>
                <a:gd name="connsiteX0" fmla="*/ 948690 w 2148840"/>
                <a:gd name="connsiteY0" fmla="*/ 0 h 1325880"/>
                <a:gd name="connsiteX1" fmla="*/ 1264643 w 2148840"/>
                <a:gd name="connsiteY1" fmla="*/ 209428 h 1325880"/>
                <a:gd name="connsiteX2" fmla="*/ 1272463 w 2148840"/>
                <a:gd name="connsiteY2" fmla="*/ 234618 h 1325880"/>
                <a:gd name="connsiteX3" fmla="*/ 1318138 w 2148840"/>
                <a:gd name="connsiteY3" fmla="*/ 209827 h 1325880"/>
                <a:gd name="connsiteX4" fmla="*/ 1451610 w 2148840"/>
                <a:gd name="connsiteY4" fmla="*/ 182880 h 1325880"/>
                <a:gd name="connsiteX5" fmla="*/ 1735948 w 2148840"/>
                <a:gd name="connsiteY5" fmla="*/ 334061 h 1325880"/>
                <a:gd name="connsiteX6" fmla="*/ 1754729 w 2148840"/>
                <a:gd name="connsiteY6" fmla="*/ 368663 h 1325880"/>
                <a:gd name="connsiteX7" fmla="*/ 1811161 w 2148840"/>
                <a:gd name="connsiteY7" fmla="*/ 374352 h 1325880"/>
                <a:gd name="connsiteX8" fmla="*/ 2148840 w 2148840"/>
                <a:gd name="connsiteY8" fmla="*/ 788670 h 1325880"/>
                <a:gd name="connsiteX9" fmla="*/ 1725930 w 2148840"/>
                <a:gd name="connsiteY9" fmla="*/ 1211580 h 1325880"/>
                <a:gd name="connsiteX10" fmla="*/ 1489477 w 2148840"/>
                <a:gd name="connsiteY10" fmla="*/ 1139354 h 1325880"/>
                <a:gd name="connsiteX11" fmla="*/ 1436947 w 2148840"/>
                <a:gd name="connsiteY11" fmla="*/ 1096013 h 1325880"/>
                <a:gd name="connsiteX12" fmla="*/ 1420223 w 2148840"/>
                <a:gd name="connsiteY12" fmla="*/ 1126825 h 1325880"/>
                <a:gd name="connsiteX13" fmla="*/ 1045845 w 2148840"/>
                <a:gd name="connsiteY13" fmla="*/ 1325880 h 1325880"/>
                <a:gd name="connsiteX14" fmla="*/ 726597 w 2148840"/>
                <a:gd name="connsiteY14" fmla="*/ 1193643 h 1325880"/>
                <a:gd name="connsiteX15" fmla="*/ 677235 w 2148840"/>
                <a:gd name="connsiteY15" fmla="*/ 1133816 h 1325880"/>
                <a:gd name="connsiteX16" fmla="*/ 643102 w 2148840"/>
                <a:gd name="connsiteY16" fmla="*/ 1152342 h 1325880"/>
                <a:gd name="connsiteX17" fmla="*/ 462915 w 2148840"/>
                <a:gd name="connsiteY17" fmla="*/ 1188720 h 1325880"/>
                <a:gd name="connsiteX18" fmla="*/ 0 w 2148840"/>
                <a:gd name="connsiteY18" fmla="*/ 725805 h 1325880"/>
                <a:gd name="connsiteX19" fmla="*/ 462915 w 2148840"/>
                <a:gd name="connsiteY19" fmla="*/ 262890 h 1325880"/>
                <a:gd name="connsiteX20" fmla="*/ 556209 w 2148840"/>
                <a:gd name="connsiteY20" fmla="*/ 272295 h 1325880"/>
                <a:gd name="connsiteX21" fmla="*/ 611187 w 2148840"/>
                <a:gd name="connsiteY21" fmla="*/ 289361 h 1325880"/>
                <a:gd name="connsiteX22" fmla="*/ 612757 w 2148840"/>
                <a:gd name="connsiteY22" fmla="*/ 273794 h 1325880"/>
                <a:gd name="connsiteX23" fmla="*/ 948690 w 2148840"/>
                <a:gd name="connsiteY23" fmla="*/ 0 h 132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8840" h="1325880">
                  <a:moveTo>
                    <a:pt x="948690" y="0"/>
                  </a:moveTo>
                  <a:cubicBezTo>
                    <a:pt x="1090723" y="0"/>
                    <a:pt x="1212588" y="86356"/>
                    <a:pt x="1264643" y="209428"/>
                  </a:cubicBezTo>
                  <a:lnTo>
                    <a:pt x="1272463" y="234618"/>
                  </a:lnTo>
                  <a:lnTo>
                    <a:pt x="1318138" y="209827"/>
                  </a:lnTo>
                  <a:cubicBezTo>
                    <a:pt x="1359162" y="192475"/>
                    <a:pt x="1404265" y="182880"/>
                    <a:pt x="1451610" y="182880"/>
                  </a:cubicBezTo>
                  <a:cubicBezTo>
                    <a:pt x="1569971" y="182880"/>
                    <a:pt x="1674326" y="242849"/>
                    <a:pt x="1735948" y="334061"/>
                  </a:cubicBezTo>
                  <a:lnTo>
                    <a:pt x="1754729" y="368663"/>
                  </a:lnTo>
                  <a:lnTo>
                    <a:pt x="1811161" y="374352"/>
                  </a:lnTo>
                  <a:cubicBezTo>
                    <a:pt x="2003874" y="413787"/>
                    <a:pt x="2148840" y="584299"/>
                    <a:pt x="2148840" y="788670"/>
                  </a:cubicBezTo>
                  <a:cubicBezTo>
                    <a:pt x="2148840" y="1022237"/>
                    <a:pt x="1959497" y="1211580"/>
                    <a:pt x="1725930" y="1211580"/>
                  </a:cubicBezTo>
                  <a:cubicBezTo>
                    <a:pt x="1638342" y="1211580"/>
                    <a:pt x="1556974" y="1184954"/>
                    <a:pt x="1489477" y="1139354"/>
                  </a:cubicBezTo>
                  <a:lnTo>
                    <a:pt x="1436947" y="1096013"/>
                  </a:lnTo>
                  <a:lnTo>
                    <a:pt x="1420223" y="1126825"/>
                  </a:lnTo>
                  <a:cubicBezTo>
                    <a:pt x="1339088" y="1246920"/>
                    <a:pt x="1201688" y="1325880"/>
                    <a:pt x="1045845" y="1325880"/>
                  </a:cubicBezTo>
                  <a:cubicBezTo>
                    <a:pt x="921171" y="1325880"/>
                    <a:pt x="808300" y="1275346"/>
                    <a:pt x="726597" y="1193643"/>
                  </a:cubicBezTo>
                  <a:lnTo>
                    <a:pt x="677235" y="1133816"/>
                  </a:lnTo>
                  <a:lnTo>
                    <a:pt x="643102" y="1152342"/>
                  </a:lnTo>
                  <a:cubicBezTo>
                    <a:pt x="587720" y="1175767"/>
                    <a:pt x="526830" y="1188720"/>
                    <a:pt x="462915" y="1188720"/>
                  </a:cubicBezTo>
                  <a:cubicBezTo>
                    <a:pt x="207254" y="1188720"/>
                    <a:pt x="0" y="981466"/>
                    <a:pt x="0" y="725805"/>
                  </a:cubicBezTo>
                  <a:cubicBezTo>
                    <a:pt x="0" y="470144"/>
                    <a:pt x="207254" y="262890"/>
                    <a:pt x="462915" y="262890"/>
                  </a:cubicBezTo>
                  <a:cubicBezTo>
                    <a:pt x="494873" y="262890"/>
                    <a:pt x="526074" y="266128"/>
                    <a:pt x="556209" y="272295"/>
                  </a:cubicBezTo>
                  <a:lnTo>
                    <a:pt x="611187" y="289361"/>
                  </a:lnTo>
                  <a:lnTo>
                    <a:pt x="612757" y="273794"/>
                  </a:lnTo>
                  <a:cubicBezTo>
                    <a:pt x="644731" y="117540"/>
                    <a:pt x="782984" y="0"/>
                    <a:pt x="948690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 algn="ctr">
              <a:solidFill>
                <a:srgbClr val="91F0FD"/>
              </a:solidFill>
              <a:prstDash val="solid"/>
              <a:miter lim="800000"/>
            </a:ln>
            <a:effectLst>
              <a:innerShdw blurRad="355600" dist="114300" dir="3600000">
                <a:srgbClr val="19B4C9">
                  <a:alpha val="32000"/>
                </a:srgb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2A937B3-2F74-40F0-938C-0F46F5AAF583}"/>
              </a:ext>
            </a:extLst>
          </p:cNvPr>
          <p:cNvGrpSpPr/>
          <p:nvPr/>
        </p:nvGrpSpPr>
        <p:grpSpPr>
          <a:xfrm rot="19652793">
            <a:off x="9425175" y="5252057"/>
            <a:ext cx="601603" cy="609821"/>
            <a:chOff x="2817684" y="410418"/>
            <a:chExt cx="604235" cy="612489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5E35B0E7-465D-4342-B84B-63AB86A45330}"/>
                </a:ext>
              </a:extLst>
            </p:cNvPr>
            <p:cNvGrpSpPr/>
            <p:nvPr/>
          </p:nvGrpSpPr>
          <p:grpSpPr>
            <a:xfrm rot="21335217">
              <a:off x="2817684" y="410418"/>
              <a:ext cx="604235" cy="612489"/>
              <a:chOff x="7973451" y="5027358"/>
              <a:chExt cx="1573291" cy="1594779"/>
            </a:xfrm>
          </p:grpSpPr>
          <p:sp>
            <p:nvSpPr>
              <p:cNvPr id="58" name="五角星 2">
                <a:extLst>
                  <a:ext uri="{FF2B5EF4-FFF2-40B4-BE49-F238E27FC236}">
                    <a16:creationId xmlns:a16="http://schemas.microsoft.com/office/drawing/2014/main" xmlns="" id="{E409910A-9AD6-4C9B-AA78-899F1311B90D}"/>
                  </a:ext>
                </a:extLst>
              </p:cNvPr>
              <p:cNvSpPr/>
              <p:nvPr/>
            </p:nvSpPr>
            <p:spPr>
              <a:xfrm rot="20480842">
                <a:off x="7975659" y="5027358"/>
                <a:ext cx="1571083" cy="1580289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C4EF39"/>
              </a:solidFill>
              <a:ln w="63500" cap="flat" cmpd="sng" algn="ctr">
                <a:noFill/>
                <a:prstDash val="solid"/>
                <a:miter lim="800000"/>
              </a:ln>
              <a:effectLst>
                <a:outerShdw blurRad="190500" dist="635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9" name="五角星 2">
                <a:extLst>
                  <a:ext uri="{FF2B5EF4-FFF2-40B4-BE49-F238E27FC236}">
                    <a16:creationId xmlns:a16="http://schemas.microsoft.com/office/drawing/2014/main" xmlns="" id="{71B90467-1080-4AB7-A6E0-E55F96A215FE}"/>
                  </a:ext>
                </a:extLst>
              </p:cNvPr>
              <p:cNvSpPr/>
              <p:nvPr/>
            </p:nvSpPr>
            <p:spPr>
              <a:xfrm rot="20480842">
                <a:off x="7973451" y="5041848"/>
                <a:ext cx="1571083" cy="1580289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254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innerShdw blurRad="368300">
                  <a:srgbClr val="FF3B65"/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7" name="弧形 56">
              <a:extLst>
                <a:ext uri="{FF2B5EF4-FFF2-40B4-BE49-F238E27FC236}">
                  <a16:creationId xmlns:a16="http://schemas.microsoft.com/office/drawing/2014/main" xmlns="" id="{8C64C4D1-DD77-4E65-B93E-3BD6AB5E0873}"/>
                </a:ext>
              </a:extLst>
            </p:cNvPr>
            <p:cNvSpPr/>
            <p:nvPr/>
          </p:nvSpPr>
          <p:spPr>
            <a:xfrm rot="15881703">
              <a:off x="2988235" y="627531"/>
              <a:ext cx="197224" cy="197224"/>
            </a:xfrm>
            <a:prstGeom prst="arc">
              <a:avLst>
                <a:gd name="adj1" fmla="val 16200000"/>
                <a:gd name="adj2" fmla="val 20358260"/>
              </a:avLst>
            </a:prstGeom>
            <a:noFill/>
            <a:ln w="41275" cap="flat" cmpd="sng" algn="ctr">
              <a:solidFill>
                <a:srgbClr val="FFFFFF">
                  <a:alpha val="63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B0D5D23D-1FD6-4D69-A4D3-21F92621A5EC}"/>
              </a:ext>
            </a:extLst>
          </p:cNvPr>
          <p:cNvGrpSpPr/>
          <p:nvPr/>
        </p:nvGrpSpPr>
        <p:grpSpPr>
          <a:xfrm rot="2224307">
            <a:off x="10680459" y="5050850"/>
            <a:ext cx="609094" cy="597894"/>
            <a:chOff x="10646778" y="4753862"/>
            <a:chExt cx="751521" cy="737702"/>
          </a:xfrm>
        </p:grpSpPr>
        <p:sp>
          <p:nvSpPr>
            <p:cNvPr id="61" name="五角星 2">
              <a:extLst>
                <a:ext uri="{FF2B5EF4-FFF2-40B4-BE49-F238E27FC236}">
                  <a16:creationId xmlns:a16="http://schemas.microsoft.com/office/drawing/2014/main" xmlns="" id="{7988256F-0FAF-4918-8958-43E52257D86E}"/>
                </a:ext>
              </a:extLst>
            </p:cNvPr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rgbClr val="FFFFFF"/>
            </a:solidFill>
            <a:ln w="15875" cap="flat" cmpd="sng" algn="ctr">
              <a:noFill/>
              <a:prstDash val="solid"/>
              <a:miter lim="800000"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xmlns="" id="{3E92108C-3D0E-4B7F-BD35-5B9FE28CEB2F}"/>
                </a:ext>
              </a:extLst>
            </p:cNvPr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63" name="五角星 2">
                <a:extLst>
                  <a:ext uri="{FF2B5EF4-FFF2-40B4-BE49-F238E27FC236}">
                    <a16:creationId xmlns:a16="http://schemas.microsoft.com/office/drawing/2014/main" xmlns="" id="{3EAD54C9-6D59-4ACD-8C93-073888B6CA07}"/>
                  </a:ext>
                </a:extLst>
              </p:cNvPr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 cap="flat" cmpd="sng" algn="ctr">
                <a:solidFill>
                  <a:srgbClr val="FFFF00"/>
                </a:solidFill>
                <a:prstDash val="solid"/>
                <a:miter lim="800000"/>
              </a:ln>
              <a:effectLst>
                <a:innerShdw blurRad="292100">
                  <a:srgbClr val="FFC000"/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4" name="五角星 2">
                <a:extLst>
                  <a:ext uri="{FF2B5EF4-FFF2-40B4-BE49-F238E27FC236}">
                    <a16:creationId xmlns:a16="http://schemas.microsoft.com/office/drawing/2014/main" xmlns="" id="{539EC61A-7534-4B20-8B48-54BD94D6F490}"/>
                  </a:ext>
                </a:extLst>
              </p:cNvPr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 cmpd="sng" algn="ctr">
                <a:solidFill>
                  <a:srgbClr val="FFFFFF">
                    <a:alpha val="89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5" name="五角星 2">
                <a:extLst>
                  <a:ext uri="{FF2B5EF4-FFF2-40B4-BE49-F238E27FC236}">
                    <a16:creationId xmlns:a16="http://schemas.microsoft.com/office/drawing/2014/main" xmlns="" id="{8CF25FCE-8A37-4F88-B3A1-A20BBE37789C}"/>
                  </a:ext>
                </a:extLst>
              </p:cNvPr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 cmpd="sng" algn="ctr">
                <a:solidFill>
                  <a:srgbClr val="FFFFFF">
                    <a:alpha val="69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68" name="图片 67">
            <a:extLst>
              <a:ext uri="{FF2B5EF4-FFF2-40B4-BE49-F238E27FC236}">
                <a16:creationId xmlns:a16="http://schemas.microsoft.com/office/drawing/2014/main" xmlns="" id="{CE722B92-2AE1-4296-B99B-4DAA41440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979" y="1753234"/>
            <a:ext cx="3488869" cy="487777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3628373" y="380783"/>
            <a:ext cx="4935255" cy="892976"/>
            <a:chOff x="3628373" y="500079"/>
            <a:chExt cx="4935255" cy="892976"/>
          </a:xfrm>
        </p:grpSpPr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4772559" y="500079"/>
              <a:ext cx="26468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914400">
                <a:defRPr/>
              </a:pPr>
              <a:r>
                <a:rPr lang="zh-TW" altLang="en-US" sz="3200" kern="0" dirty="0">
                  <a:cs typeface="+mn-ea"/>
                  <a:sym typeface="+mn-lt"/>
                </a:rPr>
                <a:t>恢復正常飲食</a:t>
              </a:r>
              <a:endParaRPr lang="zh-CN" altLang="en-US" sz="3200" kern="0" dirty="0">
                <a:cs typeface="+mn-ea"/>
                <a:sym typeface="+mn-lt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628373" y="1134523"/>
              <a:ext cx="4935255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  <p:pic>
        <p:nvPicPr>
          <p:cNvPr id="70" name="图片 69">
            <a:extLst>
              <a:ext uri="{FF2B5EF4-FFF2-40B4-BE49-F238E27FC236}">
                <a16:creationId xmlns:a16="http://schemas.microsoft.com/office/drawing/2014/main" xmlns="" id="{72773039-667E-4924-9B6A-978FE62058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5539" y="1031293"/>
            <a:ext cx="2137144" cy="216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5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/>
      <p:bldP spid="44" grpId="0" animBg="1"/>
      <p:bldP spid="45" grpId="0" animBg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2" y="2465007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22131" y="3967765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5576" y="307586"/>
            <a:ext cx="6671120" cy="3944731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C3F0EA5-D3AA-4CCB-8053-CA26C4C18711}"/>
              </a:ext>
            </a:extLst>
          </p:cNvPr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38" name="Group 4">
              <a:extLst>
                <a:ext uri="{FF2B5EF4-FFF2-40B4-BE49-F238E27FC236}">
                  <a16:creationId xmlns:a16="http://schemas.microsoft.com/office/drawing/2014/main" xmlns="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44" name="Freeform 5">
                <a:extLst>
                  <a:ext uri="{FF2B5EF4-FFF2-40B4-BE49-F238E27FC236}">
                    <a16:creationId xmlns:a16="http://schemas.microsoft.com/office/drawing/2014/main" xmlns="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6">
                <a:extLst>
                  <a:ext uri="{FF2B5EF4-FFF2-40B4-BE49-F238E27FC236}">
                    <a16:creationId xmlns:a16="http://schemas.microsoft.com/office/drawing/2014/main" xmlns="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7">
                <a:extLst>
                  <a:ext uri="{FF2B5EF4-FFF2-40B4-BE49-F238E27FC236}">
                    <a16:creationId xmlns:a16="http://schemas.microsoft.com/office/drawing/2014/main" xmlns="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8">
                <a:extLst>
                  <a:ext uri="{FF2B5EF4-FFF2-40B4-BE49-F238E27FC236}">
                    <a16:creationId xmlns:a16="http://schemas.microsoft.com/office/drawing/2014/main" xmlns="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4">
              <a:extLst>
                <a:ext uri="{FF2B5EF4-FFF2-40B4-BE49-F238E27FC236}">
                  <a16:creationId xmlns:a16="http://schemas.microsoft.com/office/drawing/2014/main" xmlns="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xmlns="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xmlns="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7">
                <a:extLst>
                  <a:ext uri="{FF2B5EF4-FFF2-40B4-BE49-F238E27FC236}">
                    <a16:creationId xmlns:a16="http://schemas.microsoft.com/office/drawing/2014/main" xmlns="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xmlns="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F4ED10A7-E928-4DAB-8D6E-46F9B16A0627}"/>
              </a:ext>
            </a:extLst>
          </p:cNvPr>
          <p:cNvSpPr txBox="1"/>
          <p:nvPr/>
        </p:nvSpPr>
        <p:spPr>
          <a:xfrm>
            <a:off x="3979558" y="177212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kern="0" noProof="0" dirty="0">
                <a:cs typeface="+mn-ea"/>
                <a:sym typeface="+mn-lt"/>
              </a:rPr>
              <a:t>盤點學用品</a:t>
            </a:r>
            <a:endParaRPr kumimoji="0" lang="zh-CN" altLang="en-US" sz="6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pic>
        <p:nvPicPr>
          <p:cNvPr id="21" name="图片 65">
            <a:extLst>
              <a:ext uri="{FF2B5EF4-FFF2-40B4-BE49-F238E27FC236}">
                <a16:creationId xmlns:a16="http://schemas.microsoft.com/office/drawing/2014/main" xmlns="" id="{CD0DD594-C806-4B55-9C6D-62C57F636F3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96811" y="1518197"/>
            <a:ext cx="2677075" cy="1775254"/>
          </a:xfrm>
          <a:custGeom>
            <a:avLst/>
            <a:gdLst>
              <a:gd name="connsiteX0" fmla="*/ 0 w 4351728"/>
              <a:gd name="connsiteY0" fmla="*/ 0 h 2885770"/>
              <a:gd name="connsiteX1" fmla="*/ 2684410 w 4351728"/>
              <a:gd name="connsiteY1" fmla="*/ 0 h 2885770"/>
              <a:gd name="connsiteX2" fmla="*/ 2684410 w 4351728"/>
              <a:gd name="connsiteY2" fmla="*/ 206739 h 2885770"/>
              <a:gd name="connsiteX3" fmla="*/ 4351728 w 4351728"/>
              <a:gd name="connsiteY3" fmla="*/ 206739 h 2885770"/>
              <a:gd name="connsiteX4" fmla="*/ 4351728 w 4351728"/>
              <a:gd name="connsiteY4" fmla="*/ 2885770 h 2885770"/>
              <a:gd name="connsiteX5" fmla="*/ 0 w 4351728"/>
              <a:gd name="connsiteY5" fmla="*/ 2885770 h 288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1728" h="2885770">
                <a:moveTo>
                  <a:pt x="0" y="0"/>
                </a:moveTo>
                <a:lnTo>
                  <a:pt x="2684410" y="0"/>
                </a:lnTo>
                <a:lnTo>
                  <a:pt x="2684410" y="206739"/>
                </a:lnTo>
                <a:lnTo>
                  <a:pt x="4351728" y="206739"/>
                </a:lnTo>
                <a:lnTo>
                  <a:pt x="4351728" y="2885770"/>
                </a:lnTo>
                <a:lnTo>
                  <a:pt x="0" y="288577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5814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1589383" y="1601106"/>
            <a:ext cx="10086569" cy="4289011"/>
          </a:xfrm>
          <a:custGeom>
            <a:avLst/>
            <a:gdLst>
              <a:gd name="connsiteX0" fmla="*/ 67623 w 10086569"/>
              <a:gd name="connsiteY0" fmla="*/ 2873138 h 4289011"/>
              <a:gd name="connsiteX1" fmla="*/ 13032 w 10086569"/>
              <a:gd name="connsiteY1" fmla="*/ 757736 h 4289011"/>
              <a:gd name="connsiteX2" fmla="*/ 313283 w 10086569"/>
              <a:gd name="connsiteY2" fmla="*/ 129938 h 4289011"/>
              <a:gd name="connsiteX3" fmla="*/ 2415038 w 10086569"/>
              <a:gd name="connsiteY3" fmla="*/ 129938 h 4289011"/>
              <a:gd name="connsiteX4" fmla="*/ 9170680 w 10086569"/>
              <a:gd name="connsiteY4" fmla="*/ 334655 h 4289011"/>
              <a:gd name="connsiteX5" fmla="*/ 9197975 w 10086569"/>
              <a:gd name="connsiteY5" fmla="*/ 3910368 h 4289011"/>
              <a:gd name="connsiteX6" fmla="*/ 1541581 w 10086569"/>
              <a:gd name="connsiteY6" fmla="*/ 4196971 h 4289011"/>
              <a:gd name="connsiteX7" fmla="*/ 190453 w 10086569"/>
              <a:gd name="connsiteY7" fmla="*/ 4169676 h 4289011"/>
              <a:gd name="connsiteX8" fmla="*/ 67623 w 10086569"/>
              <a:gd name="connsiteY8" fmla="*/ 2873138 h 4289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86569" h="4289011">
                <a:moveTo>
                  <a:pt x="67623" y="2873138"/>
                </a:moveTo>
                <a:cubicBezTo>
                  <a:pt x="38053" y="2304482"/>
                  <a:pt x="-27911" y="1214936"/>
                  <a:pt x="13032" y="757736"/>
                </a:cubicBezTo>
                <a:cubicBezTo>
                  <a:pt x="53975" y="300536"/>
                  <a:pt x="-87051" y="234571"/>
                  <a:pt x="313283" y="129938"/>
                </a:cubicBezTo>
                <a:cubicBezTo>
                  <a:pt x="713617" y="25305"/>
                  <a:pt x="2415038" y="129938"/>
                  <a:pt x="2415038" y="129938"/>
                </a:cubicBezTo>
                <a:cubicBezTo>
                  <a:pt x="3891271" y="164057"/>
                  <a:pt x="8040190" y="-295417"/>
                  <a:pt x="9170680" y="334655"/>
                </a:cubicBezTo>
                <a:cubicBezTo>
                  <a:pt x="10301170" y="964727"/>
                  <a:pt x="10469491" y="3266649"/>
                  <a:pt x="9197975" y="3910368"/>
                </a:cubicBezTo>
                <a:cubicBezTo>
                  <a:pt x="7926459" y="4554087"/>
                  <a:pt x="3042835" y="4153753"/>
                  <a:pt x="1541581" y="4196971"/>
                </a:cubicBezTo>
                <a:cubicBezTo>
                  <a:pt x="40327" y="4240189"/>
                  <a:pt x="431563" y="4394864"/>
                  <a:pt x="190453" y="4169676"/>
                </a:cubicBezTo>
                <a:cubicBezTo>
                  <a:pt x="-50657" y="3944488"/>
                  <a:pt x="97193" y="3441794"/>
                  <a:pt x="67623" y="28731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034C5C1-1AFA-4C1D-8A3A-FD4711C39E19}"/>
              </a:ext>
            </a:extLst>
          </p:cNvPr>
          <p:cNvGrpSpPr/>
          <p:nvPr/>
        </p:nvGrpSpPr>
        <p:grpSpPr>
          <a:xfrm>
            <a:off x="2006795" y="2211490"/>
            <a:ext cx="8196319" cy="2601546"/>
            <a:chOff x="999905" y="1619489"/>
            <a:chExt cx="8196319" cy="260154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AE9A80E5-29E9-4B97-8B79-4A8672FD29C5}"/>
                </a:ext>
              </a:extLst>
            </p:cNvPr>
            <p:cNvSpPr/>
            <p:nvPr/>
          </p:nvSpPr>
          <p:spPr>
            <a:xfrm>
              <a:off x="999905" y="1619489"/>
              <a:ext cx="8196319" cy="26015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base">
                <a:lnSpc>
                  <a:spcPct val="150000"/>
                </a:lnSpc>
              </a:pPr>
              <a:r>
                <a:rPr lang="en-US" altLang="zh-TW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1.</a:t>
              </a:r>
              <a:r>
                <a:rPr lang="zh-TW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鉛筆盒：內有圈圈尺、五枝削好的鉛筆、橡皮擦。</a:t>
              </a:r>
              <a:endPara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fontAlgn="base">
                <a:lnSpc>
                  <a:spcPct val="150000"/>
                </a:lnSpc>
              </a:pPr>
              <a:r>
                <a:rPr lang="en-US" altLang="zh-TW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2.</a:t>
              </a:r>
              <a:r>
                <a:rPr lang="zh-TW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著色工具：小盒方便攜帶放抽屜。</a:t>
              </a:r>
              <a:endPara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fontAlgn="base">
                <a:lnSpc>
                  <a:spcPct val="150000"/>
                </a:lnSpc>
              </a:pPr>
              <a:r>
                <a:rPr lang="en-US" altLang="zh-TW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3.</a:t>
              </a:r>
              <a:r>
                <a:rPr lang="zh-TW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衛生用品：大包濕紙巾、大包衛生紙。</a:t>
              </a:r>
              <a:endPara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fontAlgn="base">
                <a:lnSpc>
                  <a:spcPct val="150000"/>
                </a:lnSpc>
              </a:pPr>
              <a:r>
                <a:rPr lang="en-US" altLang="zh-TW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4.</a:t>
              </a:r>
              <a:r>
                <a:rPr lang="zh-TW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個人用品：姓名貼、口罩</a:t>
              </a:r>
              <a:r>
                <a:rPr lang="en-US" altLang="zh-TW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5</a:t>
              </a:r>
              <a:r>
                <a:rPr lang="zh-TW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個乾淨備用。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51DE1C34-F9F4-4CF6-BBB3-1C77597A0D71}"/>
                </a:ext>
              </a:extLst>
            </p:cNvPr>
            <p:cNvSpPr/>
            <p:nvPr/>
          </p:nvSpPr>
          <p:spPr>
            <a:xfrm>
              <a:off x="1264045" y="1619489"/>
              <a:ext cx="553998" cy="1662177"/>
            </a:xfrm>
            <a:prstGeom prst="rect">
              <a:avLst/>
            </a:prstGeom>
          </p:spPr>
          <p:txBody>
            <a:bodyPr vert="eaVert"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3637328" y="380783"/>
            <a:ext cx="4935255" cy="1024762"/>
            <a:chOff x="3637328" y="500079"/>
            <a:chExt cx="4935255" cy="102476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3939001" y="500079"/>
              <a:ext cx="43140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914400">
                <a:defRPr/>
              </a:pPr>
              <a:r>
                <a:rPr lang="en-US" altLang="zh-TW" sz="3200" kern="0" dirty="0">
                  <a:cs typeface="+mn-ea"/>
                  <a:sym typeface="+mn-lt"/>
                </a:rPr>
                <a:t>80%</a:t>
              </a:r>
              <a:r>
                <a:rPr lang="zh-TW" altLang="en-US" sz="3200" kern="0" dirty="0">
                  <a:cs typeface="+mn-ea"/>
                  <a:sym typeface="+mn-lt"/>
                </a:rPr>
                <a:t>施老師都準備好了</a:t>
              </a:r>
              <a:endParaRPr lang="zh-CN" altLang="en-US" sz="3200" kern="0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637328" y="1280415"/>
              <a:ext cx="4935255" cy="24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  <p:pic>
        <p:nvPicPr>
          <p:cNvPr id="10" name="图片 16">
            <a:extLst>
              <a:ext uri="{FF2B5EF4-FFF2-40B4-BE49-F238E27FC236}">
                <a16:creationId xmlns:a16="http://schemas.microsoft.com/office/drawing/2014/main" xmlns="" id="{5E11ACFA-911C-454B-9C27-816266798D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01" y="3333849"/>
            <a:ext cx="2902426" cy="347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8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2" y="2465007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22131" y="3967765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3420" y="-173677"/>
            <a:ext cx="6792034" cy="5053663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C3F0EA5-D3AA-4CCB-8053-CA26C4C18711}"/>
              </a:ext>
            </a:extLst>
          </p:cNvPr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38" name="Group 4">
              <a:extLst>
                <a:ext uri="{FF2B5EF4-FFF2-40B4-BE49-F238E27FC236}">
                  <a16:creationId xmlns:a16="http://schemas.microsoft.com/office/drawing/2014/main" xmlns="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44" name="Freeform 5">
                <a:extLst>
                  <a:ext uri="{FF2B5EF4-FFF2-40B4-BE49-F238E27FC236}">
                    <a16:creationId xmlns:a16="http://schemas.microsoft.com/office/drawing/2014/main" xmlns="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6">
                <a:extLst>
                  <a:ext uri="{FF2B5EF4-FFF2-40B4-BE49-F238E27FC236}">
                    <a16:creationId xmlns:a16="http://schemas.microsoft.com/office/drawing/2014/main" xmlns="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7">
                <a:extLst>
                  <a:ext uri="{FF2B5EF4-FFF2-40B4-BE49-F238E27FC236}">
                    <a16:creationId xmlns:a16="http://schemas.microsoft.com/office/drawing/2014/main" xmlns="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8">
                <a:extLst>
                  <a:ext uri="{FF2B5EF4-FFF2-40B4-BE49-F238E27FC236}">
                    <a16:creationId xmlns:a16="http://schemas.microsoft.com/office/drawing/2014/main" xmlns="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4">
              <a:extLst>
                <a:ext uri="{FF2B5EF4-FFF2-40B4-BE49-F238E27FC236}">
                  <a16:creationId xmlns:a16="http://schemas.microsoft.com/office/drawing/2014/main" xmlns="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xmlns="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xmlns="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7">
                <a:extLst>
                  <a:ext uri="{FF2B5EF4-FFF2-40B4-BE49-F238E27FC236}">
                    <a16:creationId xmlns:a16="http://schemas.microsoft.com/office/drawing/2014/main" xmlns="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xmlns="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F4ED10A7-E928-4DAB-8D6E-46F9B16A0627}"/>
              </a:ext>
            </a:extLst>
          </p:cNvPr>
          <p:cNvSpPr txBox="1"/>
          <p:nvPr/>
        </p:nvSpPr>
        <p:spPr>
          <a:xfrm>
            <a:off x="4356015" y="1363047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lvl="0" defTabSz="914400">
              <a:defRPr/>
            </a:pPr>
            <a:r>
              <a:rPr lang="zh-TW" altLang="en-US" sz="6000" kern="0" dirty="0">
                <a:cs typeface="+mn-ea"/>
                <a:sym typeface="+mn-lt"/>
              </a:rPr>
              <a:t>線上學習</a:t>
            </a:r>
            <a:endParaRPr lang="en-US" altLang="zh-TW" sz="6000" kern="0" dirty="0">
              <a:cs typeface="+mn-ea"/>
              <a:sym typeface="+mn-lt"/>
            </a:endParaRPr>
          </a:p>
          <a:p>
            <a:pPr lvl="0" defTabSz="914400">
              <a:defRPr/>
            </a:pPr>
            <a:r>
              <a:rPr lang="zh-TW" altLang="en-US" sz="6000" kern="0" dirty="0">
                <a:cs typeface="+mn-ea"/>
                <a:sym typeface="+mn-lt"/>
              </a:rPr>
              <a:t>設備齊全</a:t>
            </a:r>
            <a:endParaRPr lang="zh-CN" altLang="en-US" sz="6000" kern="0" dirty="0">
              <a:cs typeface="+mn-ea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pic>
        <p:nvPicPr>
          <p:cNvPr id="22" name="图片 74">
            <a:extLst>
              <a:ext uri="{FF2B5EF4-FFF2-40B4-BE49-F238E27FC236}">
                <a16:creationId xmlns:a16="http://schemas.microsoft.com/office/drawing/2014/main" xmlns="" id="{7F7B6212-2318-4572-9603-D08D041F420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2607" y="1572180"/>
            <a:ext cx="2347853" cy="1597540"/>
          </a:xfrm>
          <a:custGeom>
            <a:avLst/>
            <a:gdLst>
              <a:gd name="connsiteX0" fmla="*/ 0 w 1583140"/>
              <a:gd name="connsiteY0" fmla="*/ 0 h 1077209"/>
              <a:gd name="connsiteX1" fmla="*/ 1583140 w 1583140"/>
              <a:gd name="connsiteY1" fmla="*/ 0 h 1077209"/>
              <a:gd name="connsiteX2" fmla="*/ 1583140 w 1583140"/>
              <a:gd name="connsiteY2" fmla="*/ 1077209 h 1077209"/>
              <a:gd name="connsiteX3" fmla="*/ 0 w 1583140"/>
              <a:gd name="connsiteY3" fmla="*/ 1077209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140" h="1077209">
                <a:moveTo>
                  <a:pt x="0" y="0"/>
                </a:moveTo>
                <a:lnTo>
                  <a:pt x="1583140" y="0"/>
                </a:lnTo>
                <a:lnTo>
                  <a:pt x="1583140" y="1077209"/>
                </a:lnTo>
                <a:lnTo>
                  <a:pt x="0" y="107720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614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4="http://schemas.microsoft.com/office/drawing/2010/main" xmlns:a16="http://schemas.microsoft.com/office/drawing/2014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H_SubTitle_1">
            <a:extLst>
              <a:ext uri="{FF2B5EF4-FFF2-40B4-BE49-F238E27FC236}">
                <a16:creationId xmlns:a16="http://schemas.microsoft.com/office/drawing/2014/main" xmlns="" id="{0BCB62A5-35AB-4D42-AE7F-A3836E77F6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628373" y="3480179"/>
            <a:ext cx="2235902" cy="86914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8000" tIns="576000" rIns="108000" bIns="0" anchor="ctr">
            <a:normAutofit lnSpcReduction="10000"/>
          </a:bodyPr>
          <a:lstStyle/>
          <a:p>
            <a:pPr algn="ctr">
              <a:defRPr/>
            </a:pPr>
            <a:endParaRPr lang="da-DK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6E0A2332-C92D-4593-887D-9521307E9012}"/>
              </a:ext>
            </a:extLst>
          </p:cNvPr>
          <p:cNvGrpSpPr/>
          <p:nvPr/>
        </p:nvGrpSpPr>
        <p:grpSpPr>
          <a:xfrm>
            <a:off x="8814546" y="6023766"/>
            <a:ext cx="2590800" cy="209550"/>
            <a:chOff x="9345013" y="5765416"/>
            <a:chExt cx="2590800" cy="209550"/>
          </a:xfrm>
        </p:grpSpPr>
        <p:cxnSp>
          <p:nvCxnSpPr>
            <p:cNvPr id="37" name="MH_Other_8">
              <a:extLst>
                <a:ext uri="{FF2B5EF4-FFF2-40B4-BE49-F238E27FC236}">
                  <a16:creationId xmlns:a16="http://schemas.microsoft.com/office/drawing/2014/main" xmlns="" id="{E70D4009-F869-434D-9F4D-5E1D1D836B8D}"/>
                </a:ext>
              </a:extLst>
            </p:cNvPr>
            <p:cNvCxnSpPr/>
            <p:nvPr>
              <p:custDataLst>
                <p:tags r:id="rId3"/>
              </p:custDataLst>
            </p:nvPr>
          </p:nvCxnSpPr>
          <p:spPr>
            <a:xfrm flipH="1">
              <a:off x="9345013" y="5974966"/>
              <a:ext cx="2590800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MH_Other_9">
              <a:extLst>
                <a:ext uri="{FF2B5EF4-FFF2-40B4-BE49-F238E27FC236}">
                  <a16:creationId xmlns:a16="http://schemas.microsoft.com/office/drawing/2014/main" xmlns="" id="{A4CD93E9-07CB-4985-864F-7905C9D24290}"/>
                </a:ext>
              </a:extLst>
            </p:cNvPr>
            <p:cNvCxnSpPr/>
            <p:nvPr>
              <p:custDataLst>
                <p:tags r:id="rId4"/>
              </p:custDataLst>
            </p:nvPr>
          </p:nvCxnSpPr>
          <p:spPr>
            <a:xfrm flipH="1">
              <a:off x="9987951" y="5870191"/>
              <a:ext cx="1947862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MH_Other_10">
              <a:extLst>
                <a:ext uri="{FF2B5EF4-FFF2-40B4-BE49-F238E27FC236}">
                  <a16:creationId xmlns:a16="http://schemas.microsoft.com/office/drawing/2014/main" xmlns="" id="{08FF5725-CB09-409F-91F7-F3F1A2DFF4A1}"/>
                </a:ext>
              </a:extLst>
            </p:cNvPr>
            <p:cNvCxnSpPr/>
            <p:nvPr>
              <p:custDataLst>
                <p:tags r:id="rId5"/>
              </p:custDataLst>
            </p:nvPr>
          </p:nvCxnSpPr>
          <p:spPr>
            <a:xfrm flipH="1">
              <a:off x="10559451" y="5765416"/>
              <a:ext cx="1376362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41B90F01-A1BA-4C6D-9F03-681A39AB1C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219" y="2670385"/>
            <a:ext cx="2411439" cy="310215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3628373" y="380783"/>
            <a:ext cx="4935255" cy="892976"/>
            <a:chOff x="3628373" y="500079"/>
            <a:chExt cx="4935255" cy="892976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4362191" y="500079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914400">
                <a:defRPr/>
              </a:pPr>
              <a:r>
                <a:rPr lang="zh-TW" altLang="en-US" sz="3200" kern="0" dirty="0">
                  <a:cs typeface="+mn-ea"/>
                  <a:sym typeface="+mn-lt"/>
                </a:rPr>
                <a:t>線上學習設備齊全</a:t>
              </a:r>
              <a:endParaRPr lang="zh-CN" altLang="en-US" sz="3200" kern="0" dirty="0">
                <a:cs typeface="+mn-ea"/>
                <a:sym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628373" y="1134523"/>
              <a:ext cx="4935255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0CE74582-9775-4385-AE2E-27E47BD13C75}"/>
              </a:ext>
            </a:extLst>
          </p:cNvPr>
          <p:cNvGrpSpPr/>
          <p:nvPr/>
        </p:nvGrpSpPr>
        <p:grpSpPr>
          <a:xfrm>
            <a:off x="3098939" y="1757044"/>
            <a:ext cx="2968962" cy="2968962"/>
            <a:chOff x="3098939" y="1757044"/>
            <a:chExt cx="2968962" cy="29689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98939" y="1757044"/>
              <a:ext cx="2968962" cy="29689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628373" y="2501942"/>
              <a:ext cx="1333763" cy="14229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TW" altLang="en-US" sz="2000" dirty="0">
                  <a:solidFill>
                    <a:srgbClr val="FFFFFF"/>
                  </a:solidFill>
                  <a:cs typeface="+mn-ea"/>
                  <a:sym typeface="+mn-lt"/>
                </a:rPr>
                <a:t>桌機</a:t>
              </a:r>
              <a:endParaRPr lang="en-US" altLang="zh-TW" sz="2000" dirty="0">
                <a:solidFill>
                  <a:srgbClr val="FFFFFF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000" dirty="0">
                  <a:solidFill>
                    <a:srgbClr val="FFFFFF"/>
                  </a:solidFill>
                  <a:cs typeface="+mn-ea"/>
                  <a:sym typeface="+mn-lt"/>
                </a:rPr>
                <a:t>Web cam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TW" altLang="en-US" sz="2000" dirty="0">
                  <a:solidFill>
                    <a:srgbClr val="FFFFFF"/>
                  </a:solidFill>
                  <a:cs typeface="+mn-ea"/>
                  <a:sym typeface="+mn-lt"/>
                </a:rPr>
                <a:t>耳機耳麥</a:t>
              </a:r>
              <a:endParaRPr lang="en-US" altLang="zh-CN" sz="2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71526" y="1706808"/>
            <a:ext cx="2968962" cy="2968962"/>
            <a:chOff x="3168506" y="1881486"/>
            <a:chExt cx="2968962" cy="2968962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8506" y="1881486"/>
              <a:ext cx="2968962" cy="2968962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3928064" y="2885323"/>
              <a:ext cx="954107" cy="9612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TW" altLang="en-US" sz="2000" dirty="0">
                  <a:solidFill>
                    <a:srgbClr val="FFFFFF"/>
                  </a:solidFill>
                  <a:cs typeface="+mn-ea"/>
                  <a:sym typeface="+mn-lt"/>
                </a:rPr>
                <a:t>筆電</a:t>
              </a:r>
              <a:endParaRPr lang="en-US" altLang="zh-TW" sz="2000" dirty="0">
                <a:solidFill>
                  <a:srgbClr val="FFFFFF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TW" altLang="en-US" sz="2000" dirty="0">
                  <a:solidFill>
                    <a:srgbClr val="FFFFFF"/>
                  </a:solidFill>
                  <a:cs typeface="+mn-ea"/>
                  <a:sym typeface="+mn-lt"/>
                </a:rPr>
                <a:t>含鏡頭</a:t>
              </a:r>
              <a:endParaRPr lang="en-US" altLang="zh-CN" sz="2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168145" y="1617450"/>
            <a:ext cx="2968962" cy="2968962"/>
            <a:chOff x="2920636" y="1792128"/>
            <a:chExt cx="2968962" cy="2968962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0636" y="1792128"/>
              <a:ext cx="2968962" cy="2968962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3928064" y="2885323"/>
              <a:ext cx="954107" cy="9612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TW" altLang="en-US" sz="2000" dirty="0">
                  <a:solidFill>
                    <a:srgbClr val="FFFFFF"/>
                  </a:solidFill>
                  <a:cs typeface="+mn-ea"/>
                  <a:sym typeface="+mn-lt"/>
                </a:rPr>
                <a:t>平板</a:t>
              </a:r>
              <a:endParaRPr lang="en-US" altLang="zh-TW" sz="2000" dirty="0">
                <a:solidFill>
                  <a:srgbClr val="FFFFFF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TW" altLang="en-US" sz="2000" dirty="0">
                  <a:solidFill>
                    <a:srgbClr val="FFFFFF"/>
                  </a:solidFill>
                  <a:cs typeface="+mn-ea"/>
                  <a:sym typeface="+mn-lt"/>
                </a:rPr>
                <a:t>含鏡頭</a:t>
              </a:r>
              <a:endParaRPr lang="en-US" altLang="zh-CN" sz="2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MH_Desc_1">
            <a:extLst>
              <a:ext uri="{FF2B5EF4-FFF2-40B4-BE49-F238E27FC236}">
                <a16:creationId xmlns:a16="http://schemas.microsoft.com/office/drawing/2014/main" xmlns="" id="{DD46742A-7CBE-4A32-8F42-0E9E8EE252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94956" y="4776242"/>
            <a:ext cx="6866927" cy="124752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1.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學會使用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google meet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。輸入施老師的課程代碼 </a:t>
            </a:r>
            <a:r>
              <a:rPr lang="en-US" altLang="zh-TW" dirty="0" err="1"/>
              <a:t>yqxixosoad</a:t>
            </a:r>
            <a:endParaRPr lang="en-US" altLang="zh-TW" dirty="0"/>
          </a:p>
          <a:p>
            <a:pPr>
              <a:lnSpc>
                <a:spcPct val="150000"/>
              </a:lnSpc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2.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學會尊重自己與同學，專心學習。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3.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保護自己，勤洗手、口罩戴好。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524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nodePh="1" p14:presetBounceEnd="50667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667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667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6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6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4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3A34E62-F1AE-48B8-A452-2C6598394F0D}"/>
              </a:ext>
            </a:extLst>
          </p:cNvPr>
          <p:cNvSpPr/>
          <p:nvPr/>
        </p:nvSpPr>
        <p:spPr>
          <a:xfrm>
            <a:off x="5122557" y="1916155"/>
            <a:ext cx="5624419" cy="427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TW" altLang="en-US" sz="2800" dirty="0">
                <a:solidFill>
                  <a:srgbClr val="FF0000"/>
                </a:solidFill>
                <a:cs typeface="+mn-ea"/>
                <a:sym typeface="+mn-lt"/>
              </a:rPr>
              <a:t>優先使用聯絡簿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，聯絡簿是施老師每天第一會看的作業，也會最優先處理；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LINE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的回覆，有時忙起來會很晚回應，還請家長見諒海涵，但是，</a:t>
            </a:r>
            <a:r>
              <a:rPr lang="zh-TW" altLang="en-US" sz="2800" dirty="0">
                <a:solidFill>
                  <a:srgbClr val="FF0000"/>
                </a:solidFill>
                <a:cs typeface="+mn-ea"/>
                <a:sym typeface="+mn-lt"/>
              </a:rPr>
              <a:t>施老師一定會回訊息的唷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061D2A9-1CE6-4D3D-94FE-F09D91EC25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40" y="2515753"/>
            <a:ext cx="3629202" cy="3262604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3628371" y="380783"/>
            <a:ext cx="4935255" cy="1313315"/>
            <a:chOff x="3628371" y="500079"/>
            <a:chExt cx="4935255" cy="131331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4080066" y="500079"/>
              <a:ext cx="40318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914400">
                <a:defRPr/>
              </a:pPr>
              <a:r>
                <a:rPr lang="zh-TW" altLang="en-US" sz="6000" b="1" dirty="0">
                  <a:cs typeface="+mn-ea"/>
                  <a:sym typeface="+mn-lt"/>
                </a:rPr>
                <a:t>親師生溝通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628371" y="1554862"/>
              <a:ext cx="4935255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330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2" r="14793"/>
          <a:stretch/>
        </p:blipFill>
        <p:spPr>
          <a:xfrm rot="5400000">
            <a:off x="1641095" y="1295258"/>
            <a:ext cx="3543297" cy="438346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-1" r="12500" b="-3055"/>
          <a:stretch/>
        </p:blipFill>
        <p:spPr>
          <a:xfrm rot="5400000">
            <a:off x="6365077" y="954738"/>
            <a:ext cx="3563183" cy="5084390"/>
          </a:xfrm>
          <a:prstGeom prst="rect">
            <a:avLst/>
          </a:prstGeom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4ACC2DA-9491-4251-8362-4B7313328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04" y="5087449"/>
            <a:ext cx="1052122" cy="1585302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714500" y="5600412"/>
            <a:ext cx="986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/>
              <a:t>謝謝宥辰媽咪提供餐碗照片！要有隔熱的功能唷！</a:t>
            </a:r>
            <a:endParaRPr lang="en-US" altLang="zh-TW" sz="3200" b="1" dirty="0" smtClean="0"/>
          </a:p>
        </p:txBody>
      </p:sp>
      <p:pic>
        <p:nvPicPr>
          <p:cNvPr id="9" name="图片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1083F62-0424-4575-98B7-E863A7516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9920" y="340827"/>
            <a:ext cx="817887" cy="137451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2003876" y="735694"/>
            <a:ext cx="7844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家長</a:t>
            </a:r>
            <a:r>
              <a:rPr lang="zh-TW" altLang="en-US" sz="3200" b="1" dirty="0" smtClean="0"/>
              <a:t>提問：要準備什麼樣的餐具較為適當？</a:t>
            </a:r>
            <a:endParaRPr lang="en-US" altLang="zh-TW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99383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702122-D71A-49C3-824D-83F6DDA9C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88105" y="43171"/>
            <a:ext cx="5249558" cy="668324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AEF294D-9117-456E-BDFD-F1FB828B3BA3}"/>
              </a:ext>
            </a:extLst>
          </p:cNvPr>
          <p:cNvGrpSpPr/>
          <p:nvPr/>
        </p:nvGrpSpPr>
        <p:grpSpPr>
          <a:xfrm>
            <a:off x="2200626" y="261288"/>
            <a:ext cx="3775057" cy="813382"/>
            <a:chOff x="3019397" y="-93729"/>
            <a:chExt cx="4935255" cy="1573974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42984D6C-6F6D-430F-931D-62833EA338C1}"/>
                </a:ext>
              </a:extLst>
            </p:cNvPr>
            <p:cNvSpPr txBox="1"/>
            <p:nvPr/>
          </p:nvSpPr>
          <p:spPr>
            <a:xfrm>
              <a:off x="5352715" y="-93729"/>
              <a:ext cx="1046152" cy="89336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914400">
                <a:defRPr/>
              </a:pPr>
              <a:r>
                <a:rPr lang="zh-TW" altLang="en-US" sz="2400" b="1" kern="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+mn-ea"/>
                  <a:sym typeface="+mn-lt"/>
                </a:rPr>
                <a:t>光仁</a:t>
              </a:r>
              <a:endParaRPr lang="zh-CN" altLang="en-US" sz="2400" b="1" kern="0" dirty="0">
                <a:solidFill>
                  <a:schemeClr val="accent6">
                    <a:lumMod val="40000"/>
                    <a:lumOff val="6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D32A98E3-51C2-4A24-8E1B-E25D2AC7EF3F}"/>
                </a:ext>
              </a:extLst>
            </p:cNvPr>
            <p:cNvSpPr txBox="1"/>
            <p:nvPr/>
          </p:nvSpPr>
          <p:spPr>
            <a:xfrm>
              <a:off x="3019397" y="1221714"/>
              <a:ext cx="4935255" cy="258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900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97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 xmlns:a16="http://schemas.microsoft.com/office/drawing/2014/main" xmlns:a14="http://schemas.microsoft.com/office/drawing/2010/main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开学第一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Desc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10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0h1cuvot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1256</TotalTime>
  <Words>391</Words>
  <Application>Microsoft Office PowerPoint</Application>
  <PresentationFormat>自訂</PresentationFormat>
  <Paragraphs>66</Paragraphs>
  <Slides>15</Slides>
  <Notes>14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subject>https://www.ypppt.com/</dc:subject>
  <dc:creator>优品PPT</dc:creator>
  <cp:keywords/>
  <dc:description/>
  <cp:lastModifiedBy>施佩婷</cp:lastModifiedBy>
  <cp:revision>89</cp:revision>
  <dcterms:created xsi:type="dcterms:W3CDTF">2017-08-18T03:02:00Z</dcterms:created>
  <dcterms:modified xsi:type="dcterms:W3CDTF">2021-08-27T02:55:34Z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