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60" r:id="rId4"/>
    <p:sldId id="261" r:id="rId5"/>
    <p:sldId id="259" r:id="rId6"/>
    <p:sldId id="257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1494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10FF96E-0D28-43E7-B360-825D0DA02EE0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7C5039B-FB85-46A2-B822-59596B88471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31640" y="2708920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4400" dirty="0" smtClean="0">
                <a:solidFill>
                  <a:schemeClr val="tx1"/>
                </a:solidFill>
              </a:rPr>
              <a:t>112</a:t>
            </a:r>
            <a:r>
              <a:rPr lang="zh-TW" altLang="en-US" sz="4400" dirty="0" smtClean="0">
                <a:solidFill>
                  <a:schemeClr val="tx1"/>
                </a:solidFill>
              </a:rPr>
              <a:t>學年度</a:t>
            </a:r>
            <a:r>
              <a:rPr lang="en-US" altLang="zh-TW" sz="4400" dirty="0" smtClean="0">
                <a:solidFill>
                  <a:schemeClr val="tx1"/>
                </a:solidFill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</a:rPr>
            </a:br>
            <a:r>
              <a:rPr lang="zh-TW" altLang="en-US" sz="4400" dirty="0" smtClean="0">
                <a:solidFill>
                  <a:schemeClr val="tx1"/>
                </a:solidFill>
              </a:rPr>
              <a:t>臺北市私立光</a:t>
            </a:r>
            <a:r>
              <a:rPr lang="zh-TW" altLang="en-US" sz="4400" dirty="0">
                <a:solidFill>
                  <a:schemeClr val="tx1"/>
                </a:solidFill>
              </a:rPr>
              <a:t>仁</a:t>
            </a:r>
            <a:r>
              <a:rPr lang="zh-TW" altLang="en-US" sz="4400" dirty="0" smtClean="0">
                <a:solidFill>
                  <a:schemeClr val="tx1"/>
                </a:solidFill>
              </a:rPr>
              <a:t>小學</a:t>
            </a:r>
            <a:r>
              <a:rPr lang="en-US" altLang="zh-TW" sz="4400" dirty="0" smtClean="0">
                <a:solidFill>
                  <a:schemeClr val="tx1"/>
                </a:solidFill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</a:rPr>
            </a:br>
            <a:r>
              <a:rPr lang="zh-TW" altLang="en-US" sz="4400" dirty="0" smtClean="0">
                <a:solidFill>
                  <a:schemeClr val="tx1"/>
                </a:solidFill>
              </a:rPr>
              <a:t>體育科學校日</a:t>
            </a:r>
            <a:r>
              <a:rPr lang="en-US" altLang="zh-TW" sz="4400" dirty="0" smtClean="0">
                <a:solidFill>
                  <a:schemeClr val="tx1"/>
                </a:solidFill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</a:rPr>
            </a:br>
            <a:r>
              <a:rPr lang="zh-TW" altLang="en-US" sz="4400" dirty="0" smtClean="0">
                <a:solidFill>
                  <a:schemeClr val="tx1"/>
                </a:solidFill>
              </a:rPr>
              <a:t>一</a:t>
            </a:r>
            <a:r>
              <a:rPr lang="zh-TW" altLang="en-US" sz="4400" dirty="0" smtClean="0">
                <a:solidFill>
                  <a:schemeClr val="tx1"/>
                </a:solidFill>
              </a:rPr>
              <a:t>年級報告</a:t>
            </a:r>
            <a:r>
              <a:rPr lang="zh-TW" altLang="en-US" sz="4400" dirty="0">
                <a:solidFill>
                  <a:schemeClr val="tx1"/>
                </a:solidFill>
              </a:rPr>
              <a:t>事項</a:t>
            </a:r>
            <a:r>
              <a:rPr lang="en-US" altLang="zh-TW" sz="4400" dirty="0">
                <a:solidFill>
                  <a:schemeClr val="tx1"/>
                </a:solidFill>
              </a:rPr>
              <a:t/>
            </a:r>
            <a:br>
              <a:rPr lang="en-US" altLang="zh-TW" sz="4400" dirty="0">
                <a:solidFill>
                  <a:schemeClr val="tx1"/>
                </a:solidFill>
              </a:rPr>
            </a:b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4077072"/>
            <a:ext cx="7406640" cy="1752600"/>
          </a:xfrm>
        </p:spPr>
        <p:txBody>
          <a:bodyPr/>
          <a:lstStyle/>
          <a:p>
            <a:pPr algn="ctr"/>
            <a:endParaRPr lang="en-US" altLang="zh-TW" sz="2800" dirty="0" smtClean="0">
              <a:solidFill>
                <a:schemeClr val="tx1"/>
              </a:solidFill>
            </a:endParaRPr>
          </a:p>
          <a:p>
            <a:pPr algn="ctr"/>
            <a:r>
              <a:rPr lang="zh-TW" altLang="en-US" sz="4400" dirty="0">
                <a:solidFill>
                  <a:schemeClr val="tx1"/>
                </a:solidFill>
                <a:latin typeface="Arial Unicode MS" panose="020B0604020202020204" pitchFamily="34" charset="-120"/>
                <a:ea typeface="新細明體" panose="02020500000000000000" pitchFamily="18" charset="-120"/>
              </a:rPr>
              <a:t>老師</a:t>
            </a:r>
            <a:r>
              <a:rPr lang="en-US" altLang="zh-TW" sz="4400" dirty="0">
                <a:solidFill>
                  <a:schemeClr val="tx1"/>
                </a:solidFill>
                <a:latin typeface="Arial Unicode MS" panose="020B0604020202020204" pitchFamily="34" charset="-120"/>
                <a:ea typeface="新細明體" panose="02020500000000000000" pitchFamily="18" charset="-120"/>
              </a:rPr>
              <a:t>:</a:t>
            </a:r>
            <a:r>
              <a:rPr lang="zh-TW" altLang="en-US" sz="4400" dirty="0" smtClean="0">
                <a:solidFill>
                  <a:schemeClr val="tx1"/>
                </a:solidFill>
                <a:latin typeface="Arial Unicode MS" panose="020B0604020202020204" pitchFamily="34" charset="-120"/>
                <a:ea typeface="新細明體" panose="02020500000000000000" pitchFamily="18" charset="-120"/>
              </a:rPr>
              <a:t>馬琮堯</a:t>
            </a:r>
            <a:endParaRPr lang="zh-TW" altLang="en-US" sz="4000" dirty="0">
              <a:solidFill>
                <a:schemeClr val="tx1"/>
              </a:solidFill>
              <a:latin typeface="Arial Unicode MS" panose="020B0604020202020204" pitchFamily="34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0297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體育課注意事項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43608" y="1124744"/>
            <a:ext cx="7890080" cy="5832648"/>
          </a:xfrm>
        </p:spPr>
        <p:txBody>
          <a:bodyPr>
            <a:normAutofit fontScale="55000" lnSpcReduction="20000"/>
          </a:bodyPr>
          <a:lstStyle/>
          <a:p>
            <a:endParaRPr lang="en-US" altLang="zh-TW" dirty="0" smtClean="0"/>
          </a:p>
          <a:p>
            <a:r>
              <a:rPr lang="en-US" altLang="zh-TW" sz="5800" dirty="0" smtClean="0"/>
              <a:t>1</a:t>
            </a:r>
            <a:r>
              <a:rPr lang="en-US" altLang="zh-TW" sz="5800" dirty="0" smtClean="0"/>
              <a:t>.</a:t>
            </a:r>
            <a:r>
              <a:rPr lang="zh-TW" altLang="en-US" sz="5800" dirty="0" smtClean="0"/>
              <a:t>建議配</a:t>
            </a:r>
            <a:r>
              <a:rPr lang="zh-TW" altLang="en-US" sz="5800" dirty="0"/>
              <a:t>戴</a:t>
            </a:r>
            <a:r>
              <a:rPr lang="zh-TW" altLang="en-US" sz="5800" dirty="0" smtClean="0"/>
              <a:t>口罩，運動時可拿下。</a:t>
            </a:r>
            <a:endParaRPr lang="zh-TW" altLang="en-US" sz="5800" dirty="0"/>
          </a:p>
          <a:p>
            <a:endParaRPr lang="en-US" altLang="zh-TW" sz="5800" dirty="0" smtClean="0"/>
          </a:p>
          <a:p>
            <a:r>
              <a:rPr lang="en-US" altLang="zh-TW" sz="5800" dirty="0" smtClean="0"/>
              <a:t>2</a:t>
            </a:r>
            <a:r>
              <a:rPr lang="en-US" altLang="zh-TW" sz="5800" dirty="0"/>
              <a:t>.</a:t>
            </a:r>
            <a:r>
              <a:rPr lang="zh-TW" altLang="en-US" sz="5800" dirty="0"/>
              <a:t>體育</a:t>
            </a:r>
            <a:r>
              <a:rPr lang="zh-TW" altLang="en-US" sz="5800" dirty="0" smtClean="0"/>
              <a:t>課需攜帶</a:t>
            </a:r>
            <a:r>
              <a:rPr lang="zh-TW" altLang="en-US" sz="5800" dirty="0"/>
              <a:t>水壺</a:t>
            </a:r>
            <a:r>
              <a:rPr lang="zh-TW" altLang="en-US" sz="5800" dirty="0">
                <a:latin typeface="新細明體"/>
                <a:ea typeface="新細明體"/>
              </a:rPr>
              <a:t>、</a:t>
            </a:r>
            <a:r>
              <a:rPr lang="zh-TW" altLang="en-US" sz="5800" dirty="0"/>
              <a:t>帽子</a:t>
            </a:r>
            <a:r>
              <a:rPr lang="zh-TW" altLang="en-US" sz="5800" dirty="0" smtClean="0"/>
              <a:t>、太陽眼鏡</a:t>
            </a:r>
            <a:r>
              <a:rPr lang="en-US" altLang="zh-TW" sz="5800" dirty="0" smtClean="0"/>
              <a:t/>
            </a:r>
            <a:br>
              <a:rPr lang="en-US" altLang="zh-TW" sz="5800" dirty="0" smtClean="0"/>
            </a:br>
            <a:r>
              <a:rPr lang="zh-TW" altLang="en-US" sz="5800" dirty="0" smtClean="0"/>
              <a:t>、</a:t>
            </a:r>
            <a:r>
              <a:rPr lang="zh-TW" altLang="en-US" sz="5800" dirty="0" smtClean="0"/>
              <a:t>毛巾。</a:t>
            </a:r>
            <a:endParaRPr lang="zh-TW" altLang="en-US" sz="5800" dirty="0"/>
          </a:p>
          <a:p>
            <a:endParaRPr lang="en-US" altLang="zh-TW" sz="5800" dirty="0" smtClean="0"/>
          </a:p>
          <a:p>
            <a:r>
              <a:rPr lang="en-US" altLang="zh-TW" sz="5800" dirty="0" smtClean="0"/>
              <a:t>3</a:t>
            </a:r>
            <a:r>
              <a:rPr lang="en-US" altLang="zh-TW" sz="5800" dirty="0"/>
              <a:t>.</a:t>
            </a:r>
            <a:r>
              <a:rPr lang="zh-TW" altLang="en-US" sz="5800" dirty="0"/>
              <a:t>課前洗手，課後洗手。</a:t>
            </a:r>
            <a:endParaRPr lang="en-US" altLang="zh-TW" sz="5800" dirty="0"/>
          </a:p>
          <a:p>
            <a:endParaRPr lang="en-US" altLang="zh-TW" sz="5800" dirty="0" smtClean="0"/>
          </a:p>
          <a:p>
            <a:r>
              <a:rPr lang="en-US" altLang="zh-TW" sz="5800" dirty="0" smtClean="0"/>
              <a:t>4.</a:t>
            </a:r>
            <a:r>
              <a:rPr lang="zh-TW" altLang="en-US" sz="5800" dirty="0" smtClean="0"/>
              <a:t>課前先把水裝好</a:t>
            </a:r>
            <a:r>
              <a:rPr lang="zh-TW" altLang="en-US" sz="5800" dirty="0" smtClean="0"/>
              <a:t>，上完廁所再準備</a:t>
            </a:r>
            <a:r>
              <a:rPr lang="zh-TW" altLang="en-US" sz="5800" dirty="0" smtClean="0"/>
              <a:t>上課</a:t>
            </a:r>
            <a:r>
              <a:rPr lang="en-US" altLang="zh-TW" sz="5800" dirty="0" smtClean="0"/>
              <a:t/>
            </a:r>
            <a:br>
              <a:rPr lang="en-US" altLang="zh-TW" sz="5800" dirty="0" smtClean="0"/>
            </a:br>
            <a:r>
              <a:rPr lang="en-US" altLang="zh-TW" sz="5800" dirty="0" smtClean="0"/>
              <a:t>(</a:t>
            </a:r>
            <a:r>
              <a:rPr lang="zh-TW" altLang="en-US" sz="5800" dirty="0" smtClean="0"/>
              <a:t>課程中，</a:t>
            </a:r>
            <a:r>
              <a:rPr lang="zh-TW" altLang="en-US" sz="5800" dirty="0" smtClean="0"/>
              <a:t>跟</a:t>
            </a:r>
            <a:r>
              <a:rPr lang="zh-TW" altLang="en-US" sz="5800" dirty="0" smtClean="0"/>
              <a:t>老師</a:t>
            </a:r>
            <a:r>
              <a:rPr lang="zh-TW" altLang="en-US" sz="5800" smtClean="0"/>
              <a:t>告知，可以</a:t>
            </a:r>
            <a:r>
              <a:rPr lang="zh-TW" altLang="en-US" sz="5800" dirty="0" smtClean="0"/>
              <a:t>去裝水或者上廁所，但需同學陪同</a:t>
            </a:r>
            <a:r>
              <a:rPr lang="en-US" altLang="zh-TW" sz="58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12324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課程內容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5077544"/>
          </a:xfrm>
        </p:spPr>
        <p:txBody>
          <a:bodyPr>
            <a:noAutofit/>
          </a:bodyPr>
          <a:lstStyle/>
          <a:p>
            <a:r>
              <a:rPr lang="zh-TW" altLang="en-US" sz="4000" dirty="0"/>
              <a:t>授課</a:t>
            </a:r>
            <a:r>
              <a:rPr lang="zh-TW" altLang="en-US" sz="4000" dirty="0" smtClean="0"/>
              <a:t>項目</a:t>
            </a:r>
            <a:endParaRPr lang="en-US" altLang="zh-TW" sz="4000" dirty="0" smtClean="0"/>
          </a:p>
          <a:p>
            <a:endParaRPr lang="en-US" altLang="zh-TW" sz="4000" dirty="0" smtClean="0"/>
          </a:p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跳繩</a:t>
            </a:r>
            <a:endParaRPr lang="en-US" altLang="zh-TW" sz="4000" dirty="0" smtClean="0"/>
          </a:p>
          <a:p>
            <a:endParaRPr lang="en-US" altLang="zh-TW" sz="4000" dirty="0" smtClean="0"/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健康操</a:t>
            </a:r>
            <a:endParaRPr lang="en-US" altLang="zh-TW" sz="4000" dirty="0" smtClean="0"/>
          </a:p>
          <a:p>
            <a:endParaRPr lang="en-US" altLang="zh-TW" sz="4000" dirty="0" smtClean="0"/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體能遊戲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40800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一年級能力指標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altLang="zh-TW" dirty="0" smtClean="0"/>
          </a:p>
          <a:p>
            <a:pPr algn="just"/>
            <a:r>
              <a:rPr lang="zh-TW" altLang="en-US" dirty="0" smtClean="0"/>
              <a:t>一、學會遵守規則、紀律及禮儀。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(</a:t>
            </a:r>
            <a:r>
              <a:rPr lang="zh-TW" altLang="en-US" dirty="0" smtClean="0"/>
              <a:t>會專心聽老師說話</a:t>
            </a:r>
            <a:r>
              <a:rPr lang="en-US" altLang="zh-TW" dirty="0" smtClean="0"/>
              <a:t>)</a:t>
            </a:r>
          </a:p>
          <a:p>
            <a:pPr marL="82296" indent="0">
              <a:buNone/>
            </a:pPr>
            <a:endParaRPr lang="en-US" altLang="zh-TW" dirty="0"/>
          </a:p>
          <a:p>
            <a:r>
              <a:rPr lang="zh-TW" altLang="en-US" dirty="0" smtClean="0"/>
              <a:t>二、</a:t>
            </a:r>
            <a:r>
              <a:rPr lang="zh-TW" altLang="en-US" dirty="0"/>
              <a:t>透過老師的講解</a:t>
            </a:r>
            <a:r>
              <a:rPr lang="zh-TW" altLang="en-US" dirty="0" smtClean="0"/>
              <a:t>，理解</a:t>
            </a:r>
            <a:r>
              <a:rPr lang="zh-TW" altLang="en-US" dirty="0"/>
              <a:t>這個運動項目或者遊戲規則。</a:t>
            </a:r>
            <a:endParaRPr lang="en-US" altLang="zh-TW" dirty="0"/>
          </a:p>
          <a:p>
            <a:pPr marL="82296" indent="0">
              <a:buNone/>
            </a:pPr>
            <a:endParaRPr lang="en-US" altLang="zh-TW" dirty="0" smtClean="0"/>
          </a:p>
          <a:p>
            <a:r>
              <a:rPr lang="zh-TW" altLang="en-US" dirty="0" smtClean="0"/>
              <a:t>三、</a:t>
            </a:r>
            <a:r>
              <a:rPr lang="zh-TW" altLang="en-US" dirty="0"/>
              <a:t>大肌肉群活動，小孩子在這年紀容易受傷</a:t>
            </a:r>
            <a:r>
              <a:rPr lang="zh-TW" altLang="en-US" dirty="0" smtClean="0"/>
              <a:t>，以</a:t>
            </a:r>
            <a:r>
              <a:rPr lang="zh-TW" altLang="en-US" dirty="0"/>
              <a:t>簡單的運動項目</a:t>
            </a:r>
            <a:r>
              <a:rPr lang="zh-TW" altLang="en-US" dirty="0" smtClean="0"/>
              <a:t>或遊戲讓</a:t>
            </a:r>
            <a:r>
              <a:rPr lang="zh-TW" altLang="en-US" dirty="0"/>
              <a:t>他們學習如何操控</a:t>
            </a:r>
            <a:r>
              <a:rPr lang="zh-TW" altLang="en-US" dirty="0" smtClean="0"/>
              <a:t>身體，讓身體保持</a:t>
            </a:r>
            <a:r>
              <a:rPr lang="zh-TW" altLang="en-US" dirty="0"/>
              <a:t>靈活。</a:t>
            </a:r>
            <a:endParaRPr lang="en-US" altLang="zh-TW" dirty="0"/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8640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評量</a:t>
            </a:r>
            <a:r>
              <a:rPr lang="zh-TW" altLang="en-US" dirty="0" smtClean="0"/>
              <a:t>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sz="4000" dirty="0" smtClean="0"/>
              <a:t>各項</a:t>
            </a:r>
            <a:r>
              <a:rPr lang="zh-TW" altLang="en-US" sz="4000" dirty="0"/>
              <a:t>運動表現         </a:t>
            </a:r>
            <a:r>
              <a:rPr lang="en-US" altLang="zh-TW" sz="4000" dirty="0"/>
              <a:t>50%</a:t>
            </a:r>
          </a:p>
          <a:p>
            <a:endParaRPr lang="en-US" altLang="zh-TW" sz="4000" dirty="0" smtClean="0"/>
          </a:p>
          <a:p>
            <a:r>
              <a:rPr lang="zh-TW" altLang="en-US" sz="4000" dirty="0" smtClean="0"/>
              <a:t>平時表現成績         </a:t>
            </a:r>
            <a:r>
              <a:rPr lang="en-US" altLang="zh-TW" sz="4000" dirty="0" smtClean="0"/>
              <a:t>50</a:t>
            </a:r>
            <a:r>
              <a:rPr lang="en-US" altLang="zh-TW" sz="4000" dirty="0"/>
              <a:t>%</a:t>
            </a:r>
          </a:p>
          <a:p>
            <a:pPr marL="0" indent="0">
              <a:buNone/>
            </a:pP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09068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上課注意事項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5293568"/>
          </a:xfrm>
        </p:spPr>
        <p:txBody>
          <a:bodyPr>
            <a:normAutofit/>
          </a:bodyPr>
          <a:lstStyle/>
          <a:p>
            <a:endParaRPr lang="en-US" altLang="zh-TW" dirty="0" smtClean="0"/>
          </a:p>
          <a:p>
            <a:r>
              <a:rPr lang="zh-TW" altLang="en-US" sz="3600" dirty="0" smtClean="0"/>
              <a:t>課</a:t>
            </a:r>
            <a:r>
              <a:rPr lang="zh-TW" altLang="en-US" sz="3600" dirty="0"/>
              <a:t>前課中課後身體</a:t>
            </a:r>
            <a:r>
              <a:rPr lang="zh-TW" altLang="en-US" sz="3600" dirty="0" smtClean="0"/>
              <a:t>不適請主動告知</a:t>
            </a:r>
            <a:r>
              <a:rPr lang="zh-TW" altLang="en-US" sz="3600" dirty="0"/>
              <a:t>老師</a:t>
            </a:r>
            <a:r>
              <a:rPr lang="zh-TW" altLang="en-US" sz="3600" dirty="0" smtClean="0"/>
              <a:t>。</a:t>
            </a:r>
            <a:endParaRPr lang="en-US" altLang="zh-TW" sz="3600" dirty="0" smtClean="0"/>
          </a:p>
          <a:p>
            <a:endParaRPr lang="en-US" altLang="zh-TW" sz="3600" dirty="0"/>
          </a:p>
          <a:p>
            <a:r>
              <a:rPr lang="zh-TW" altLang="en-US" sz="3600" dirty="0" smtClean="0"/>
              <a:t>特殊</a:t>
            </a:r>
            <a:r>
              <a:rPr lang="zh-TW" altLang="en-US" sz="3600" dirty="0"/>
              <a:t>疾病，</a:t>
            </a:r>
            <a:r>
              <a:rPr lang="zh-TW" altLang="en-US" sz="3600" dirty="0" smtClean="0"/>
              <a:t>請家長先</a:t>
            </a:r>
            <a:r>
              <a:rPr lang="zh-TW" altLang="en-US" sz="3600" dirty="0"/>
              <a:t>告知。</a:t>
            </a:r>
            <a:endParaRPr lang="en-US" altLang="zh-TW" sz="3600" dirty="0"/>
          </a:p>
          <a:p>
            <a:pPr marL="82296" indent="0">
              <a:buNone/>
            </a:pPr>
            <a:endParaRPr lang="en-US" altLang="zh-TW" sz="3600" dirty="0" smtClean="0"/>
          </a:p>
          <a:p>
            <a:r>
              <a:rPr lang="zh-TW" altLang="en-US" sz="3600" dirty="0" smtClean="0"/>
              <a:t>學生</a:t>
            </a:r>
            <a:r>
              <a:rPr lang="zh-TW" altLang="en-US" sz="3600" dirty="0"/>
              <a:t>或家長特殊需求</a:t>
            </a:r>
            <a:r>
              <a:rPr lang="zh-TW" altLang="en-US" sz="3600" dirty="0" smtClean="0"/>
              <a:t>，請</a:t>
            </a:r>
            <a:r>
              <a:rPr lang="zh-TW" altLang="en-US" sz="3600" dirty="0"/>
              <a:t>先告知。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46688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</TotalTime>
  <Words>108</Words>
  <Application>Microsoft Office PowerPoint</Application>
  <PresentationFormat>如螢幕大小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夏至</vt:lpstr>
      <vt:lpstr>112學年度 臺北市私立光仁小學 體育科學校日 一年級報告事項 </vt:lpstr>
      <vt:lpstr>體育課注意事項</vt:lpstr>
      <vt:lpstr>課程內容</vt:lpstr>
      <vt:lpstr>一年級能力指標</vt:lpstr>
      <vt:lpstr>評量方式</vt:lpstr>
      <vt:lpstr>上課注意事項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112學年度 臺北市私立光仁小學 體育科學校日 一年級忠孝仁愛班報告事項 </dc:title>
  <dc:creator>Hewlett-Packard Company</dc:creator>
  <cp:lastModifiedBy>user</cp:lastModifiedBy>
  <cp:revision>8</cp:revision>
  <dcterms:created xsi:type="dcterms:W3CDTF">2023-08-29T05:33:38Z</dcterms:created>
  <dcterms:modified xsi:type="dcterms:W3CDTF">2023-08-29T06:16:54Z</dcterms:modified>
</cp:coreProperties>
</file>