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499821600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499821600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264700" y="4294125"/>
            <a:ext cx="7323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</a:rPr>
              <a:t>所以看到不太了解的網站，請勿輕易輸入帳密避免個資外洩!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082950" y="3916600"/>
            <a:ext cx="4970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900">
                <a:solidFill>
                  <a:srgbClr val="FF0000"/>
                </a:solidFill>
              </a:rPr>
              <a:t>重要:</a:t>
            </a:r>
            <a:endParaRPr sz="2900">
              <a:solidFill>
                <a:srgbClr val="FF0000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258450" y="0"/>
            <a:ext cx="4970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300">
                <a:solidFill>
                  <a:srgbClr val="FFFF00"/>
                </a:solidFill>
              </a:rPr>
              <a:t>資訊安全學校日資訊宣導:資訊安全之</a:t>
            </a:r>
            <a:endParaRPr sz="28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9427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916400" y="3513525"/>
            <a:ext cx="4498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CC0000"/>
                </a:solidFill>
              </a:rPr>
              <a:t>所以對於不了解的信件或檔案請勿點擊，請刪除!</a:t>
            </a:r>
            <a:endParaRPr sz="2400">
              <a:solidFill>
                <a:srgbClr val="CC0000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175575" y="13425"/>
            <a:ext cx="5062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300">
                <a:solidFill>
                  <a:srgbClr val="FFFF00"/>
                </a:solidFill>
              </a:rPr>
              <a:t>資訊安全學校日資訊宣導:資訊安全之</a:t>
            </a:r>
            <a:endParaRPr sz="2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