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Gaegu Bold" panose="020B0604020202020204" charset="0"/>
      <p:regular r:id="rId11"/>
    </p:embeddedFont>
    <p:embeddedFont>
      <p:font typeface="標楷體" panose="03000509000000000000" pitchFamily="65" charset="-12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6" d="100"/>
          <a:sy n="56" d="100"/>
        </p:scale>
        <p:origin x="-61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2.svg"/><Relationship Id="rId10" Type="http://schemas.openxmlformats.org/officeDocument/2006/relationships/image" Target="../media/image37.sv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7904644">
            <a:off x="-1199744" y="8122167"/>
            <a:ext cx="7799790" cy="581438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929005" y="3222747"/>
            <a:ext cx="11976875" cy="1205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4"/>
              </a:lnSpc>
            </a:pPr>
            <a:r>
              <a:rPr lang="en-US" sz="9600" dirty="0" err="1">
                <a:solidFill>
                  <a:srgbClr val="FFC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二年級學校日簡報</a:t>
            </a:r>
            <a:endParaRPr lang="en-US" sz="9600" dirty="0">
              <a:solidFill>
                <a:srgbClr val="FFC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0591800" y="5506412"/>
            <a:ext cx="9495903" cy="687983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-2026881" y="-1351629"/>
            <a:ext cx="8497855" cy="615674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7365479">
            <a:off x="14010494" y="-1941540"/>
            <a:ext cx="7799790" cy="581438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6964043" y="965654"/>
            <a:ext cx="4950814" cy="62184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t="15578" r="69854" b="10151"/>
          <a:stretch>
            <a:fillRect/>
          </a:stretch>
        </p:blipFill>
        <p:spPr>
          <a:xfrm>
            <a:off x="1852710" y="2019300"/>
            <a:ext cx="1900305" cy="4409409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741906" y="7771841"/>
            <a:ext cx="10804189" cy="2348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9"/>
              </a:lnSpc>
            </a:pPr>
            <a:r>
              <a:rPr lang="en-US" sz="8000" dirty="0">
                <a:solidFill>
                  <a:srgbClr val="FFC033"/>
                </a:solidFill>
                <a:latin typeface="Gaegu Bold"/>
              </a:rPr>
              <a:t>Grade 2 Music</a:t>
            </a:r>
          </a:p>
          <a:p>
            <a:pPr algn="ctr">
              <a:lnSpc>
                <a:spcPts val="8859"/>
              </a:lnSpc>
            </a:pPr>
            <a:endParaRPr lang="en-US" sz="7127" dirty="0">
              <a:solidFill>
                <a:srgbClr val="FFC033"/>
              </a:solidFill>
              <a:latin typeface="Gaegu Bold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t="15578" r="69854" b="10151"/>
          <a:stretch>
            <a:fillRect/>
          </a:stretch>
        </p:blipFill>
        <p:spPr>
          <a:xfrm flipH="1">
            <a:off x="13868400" y="1774515"/>
            <a:ext cx="1900305" cy="440940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314074" y="4991100"/>
            <a:ext cx="7659853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9"/>
              </a:lnSpc>
            </a:pPr>
            <a:r>
              <a:rPr lang="en-US" sz="8000" dirty="0" err="1">
                <a:solidFill>
                  <a:srgbClr val="FFC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黃意晴老師</a:t>
            </a:r>
            <a:endParaRPr lang="en-US" sz="8000" dirty="0">
              <a:solidFill>
                <a:srgbClr val="FFC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7839"/>
              </a:lnSpc>
            </a:pPr>
            <a:r>
              <a:rPr lang="en-US" sz="5599" dirty="0">
                <a:solidFill>
                  <a:srgbClr val="FFC033"/>
                </a:solidFill>
                <a:latin typeface="Gaegu Bold"/>
              </a:rPr>
              <a:t>Teacher 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760418" y="4127981"/>
            <a:ext cx="5588788" cy="1096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078722" y="7020502"/>
            <a:ext cx="5588788" cy="1096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39295" flipH="1">
            <a:off x="11842376" y="6786604"/>
            <a:ext cx="5588788" cy="1096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39295" flipH="1">
            <a:off x="11338435" y="3875319"/>
            <a:ext cx="5588788" cy="1096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5244717">
            <a:off x="5104649" y="2241647"/>
            <a:ext cx="7512284" cy="2129771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5244717">
            <a:off x="5892822" y="-13352566"/>
            <a:ext cx="7512284" cy="2129771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583279">
            <a:off x="6645025" y="4124478"/>
            <a:ext cx="4672783" cy="383168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953062" y="1939020"/>
            <a:ext cx="13815459" cy="1205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3"/>
              </a:lnSpc>
            </a:pPr>
            <a:r>
              <a:rPr lang="en-US" sz="11479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音樂課活動內容</a:t>
            </a:r>
            <a:endParaRPr lang="en-US" sz="11479" dirty="0">
              <a:solidFill>
                <a:srgbClr val="E13F5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TextBox 10"/>
          <p:cNvSpPr txBox="1"/>
          <p:nvPr/>
        </p:nvSpPr>
        <p:spPr>
          <a:xfrm rot="-63053">
            <a:off x="1071255" y="4321925"/>
            <a:ext cx="4967114" cy="708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dirty="0" err="1">
                <a:solidFill>
                  <a:srgbClr val="FFC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勇敢大聲唱歌</a:t>
            </a:r>
            <a:endParaRPr lang="en-US" sz="4300" dirty="0">
              <a:solidFill>
                <a:srgbClr val="FFC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11"/>
          <p:cNvSpPr txBox="1"/>
          <p:nvPr/>
        </p:nvSpPr>
        <p:spPr>
          <a:xfrm rot="-68178">
            <a:off x="1335702" y="7107399"/>
            <a:ext cx="504875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dirty="0" err="1">
                <a:solidFill>
                  <a:srgbClr val="FFC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學會拍打節奏</a:t>
            </a:r>
            <a:endParaRPr lang="en-US" sz="4300" dirty="0">
              <a:solidFill>
                <a:srgbClr val="FFC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TextBox 12"/>
          <p:cNvSpPr txBox="1"/>
          <p:nvPr/>
        </p:nvSpPr>
        <p:spPr>
          <a:xfrm rot="-98655">
            <a:off x="12016391" y="7083401"/>
            <a:ext cx="4830789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dirty="0" err="1">
                <a:solidFill>
                  <a:srgbClr val="FFC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簡單的認譜</a:t>
            </a:r>
            <a:endParaRPr lang="en-US" sz="4500" dirty="0">
              <a:solidFill>
                <a:srgbClr val="FFC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17435" y="4004845"/>
            <a:ext cx="4830789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dirty="0" err="1">
                <a:solidFill>
                  <a:srgbClr val="FFC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學習欣賞樂曲</a:t>
            </a:r>
            <a:endParaRPr lang="en-US" sz="4500" dirty="0">
              <a:solidFill>
                <a:srgbClr val="FFC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3F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745306">
            <a:off x="1741512" y="1177096"/>
            <a:ext cx="14387992" cy="825511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5753281">
            <a:off x="15216382" y="4308489"/>
            <a:ext cx="2102119" cy="1668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79556" y="2253921"/>
            <a:ext cx="1995023" cy="256182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571039">
            <a:off x="-2056682" y="6476417"/>
            <a:ext cx="7054244" cy="597686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773144" y="908954"/>
            <a:ext cx="12300089" cy="116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6"/>
              </a:lnSpc>
            </a:pPr>
            <a:r>
              <a:rPr lang="en-US" sz="12100" dirty="0" err="1">
                <a:solidFill>
                  <a:srgbClr val="FFC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學習目標</a:t>
            </a:r>
            <a:endParaRPr lang="en-US" sz="12100" dirty="0">
              <a:solidFill>
                <a:srgbClr val="FFC0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2080073">
            <a:off x="12205506" y="-3392462"/>
            <a:ext cx="7054244" cy="597686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447786">
            <a:off x="-1222407" y="-25391"/>
            <a:ext cx="3075813" cy="4114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4913186" flipH="1">
            <a:off x="15385362" y="6526483"/>
            <a:ext cx="3292392" cy="4404538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277067" y="4071711"/>
            <a:ext cx="12796166" cy="328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52" lvl="1" indent="-485776">
              <a:lnSpc>
                <a:spcPts val="6300"/>
              </a:lnSpc>
              <a:buFont typeface="Arial"/>
              <a:buChar char="•"/>
            </a:pPr>
            <a:r>
              <a:rPr lang="en-US" sz="4500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能熟唱所教導的單元歌曲</a:t>
            </a:r>
            <a:r>
              <a:rPr lang="en-US" sz="4500" dirty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971552" lvl="1" indent="-485776">
              <a:lnSpc>
                <a:spcPts val="6300"/>
              </a:lnSpc>
              <a:buFont typeface="Arial"/>
              <a:buChar char="•"/>
            </a:pPr>
            <a:r>
              <a:rPr lang="en-US" sz="4500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能藉由演唱和欣賞樂曲培養愛好音樂的態度</a:t>
            </a:r>
            <a:r>
              <a:rPr lang="en-US" sz="4500" dirty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971552" lvl="1" indent="-485776">
              <a:lnSpc>
                <a:spcPts val="6300"/>
              </a:lnSpc>
              <a:buFont typeface="Arial"/>
              <a:buChar char="•"/>
            </a:pPr>
            <a:r>
              <a:rPr lang="en-US" sz="4500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能願意和同學互動，並展現尊重、守秩序的</a:t>
            </a:r>
            <a:endParaRPr lang="en-US" sz="4500" dirty="0">
              <a:solidFill>
                <a:srgbClr val="E13F5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6300"/>
              </a:lnSpc>
            </a:pPr>
            <a:r>
              <a:rPr lang="en-US" sz="4500" dirty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4500" dirty="0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sz="4500" dirty="0" err="1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團隊精神</a:t>
            </a:r>
            <a:r>
              <a:rPr lang="en-US" sz="4500" dirty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4785578" y="3973942"/>
            <a:ext cx="10968655" cy="260505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 flipH="1" flipV="1">
            <a:off x="12057804" y="3840972"/>
            <a:ext cx="10968655" cy="260505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001277" y="2190381"/>
            <a:ext cx="1335006" cy="139791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01277" y="4906629"/>
            <a:ext cx="1602782" cy="13877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001277" y="7366281"/>
            <a:ext cx="1176478" cy="132514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17122" y="647700"/>
            <a:ext cx="8653755" cy="1076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68"/>
              </a:lnSpc>
            </a:pPr>
            <a:r>
              <a:rPr lang="en-US" sz="7200" b="1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上課配合事項</a:t>
            </a:r>
            <a:endParaRPr lang="en-US" sz="7200" b="1" dirty="0">
              <a:solidFill>
                <a:srgbClr val="E13F5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04059" y="2419529"/>
            <a:ext cx="12470131" cy="1785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4800" b="1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上課用品帶齊全：課本</a:t>
            </a:r>
            <a:r>
              <a:rPr lang="en-US" sz="4800" b="1" dirty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en-US" sz="4800" b="1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習作、鉛筆盒</a:t>
            </a:r>
            <a:endParaRPr lang="en-US" sz="4800" b="1" dirty="0">
              <a:solidFill>
                <a:srgbClr val="E13F5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279"/>
              </a:lnSpc>
            </a:pPr>
            <a:r>
              <a:rPr lang="en-US" sz="4800" b="1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用藍色科任袋裝，以免上下樓物品掉落危險</a:t>
            </a:r>
            <a:endParaRPr lang="en-US" sz="4800" b="1" dirty="0">
              <a:solidFill>
                <a:srgbClr val="E13F5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04059" y="7528156"/>
            <a:ext cx="12470131" cy="178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4800" b="1" dirty="0" err="1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多鼓勵孩子從事音樂相關活動</a:t>
            </a:r>
            <a:endParaRPr lang="en-US" sz="4800" b="1" dirty="0" smtClean="0">
              <a:solidFill>
                <a:srgbClr val="E13F5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279"/>
              </a:lnSpc>
            </a:pPr>
            <a:r>
              <a:rPr lang="en-US" sz="4800" b="1" dirty="0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sz="4800" b="1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唱歌、聽音樂</a:t>
            </a:r>
            <a:r>
              <a:rPr lang="en-US" sz="4800" b="1" dirty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...)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04059" y="5099818"/>
            <a:ext cx="12758024" cy="1797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4800" b="1" dirty="0" err="1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遵守教室</a:t>
            </a:r>
            <a:r>
              <a:rPr lang="zh-TW" altLang="en-US" sz="4800" b="1" dirty="0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r>
              <a:rPr lang="en-US" sz="4800" b="1" dirty="0" err="1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守則</a:t>
            </a:r>
            <a:r>
              <a:rPr lang="en-US" sz="4800" b="1" dirty="0" err="1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sz="4800" b="1" dirty="0" err="1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並做到上課坐好</a:t>
            </a:r>
            <a:r>
              <a:rPr lang="zh-TW" altLang="en-US" sz="4800" b="1" dirty="0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並且</a:t>
            </a:r>
            <a:r>
              <a:rPr lang="en-US" sz="4800" b="1" dirty="0" err="1" smtClean="0">
                <a:solidFill>
                  <a:srgbClr val="E13F5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配合課程活動</a:t>
            </a:r>
            <a:endParaRPr lang="en-US" sz="4800" b="1" dirty="0">
              <a:solidFill>
                <a:srgbClr val="E13F5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3066794" y="7879556"/>
            <a:ext cx="12682628" cy="11299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5604678" y="6980859"/>
            <a:ext cx="11209357" cy="589718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13000114" y="-2221310"/>
            <a:ext cx="11209357" cy="589718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92243" y="1346204"/>
            <a:ext cx="2420525" cy="493984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flipH="1">
            <a:off x="15326590" y="1593902"/>
            <a:ext cx="2420525" cy="493984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612768" y="4880890"/>
            <a:ext cx="13386556" cy="25252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4167357" y="2806566"/>
            <a:ext cx="667840" cy="91485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057400" y="2670078"/>
            <a:ext cx="13386556" cy="1187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 b="1" dirty="0">
                <a:solidFill>
                  <a:srgbClr val="E13F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being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54</Words>
  <Application>Microsoft Office PowerPoint</Application>
  <PresentationFormat>自訂</PresentationFormat>
  <Paragraphs>21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Arial</vt:lpstr>
      <vt:lpstr>新細明體</vt:lpstr>
      <vt:lpstr>Times New Roman</vt:lpstr>
      <vt:lpstr>Calibri</vt:lpstr>
      <vt:lpstr>Gaegu Bold</vt:lpstr>
      <vt:lpstr>標楷體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 and Playful Music Quiz Presentation</dc:title>
  <dc:creator>黃意晴</dc:creator>
  <cp:lastModifiedBy>黃意晴</cp:lastModifiedBy>
  <cp:revision>3</cp:revision>
  <dcterms:created xsi:type="dcterms:W3CDTF">2006-08-16T00:00:00Z</dcterms:created>
  <dcterms:modified xsi:type="dcterms:W3CDTF">2022-09-02T10:52:16Z</dcterms:modified>
  <dc:identifier>DAFK9fMoULA</dc:identifier>
</cp:coreProperties>
</file>