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Lst>
  <p:sldSz cy="10287000" cx="18286400"/>
  <p:notesSz cx="6858000" cy="9144000"/>
  <p:embeddedFontLst>
    <p:embeddedFont>
      <p:font typeface="Poppins"/>
      <p:regular r:id="rId38"/>
      <p:bold r:id="rId39"/>
      <p:italic r:id="rId40"/>
      <p:boldItalic r:id="rId41"/>
    </p:embeddedFont>
    <p:embeddedFont>
      <p:font typeface="Caveat Brush"/>
      <p:regular r:id="rId42"/>
    </p:embeddedFont>
    <p:embeddedFont>
      <p:font typeface="Encode Sans Light"/>
      <p:regular r:id="rId43"/>
      <p:bold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240">
          <p15:clr>
            <a:srgbClr val="A4A3A4"/>
          </p15:clr>
        </p15:guide>
        <p15:guide id="2" pos="5760">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 uri="http://customooxmlschemas.google.com/">
      <go:slidesCustomData xmlns:go="http://customooxmlschemas.google.com/" r:id="rId45" roundtripDataSignature="AMtx7micgfFtnSP7uDwhsiZxOEfNMic8y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240" orient="horz"/>
        <p:guide pos="576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font" Target="fonts/Poppins-italic.fntdata"/><Relationship Id="rId20" Type="http://schemas.openxmlformats.org/officeDocument/2006/relationships/slide" Target="slides/slide15.xml"/><Relationship Id="rId42" Type="http://schemas.openxmlformats.org/officeDocument/2006/relationships/font" Target="fonts/CaveatBrush-regular.fntdata"/><Relationship Id="rId41" Type="http://schemas.openxmlformats.org/officeDocument/2006/relationships/font" Target="fonts/Poppins-boldItalic.fntdata"/><Relationship Id="rId22" Type="http://schemas.openxmlformats.org/officeDocument/2006/relationships/slide" Target="slides/slide17.xml"/><Relationship Id="rId44" Type="http://schemas.openxmlformats.org/officeDocument/2006/relationships/font" Target="fonts/EncodeSansLight-bold.fntdata"/><Relationship Id="rId21" Type="http://schemas.openxmlformats.org/officeDocument/2006/relationships/slide" Target="slides/slide16.xml"/><Relationship Id="rId43" Type="http://schemas.openxmlformats.org/officeDocument/2006/relationships/font" Target="fonts/EncodeSansLight-regular.fntdata"/><Relationship Id="rId24" Type="http://schemas.openxmlformats.org/officeDocument/2006/relationships/slide" Target="slides/slide19.xml"/><Relationship Id="rId23" Type="http://schemas.openxmlformats.org/officeDocument/2006/relationships/slide" Target="slides/slide18.xml"/><Relationship Id="rId45" Type="http://customschemas.google.com/relationships/presentationmetadata" Target="meta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font" Target="fonts/Poppins-bold.fntdata"/><Relationship Id="rId16" Type="http://schemas.openxmlformats.org/officeDocument/2006/relationships/slide" Target="slides/slide11.xml"/><Relationship Id="rId38" Type="http://schemas.openxmlformats.org/officeDocument/2006/relationships/font" Target="fonts/Poppins-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32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2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2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2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2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2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2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2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32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2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2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2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2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2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2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2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21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21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21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21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21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21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21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21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21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32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2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2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2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2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2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2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2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zh-TW"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6" name="Google Shape;686;p1: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2" name="Google Shape;692;p2: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0" name="Google Shape;700;p3: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8" name="Google Shape;708;p4: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6" name="Google Shape;716;p5: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4" name="Google Shape;724;p6: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2" name="Google Shape;732;p7: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0" name="Google Shape;740;p8: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8" name="Google Shape;748;p9: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6" name="Google Shape;756;p10: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8" name="Google Shape;768;p11: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6" name="Google Shape;776;p12: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4" name="Google Shape;784;p13: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0" name="Shape 790"/>
        <p:cNvGrpSpPr/>
        <p:nvPr/>
      </p:nvGrpSpPr>
      <p:grpSpPr>
        <a:xfrm>
          <a:off x="0" y="0"/>
          <a:ext cx="0" cy="0"/>
          <a:chOff x="0" y="0"/>
          <a:chExt cx="0" cy="0"/>
        </a:xfrm>
      </p:grpSpPr>
      <p:sp>
        <p:nvSpPr>
          <p:cNvPr id="791" name="Google Shape;791;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2" name="Google Shape;792;p14: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0" name="Google Shape;800;p15: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8" name="Google Shape;808;p16: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5" name="Shape 815"/>
        <p:cNvGrpSpPr/>
        <p:nvPr/>
      </p:nvGrpSpPr>
      <p:grpSpPr>
        <a:xfrm>
          <a:off x="0" y="0"/>
          <a:ext cx="0" cy="0"/>
          <a:chOff x="0" y="0"/>
          <a:chExt cx="0" cy="0"/>
        </a:xfrm>
      </p:grpSpPr>
      <p:sp>
        <p:nvSpPr>
          <p:cNvPr id="816" name="Google Shape;816;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7" name="Google Shape;817;p17: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5" name="Google Shape;825;p18: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1" name="Shape 831"/>
        <p:cNvGrpSpPr/>
        <p:nvPr/>
      </p:nvGrpSpPr>
      <p:grpSpPr>
        <a:xfrm>
          <a:off x="0" y="0"/>
          <a:ext cx="0" cy="0"/>
          <a:chOff x="0" y="0"/>
          <a:chExt cx="0" cy="0"/>
        </a:xfrm>
      </p:grpSpPr>
      <p:sp>
        <p:nvSpPr>
          <p:cNvPr id="832" name="Google Shape;832;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3" name="Google Shape;833;p19: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0" name="Shape 840"/>
        <p:cNvGrpSpPr/>
        <p:nvPr/>
      </p:nvGrpSpPr>
      <p:grpSpPr>
        <a:xfrm>
          <a:off x="0" y="0"/>
          <a:ext cx="0" cy="0"/>
          <a:chOff x="0" y="0"/>
          <a:chExt cx="0" cy="0"/>
        </a:xfrm>
      </p:grpSpPr>
      <p:sp>
        <p:nvSpPr>
          <p:cNvPr id="841" name="Google Shape;841;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2" name="Google Shape;842;p20: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9" name="Shape 849"/>
        <p:cNvGrpSpPr/>
        <p:nvPr/>
      </p:nvGrpSpPr>
      <p:grpSpPr>
        <a:xfrm>
          <a:off x="0" y="0"/>
          <a:ext cx="0" cy="0"/>
          <a:chOff x="0" y="0"/>
          <a:chExt cx="0" cy="0"/>
        </a:xfrm>
      </p:grpSpPr>
      <p:sp>
        <p:nvSpPr>
          <p:cNvPr id="850" name="Google Shape;850;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1" name="Google Shape;851;p21: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7" name="Google Shape;857;p22: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3" name="Shape 863"/>
        <p:cNvGrpSpPr/>
        <p:nvPr/>
      </p:nvGrpSpPr>
      <p:grpSpPr>
        <a:xfrm>
          <a:off x="0" y="0"/>
          <a:ext cx="0" cy="0"/>
          <a:chOff x="0" y="0"/>
          <a:chExt cx="0" cy="0"/>
        </a:xfrm>
      </p:grpSpPr>
      <p:sp>
        <p:nvSpPr>
          <p:cNvPr id="864" name="Google Shape;864;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5" name="Google Shape;865;p23: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1" name="Shape 871"/>
        <p:cNvGrpSpPr/>
        <p:nvPr/>
      </p:nvGrpSpPr>
      <p:grpSpPr>
        <a:xfrm>
          <a:off x="0" y="0"/>
          <a:ext cx="0" cy="0"/>
          <a:chOff x="0" y="0"/>
          <a:chExt cx="0" cy="0"/>
        </a:xfrm>
      </p:grpSpPr>
      <p:sp>
        <p:nvSpPr>
          <p:cNvPr id="872" name="Google Shape;872;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3" name="Google Shape;873;p24: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9" name="Shape 879"/>
        <p:cNvGrpSpPr/>
        <p:nvPr/>
      </p:nvGrpSpPr>
      <p:grpSpPr>
        <a:xfrm>
          <a:off x="0" y="0"/>
          <a:ext cx="0" cy="0"/>
          <a:chOff x="0" y="0"/>
          <a:chExt cx="0" cy="0"/>
        </a:xfrm>
      </p:grpSpPr>
      <p:sp>
        <p:nvSpPr>
          <p:cNvPr id="880" name="Google Shape;880;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1" name="Google Shape;881;p25: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9" name="Google Shape;889;p26: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7" name="Google Shape;897;p27: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6" name="Google Shape;906;p28: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4" name="Google Shape;914;p29: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p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2" name="Google Shape;922;p30: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8" name="Shape 928"/>
        <p:cNvGrpSpPr/>
        <p:nvPr/>
      </p:nvGrpSpPr>
      <p:grpSpPr>
        <a:xfrm>
          <a:off x="0" y="0"/>
          <a:ext cx="0" cy="0"/>
          <a:chOff x="0" y="0"/>
          <a:chExt cx="0" cy="0"/>
        </a:xfrm>
      </p:grpSpPr>
      <p:sp>
        <p:nvSpPr>
          <p:cNvPr id="929" name="Google Shape;929;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0" name="Google Shape;930;p31: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6" name="Shape 936"/>
        <p:cNvGrpSpPr/>
        <p:nvPr/>
      </p:nvGrpSpPr>
      <p:grpSpPr>
        <a:xfrm>
          <a:off x="0" y="0"/>
          <a:ext cx="0" cy="0"/>
          <a:chOff x="0" y="0"/>
          <a:chExt cx="0" cy="0"/>
        </a:xfrm>
      </p:grpSpPr>
      <p:sp>
        <p:nvSpPr>
          <p:cNvPr id="937" name="Google Shape;937;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8" name="Google Shape;938;p32: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g13edbe849d4_0_658"/>
          <p:cNvSpPr txBox="1"/>
          <p:nvPr>
            <p:ph type="ctrTitle"/>
          </p:nvPr>
        </p:nvSpPr>
        <p:spPr>
          <a:xfrm>
            <a:off x="3343157" y="2195200"/>
            <a:ext cx="11600100" cy="4455000"/>
          </a:xfrm>
          <a:prstGeom prst="rect">
            <a:avLst/>
          </a:prstGeom>
        </p:spPr>
        <p:txBody>
          <a:bodyPr anchorCtr="0" anchor="t" bIns="182850" lIns="182850" spcFirstLastPara="1" rIns="182850" wrap="square" tIns="182850">
            <a:noAutofit/>
          </a:bodyPr>
          <a:lstStyle>
            <a:lvl1pPr lvl="0" rtl="0" algn="ctr">
              <a:spcBef>
                <a:spcPts val="0"/>
              </a:spcBef>
              <a:spcAft>
                <a:spcPts val="0"/>
              </a:spcAft>
              <a:buSzPts val="10400"/>
              <a:buNone/>
              <a:defRPr sz="14400"/>
            </a:lvl1pPr>
            <a:lvl2pPr lvl="1" rtl="0" algn="ctr">
              <a:spcBef>
                <a:spcPts val="0"/>
              </a:spcBef>
              <a:spcAft>
                <a:spcPts val="0"/>
              </a:spcAft>
              <a:buSzPts val="10400"/>
              <a:buNone/>
              <a:defRPr sz="10400"/>
            </a:lvl2pPr>
            <a:lvl3pPr lvl="2" rtl="0" algn="ctr">
              <a:spcBef>
                <a:spcPts val="0"/>
              </a:spcBef>
              <a:spcAft>
                <a:spcPts val="0"/>
              </a:spcAft>
              <a:buSzPts val="10400"/>
              <a:buNone/>
              <a:defRPr sz="10400"/>
            </a:lvl3pPr>
            <a:lvl4pPr lvl="3" rtl="0" algn="ctr">
              <a:spcBef>
                <a:spcPts val="0"/>
              </a:spcBef>
              <a:spcAft>
                <a:spcPts val="0"/>
              </a:spcAft>
              <a:buSzPts val="10400"/>
              <a:buNone/>
              <a:defRPr sz="10400"/>
            </a:lvl4pPr>
            <a:lvl5pPr lvl="4" rtl="0" algn="ctr">
              <a:spcBef>
                <a:spcPts val="0"/>
              </a:spcBef>
              <a:spcAft>
                <a:spcPts val="0"/>
              </a:spcAft>
              <a:buSzPts val="10400"/>
              <a:buNone/>
              <a:defRPr sz="10400"/>
            </a:lvl5pPr>
            <a:lvl6pPr lvl="5" rtl="0" algn="ctr">
              <a:spcBef>
                <a:spcPts val="0"/>
              </a:spcBef>
              <a:spcAft>
                <a:spcPts val="0"/>
              </a:spcAft>
              <a:buSzPts val="10400"/>
              <a:buNone/>
              <a:defRPr sz="10400"/>
            </a:lvl6pPr>
            <a:lvl7pPr lvl="6" rtl="0" algn="ctr">
              <a:spcBef>
                <a:spcPts val="0"/>
              </a:spcBef>
              <a:spcAft>
                <a:spcPts val="0"/>
              </a:spcAft>
              <a:buSzPts val="10400"/>
              <a:buNone/>
              <a:defRPr sz="10400"/>
            </a:lvl7pPr>
            <a:lvl8pPr lvl="7" rtl="0" algn="ctr">
              <a:spcBef>
                <a:spcPts val="0"/>
              </a:spcBef>
              <a:spcAft>
                <a:spcPts val="0"/>
              </a:spcAft>
              <a:buSzPts val="10400"/>
              <a:buNone/>
              <a:defRPr sz="10400"/>
            </a:lvl8pPr>
            <a:lvl9pPr lvl="8" rtl="0" algn="ctr">
              <a:spcBef>
                <a:spcPts val="0"/>
              </a:spcBef>
              <a:spcAft>
                <a:spcPts val="0"/>
              </a:spcAft>
              <a:buSzPts val="10400"/>
              <a:buNone/>
              <a:defRPr sz="10400"/>
            </a:lvl9pPr>
          </a:lstStyle>
          <a:p/>
        </p:txBody>
      </p:sp>
      <p:sp>
        <p:nvSpPr>
          <p:cNvPr id="15" name="Google Shape;15;g13edbe849d4_0_658"/>
          <p:cNvSpPr txBox="1"/>
          <p:nvPr>
            <p:ph idx="1" type="subTitle"/>
          </p:nvPr>
        </p:nvSpPr>
        <p:spPr>
          <a:xfrm>
            <a:off x="3343260" y="7260000"/>
            <a:ext cx="11600100" cy="1091400"/>
          </a:xfrm>
          <a:prstGeom prst="rect">
            <a:avLst/>
          </a:prstGeom>
        </p:spPr>
        <p:txBody>
          <a:bodyPr anchorCtr="0" anchor="t" bIns="182850" lIns="182850" spcFirstLastPara="1" rIns="182850" wrap="square" tIns="182850">
            <a:noAutofit/>
          </a:bodyPr>
          <a:lstStyle>
            <a:lvl1pPr lvl="0" rtl="0" algn="ctr">
              <a:lnSpc>
                <a:spcPct val="100000"/>
              </a:lnSpc>
              <a:spcBef>
                <a:spcPts val="0"/>
              </a:spcBef>
              <a:spcAft>
                <a:spcPts val="0"/>
              </a:spcAft>
              <a:buSzPts val="5600"/>
              <a:buNone/>
              <a:defRPr/>
            </a:lvl1pPr>
            <a:lvl2pPr lvl="1" rtl="0" algn="ctr">
              <a:lnSpc>
                <a:spcPct val="100000"/>
              </a:lnSpc>
              <a:spcBef>
                <a:spcPts val="0"/>
              </a:spcBef>
              <a:spcAft>
                <a:spcPts val="0"/>
              </a:spcAft>
              <a:buSzPts val="5600"/>
              <a:buNone/>
              <a:defRPr sz="5600"/>
            </a:lvl2pPr>
            <a:lvl3pPr lvl="2" rtl="0" algn="ctr">
              <a:lnSpc>
                <a:spcPct val="100000"/>
              </a:lnSpc>
              <a:spcBef>
                <a:spcPts val="0"/>
              </a:spcBef>
              <a:spcAft>
                <a:spcPts val="0"/>
              </a:spcAft>
              <a:buSzPts val="5600"/>
              <a:buNone/>
              <a:defRPr sz="5600"/>
            </a:lvl3pPr>
            <a:lvl4pPr lvl="3" rtl="0" algn="ctr">
              <a:lnSpc>
                <a:spcPct val="100000"/>
              </a:lnSpc>
              <a:spcBef>
                <a:spcPts val="0"/>
              </a:spcBef>
              <a:spcAft>
                <a:spcPts val="0"/>
              </a:spcAft>
              <a:buSzPts val="5600"/>
              <a:buNone/>
              <a:defRPr sz="5600"/>
            </a:lvl4pPr>
            <a:lvl5pPr lvl="4" rtl="0" algn="ctr">
              <a:lnSpc>
                <a:spcPct val="100000"/>
              </a:lnSpc>
              <a:spcBef>
                <a:spcPts val="0"/>
              </a:spcBef>
              <a:spcAft>
                <a:spcPts val="0"/>
              </a:spcAft>
              <a:buSzPts val="5600"/>
              <a:buNone/>
              <a:defRPr sz="5600"/>
            </a:lvl5pPr>
            <a:lvl6pPr lvl="5" rtl="0" algn="ctr">
              <a:lnSpc>
                <a:spcPct val="100000"/>
              </a:lnSpc>
              <a:spcBef>
                <a:spcPts val="0"/>
              </a:spcBef>
              <a:spcAft>
                <a:spcPts val="0"/>
              </a:spcAft>
              <a:buSzPts val="5600"/>
              <a:buNone/>
              <a:defRPr sz="5600"/>
            </a:lvl6pPr>
            <a:lvl7pPr lvl="6" rtl="0" algn="ctr">
              <a:lnSpc>
                <a:spcPct val="100000"/>
              </a:lnSpc>
              <a:spcBef>
                <a:spcPts val="0"/>
              </a:spcBef>
              <a:spcAft>
                <a:spcPts val="0"/>
              </a:spcAft>
              <a:buSzPts val="5600"/>
              <a:buNone/>
              <a:defRPr sz="5600"/>
            </a:lvl7pPr>
            <a:lvl8pPr lvl="7" rtl="0" algn="ctr">
              <a:lnSpc>
                <a:spcPct val="100000"/>
              </a:lnSpc>
              <a:spcBef>
                <a:spcPts val="0"/>
              </a:spcBef>
              <a:spcAft>
                <a:spcPts val="0"/>
              </a:spcAft>
              <a:buSzPts val="5600"/>
              <a:buNone/>
              <a:defRPr sz="5600"/>
            </a:lvl8pPr>
            <a:lvl9pPr lvl="8" rtl="0" algn="ctr">
              <a:lnSpc>
                <a:spcPct val="100000"/>
              </a:lnSpc>
              <a:spcBef>
                <a:spcPts val="0"/>
              </a:spcBef>
              <a:spcAft>
                <a:spcPts val="0"/>
              </a:spcAft>
              <a:buSzPts val="5600"/>
              <a:buNone/>
              <a:defRPr sz="5600"/>
            </a:lvl9pPr>
          </a:lstStyle>
          <a:p/>
        </p:txBody>
      </p:sp>
      <p:sp>
        <p:nvSpPr>
          <p:cNvPr id="16" name="Google Shape;16;g13edbe849d4_0_658"/>
          <p:cNvSpPr/>
          <p:nvPr/>
        </p:nvSpPr>
        <p:spPr>
          <a:xfrm>
            <a:off x="7116435" y="-802075"/>
            <a:ext cx="3439005" cy="2547391"/>
          </a:xfrm>
          <a:custGeom>
            <a:rect b="b" l="l" r="r" t="t"/>
            <a:pathLst>
              <a:path extrusionOk="0" h="26417" w="35666">
                <a:moveTo>
                  <a:pt x="18127" y="1"/>
                </a:moveTo>
                <a:cubicBezTo>
                  <a:pt x="13755" y="1"/>
                  <a:pt x="9223" y="876"/>
                  <a:pt x="8202" y="2046"/>
                </a:cubicBezTo>
                <a:cubicBezTo>
                  <a:pt x="1" y="3884"/>
                  <a:pt x="322" y="14800"/>
                  <a:pt x="2482" y="20812"/>
                </a:cubicBezTo>
                <a:cubicBezTo>
                  <a:pt x="4022" y="25111"/>
                  <a:pt x="9417" y="26416"/>
                  <a:pt x="14120" y="26416"/>
                </a:cubicBezTo>
                <a:cubicBezTo>
                  <a:pt x="15835" y="26416"/>
                  <a:pt x="17457" y="26243"/>
                  <a:pt x="18767" y="25977"/>
                </a:cubicBezTo>
                <a:cubicBezTo>
                  <a:pt x="28427" y="23993"/>
                  <a:pt x="35665" y="5344"/>
                  <a:pt x="24779" y="966"/>
                </a:cubicBezTo>
                <a:cubicBezTo>
                  <a:pt x="23070" y="287"/>
                  <a:pt x="20625" y="1"/>
                  <a:pt x="18127"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7" name="Google Shape;17;g13edbe849d4_0_658"/>
          <p:cNvSpPr/>
          <p:nvPr/>
        </p:nvSpPr>
        <p:spPr>
          <a:xfrm>
            <a:off x="-1531416" y="-242850"/>
            <a:ext cx="3646791" cy="11127005"/>
          </a:xfrm>
          <a:custGeom>
            <a:rect b="b" l="l" r="r" t="t"/>
            <a:pathLst>
              <a:path extrusionOk="0" h="141134" w="46260">
                <a:moveTo>
                  <a:pt x="21790" y="0"/>
                </a:moveTo>
                <a:cubicBezTo>
                  <a:pt x="20371" y="0"/>
                  <a:pt x="18969" y="142"/>
                  <a:pt x="17599" y="460"/>
                </a:cubicBezTo>
                <a:cubicBezTo>
                  <a:pt x="2365" y="4021"/>
                  <a:pt x="5662" y="29908"/>
                  <a:pt x="4962" y="41524"/>
                </a:cubicBezTo>
                <a:cubicBezTo>
                  <a:pt x="3853" y="59706"/>
                  <a:pt x="3503" y="77947"/>
                  <a:pt x="3590" y="96158"/>
                </a:cubicBezTo>
                <a:cubicBezTo>
                  <a:pt x="3649" y="106490"/>
                  <a:pt x="1" y="122921"/>
                  <a:pt x="7764" y="131297"/>
                </a:cubicBezTo>
                <a:cubicBezTo>
                  <a:pt x="13718" y="137718"/>
                  <a:pt x="23874" y="139265"/>
                  <a:pt x="32017" y="140929"/>
                </a:cubicBezTo>
                <a:cubicBezTo>
                  <a:pt x="32701" y="141067"/>
                  <a:pt x="33353" y="141134"/>
                  <a:pt x="33974" y="141134"/>
                </a:cubicBezTo>
                <a:cubicBezTo>
                  <a:pt x="43579" y="141134"/>
                  <a:pt x="45810" y="125173"/>
                  <a:pt x="46084" y="110809"/>
                </a:cubicBezTo>
                <a:cubicBezTo>
                  <a:pt x="46259" y="101499"/>
                  <a:pt x="45617" y="92860"/>
                  <a:pt x="45588" y="89679"/>
                </a:cubicBezTo>
                <a:cubicBezTo>
                  <a:pt x="45500" y="63879"/>
                  <a:pt x="45792" y="38080"/>
                  <a:pt x="46026" y="12280"/>
                </a:cubicBezTo>
                <a:cubicBezTo>
                  <a:pt x="46026" y="10908"/>
                  <a:pt x="46026" y="9420"/>
                  <a:pt x="45267" y="8282"/>
                </a:cubicBezTo>
                <a:cubicBezTo>
                  <a:pt x="44596" y="7289"/>
                  <a:pt x="43457" y="6735"/>
                  <a:pt x="42377" y="6239"/>
                </a:cubicBezTo>
                <a:cubicBezTo>
                  <a:pt x="36304" y="3494"/>
                  <a:pt x="28836" y="0"/>
                  <a:pt x="21790" y="0"/>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p>
        </p:txBody>
      </p:sp>
      <p:grpSp>
        <p:nvGrpSpPr>
          <p:cNvPr id="18" name="Google Shape;18;g13edbe849d4_0_658"/>
          <p:cNvGrpSpPr/>
          <p:nvPr/>
        </p:nvGrpSpPr>
        <p:grpSpPr>
          <a:xfrm>
            <a:off x="14133067" y="681733"/>
            <a:ext cx="5453783" cy="2547392"/>
            <a:chOff x="1438325" y="603625"/>
            <a:chExt cx="1613975" cy="753800"/>
          </a:xfrm>
        </p:grpSpPr>
        <p:sp>
          <p:nvSpPr>
            <p:cNvPr id="19" name="Google Shape;19;g13edbe849d4_0_658"/>
            <p:cNvSpPr/>
            <p:nvPr/>
          </p:nvSpPr>
          <p:spPr>
            <a:xfrm>
              <a:off x="1609775" y="603625"/>
              <a:ext cx="1434125" cy="85425"/>
            </a:xfrm>
            <a:custGeom>
              <a:rect b="b" l="l" r="r" t="t"/>
              <a:pathLst>
                <a:path extrusionOk="0" h="3417" w="57365">
                  <a:moveTo>
                    <a:pt x="26543" y="1"/>
                  </a:moveTo>
                  <a:cubicBezTo>
                    <a:pt x="23079" y="1"/>
                    <a:pt x="19728" y="1067"/>
                    <a:pt x="16257" y="1286"/>
                  </a:cubicBezTo>
                  <a:cubicBezTo>
                    <a:pt x="14761" y="1379"/>
                    <a:pt x="13260" y="1411"/>
                    <a:pt x="11757" y="1411"/>
                  </a:cubicBezTo>
                  <a:cubicBezTo>
                    <a:pt x="8619" y="1411"/>
                    <a:pt x="5473" y="1273"/>
                    <a:pt x="2344" y="1273"/>
                  </a:cubicBezTo>
                  <a:cubicBezTo>
                    <a:pt x="1825" y="1273"/>
                    <a:pt x="1307" y="1277"/>
                    <a:pt x="789" y="1286"/>
                  </a:cubicBezTo>
                  <a:cubicBezTo>
                    <a:pt x="1" y="1286"/>
                    <a:pt x="1" y="2745"/>
                    <a:pt x="789" y="2745"/>
                  </a:cubicBezTo>
                  <a:cubicBezTo>
                    <a:pt x="2415" y="2764"/>
                    <a:pt x="4048" y="2773"/>
                    <a:pt x="5682" y="2773"/>
                  </a:cubicBezTo>
                  <a:cubicBezTo>
                    <a:pt x="9209" y="2773"/>
                    <a:pt x="12747" y="2728"/>
                    <a:pt x="16257" y="2628"/>
                  </a:cubicBezTo>
                  <a:cubicBezTo>
                    <a:pt x="18913" y="2535"/>
                    <a:pt x="21700" y="2262"/>
                    <a:pt x="24450" y="2262"/>
                  </a:cubicBezTo>
                  <a:cubicBezTo>
                    <a:pt x="25992" y="2262"/>
                    <a:pt x="27522" y="2348"/>
                    <a:pt x="29011" y="2599"/>
                  </a:cubicBezTo>
                  <a:cubicBezTo>
                    <a:pt x="30747" y="2901"/>
                    <a:pt x="32483" y="2980"/>
                    <a:pt x="34218" y="2980"/>
                  </a:cubicBezTo>
                  <a:cubicBezTo>
                    <a:pt x="36117" y="2980"/>
                    <a:pt x="38015" y="2886"/>
                    <a:pt x="39914" y="2886"/>
                  </a:cubicBezTo>
                  <a:cubicBezTo>
                    <a:pt x="40979" y="2886"/>
                    <a:pt x="42043" y="2915"/>
                    <a:pt x="43108" y="3008"/>
                  </a:cubicBezTo>
                  <a:cubicBezTo>
                    <a:pt x="47631" y="3416"/>
                    <a:pt x="52126" y="3154"/>
                    <a:pt x="56649" y="3387"/>
                  </a:cubicBezTo>
                  <a:cubicBezTo>
                    <a:pt x="56667" y="3389"/>
                    <a:pt x="56684" y="3389"/>
                    <a:pt x="56701" y="3389"/>
                  </a:cubicBezTo>
                  <a:cubicBezTo>
                    <a:pt x="57351" y="3389"/>
                    <a:pt x="57365" y="2301"/>
                    <a:pt x="56795" y="2045"/>
                  </a:cubicBezTo>
                  <a:lnTo>
                    <a:pt x="56825" y="2045"/>
                  </a:lnTo>
                  <a:cubicBezTo>
                    <a:pt x="52709" y="60"/>
                    <a:pt x="48157" y="790"/>
                    <a:pt x="43808" y="498"/>
                  </a:cubicBezTo>
                  <a:cubicBezTo>
                    <a:pt x="42538" y="410"/>
                    <a:pt x="41276" y="367"/>
                    <a:pt x="40014" y="367"/>
                  </a:cubicBezTo>
                  <a:cubicBezTo>
                    <a:pt x="38752" y="367"/>
                    <a:pt x="37489" y="410"/>
                    <a:pt x="36220" y="498"/>
                  </a:cubicBezTo>
                  <a:cubicBezTo>
                    <a:pt x="35467" y="550"/>
                    <a:pt x="34709" y="577"/>
                    <a:pt x="33949" y="577"/>
                  </a:cubicBezTo>
                  <a:cubicBezTo>
                    <a:pt x="32177" y="577"/>
                    <a:pt x="30397" y="434"/>
                    <a:pt x="28661" y="148"/>
                  </a:cubicBezTo>
                  <a:cubicBezTo>
                    <a:pt x="27949" y="45"/>
                    <a:pt x="27244" y="1"/>
                    <a:pt x="26543"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0" name="Google Shape;20;g13edbe849d4_0_658"/>
            <p:cNvSpPr/>
            <p:nvPr/>
          </p:nvSpPr>
          <p:spPr>
            <a:xfrm>
              <a:off x="1571825" y="716225"/>
              <a:ext cx="1432875" cy="101600"/>
            </a:xfrm>
            <a:custGeom>
              <a:rect b="b" l="l" r="r" t="t"/>
              <a:pathLst>
                <a:path extrusionOk="0" h="4064" w="57315">
                  <a:moveTo>
                    <a:pt x="2585" y="1"/>
                  </a:moveTo>
                  <a:cubicBezTo>
                    <a:pt x="2013" y="1"/>
                    <a:pt x="1474" y="121"/>
                    <a:pt x="1023" y="459"/>
                  </a:cubicBezTo>
                  <a:cubicBezTo>
                    <a:pt x="0" y="1214"/>
                    <a:pt x="664" y="2964"/>
                    <a:pt x="1573" y="2964"/>
                  </a:cubicBezTo>
                  <a:cubicBezTo>
                    <a:pt x="1753" y="2964"/>
                    <a:pt x="1943" y="2895"/>
                    <a:pt x="2132" y="2736"/>
                  </a:cubicBezTo>
                  <a:cubicBezTo>
                    <a:pt x="2312" y="2580"/>
                    <a:pt x="2563" y="2523"/>
                    <a:pt x="2847" y="2523"/>
                  </a:cubicBezTo>
                  <a:cubicBezTo>
                    <a:pt x="3577" y="2523"/>
                    <a:pt x="4525" y="2898"/>
                    <a:pt x="5050" y="2940"/>
                  </a:cubicBezTo>
                  <a:cubicBezTo>
                    <a:pt x="6013" y="3028"/>
                    <a:pt x="6947" y="3057"/>
                    <a:pt x="7911" y="3232"/>
                  </a:cubicBezTo>
                  <a:cubicBezTo>
                    <a:pt x="8688" y="3363"/>
                    <a:pt x="9489" y="3404"/>
                    <a:pt x="10299" y="3404"/>
                  </a:cubicBezTo>
                  <a:cubicBezTo>
                    <a:pt x="11648" y="3404"/>
                    <a:pt x="13018" y="3290"/>
                    <a:pt x="14331" y="3290"/>
                  </a:cubicBezTo>
                  <a:cubicBezTo>
                    <a:pt x="17234" y="3273"/>
                    <a:pt x="20168" y="3137"/>
                    <a:pt x="23096" y="3137"/>
                  </a:cubicBezTo>
                  <a:cubicBezTo>
                    <a:pt x="24996" y="3137"/>
                    <a:pt x="26894" y="3194"/>
                    <a:pt x="28778" y="3378"/>
                  </a:cubicBezTo>
                  <a:cubicBezTo>
                    <a:pt x="31025" y="3611"/>
                    <a:pt x="33331" y="3786"/>
                    <a:pt x="35607" y="3816"/>
                  </a:cubicBezTo>
                  <a:cubicBezTo>
                    <a:pt x="37577" y="3794"/>
                    <a:pt x="39546" y="3676"/>
                    <a:pt x="41516" y="3676"/>
                  </a:cubicBezTo>
                  <a:cubicBezTo>
                    <a:pt x="42202" y="3676"/>
                    <a:pt x="42889" y="3690"/>
                    <a:pt x="43575" y="3728"/>
                  </a:cubicBezTo>
                  <a:cubicBezTo>
                    <a:pt x="45700" y="3843"/>
                    <a:pt x="47996" y="4064"/>
                    <a:pt x="50280" y="4064"/>
                  </a:cubicBezTo>
                  <a:cubicBezTo>
                    <a:pt x="52637" y="4064"/>
                    <a:pt x="54982" y="3829"/>
                    <a:pt x="57117" y="2998"/>
                  </a:cubicBezTo>
                  <a:cubicBezTo>
                    <a:pt x="57315" y="2914"/>
                    <a:pt x="57294" y="2501"/>
                    <a:pt x="57080" y="2501"/>
                  </a:cubicBezTo>
                  <a:cubicBezTo>
                    <a:pt x="57073" y="2501"/>
                    <a:pt x="57066" y="2501"/>
                    <a:pt x="57058" y="2502"/>
                  </a:cubicBezTo>
                  <a:cubicBezTo>
                    <a:pt x="56804" y="2515"/>
                    <a:pt x="56549" y="2520"/>
                    <a:pt x="56294" y="2520"/>
                  </a:cubicBezTo>
                  <a:cubicBezTo>
                    <a:pt x="54116" y="2520"/>
                    <a:pt x="51901" y="2120"/>
                    <a:pt x="49733" y="2094"/>
                  </a:cubicBezTo>
                  <a:cubicBezTo>
                    <a:pt x="47223" y="2094"/>
                    <a:pt x="44742" y="1860"/>
                    <a:pt x="42232" y="1831"/>
                  </a:cubicBezTo>
                  <a:cubicBezTo>
                    <a:pt x="41396" y="1821"/>
                    <a:pt x="40559" y="1818"/>
                    <a:pt x="39722" y="1818"/>
                  </a:cubicBezTo>
                  <a:cubicBezTo>
                    <a:pt x="38049" y="1818"/>
                    <a:pt x="36376" y="1831"/>
                    <a:pt x="34703" y="1831"/>
                  </a:cubicBezTo>
                  <a:cubicBezTo>
                    <a:pt x="32193" y="1831"/>
                    <a:pt x="29770" y="1335"/>
                    <a:pt x="27260" y="1160"/>
                  </a:cubicBezTo>
                  <a:cubicBezTo>
                    <a:pt x="25626" y="1053"/>
                    <a:pt x="23982" y="1017"/>
                    <a:pt x="22333" y="1017"/>
                  </a:cubicBezTo>
                  <a:cubicBezTo>
                    <a:pt x="19037" y="1017"/>
                    <a:pt x="15722" y="1160"/>
                    <a:pt x="12434" y="1160"/>
                  </a:cubicBezTo>
                  <a:cubicBezTo>
                    <a:pt x="11545" y="1160"/>
                    <a:pt x="10588" y="1295"/>
                    <a:pt x="9666" y="1295"/>
                  </a:cubicBezTo>
                  <a:cubicBezTo>
                    <a:pt x="9378" y="1295"/>
                    <a:pt x="9093" y="1282"/>
                    <a:pt x="8815" y="1247"/>
                  </a:cubicBezTo>
                  <a:cubicBezTo>
                    <a:pt x="7940" y="1131"/>
                    <a:pt x="7006" y="839"/>
                    <a:pt x="6130" y="693"/>
                  </a:cubicBezTo>
                  <a:cubicBezTo>
                    <a:pt x="5141" y="534"/>
                    <a:pt x="3789" y="1"/>
                    <a:pt x="2585"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1" name="Google Shape;21;g13edbe849d4_0_658"/>
            <p:cNvSpPr/>
            <p:nvPr/>
          </p:nvSpPr>
          <p:spPr>
            <a:xfrm>
              <a:off x="1510550" y="850250"/>
              <a:ext cx="1541750" cy="125300"/>
            </a:xfrm>
            <a:custGeom>
              <a:rect b="b" l="l" r="r" t="t"/>
              <a:pathLst>
                <a:path extrusionOk="0" h="5012" w="61670">
                  <a:moveTo>
                    <a:pt x="1747" y="0"/>
                  </a:moveTo>
                  <a:cubicBezTo>
                    <a:pt x="1690" y="0"/>
                    <a:pt x="1633" y="1"/>
                    <a:pt x="1577" y="1"/>
                  </a:cubicBezTo>
                  <a:cubicBezTo>
                    <a:pt x="2" y="30"/>
                    <a:pt x="0" y="2923"/>
                    <a:pt x="1488" y="2923"/>
                  </a:cubicBezTo>
                  <a:cubicBezTo>
                    <a:pt x="1517" y="2923"/>
                    <a:pt x="1547" y="2922"/>
                    <a:pt x="1577" y="2920"/>
                  </a:cubicBezTo>
                  <a:cubicBezTo>
                    <a:pt x="2039" y="2886"/>
                    <a:pt x="2503" y="2871"/>
                    <a:pt x="2967" y="2871"/>
                  </a:cubicBezTo>
                  <a:cubicBezTo>
                    <a:pt x="6950" y="2871"/>
                    <a:pt x="10973" y="3983"/>
                    <a:pt x="14973" y="4087"/>
                  </a:cubicBezTo>
                  <a:cubicBezTo>
                    <a:pt x="17162" y="4146"/>
                    <a:pt x="19351" y="4788"/>
                    <a:pt x="21569" y="4934"/>
                  </a:cubicBezTo>
                  <a:cubicBezTo>
                    <a:pt x="22425" y="4992"/>
                    <a:pt x="23284" y="5012"/>
                    <a:pt x="24145" y="5012"/>
                  </a:cubicBezTo>
                  <a:cubicBezTo>
                    <a:pt x="25865" y="5012"/>
                    <a:pt x="27591" y="4934"/>
                    <a:pt x="29303" y="4934"/>
                  </a:cubicBezTo>
                  <a:cubicBezTo>
                    <a:pt x="34673" y="4905"/>
                    <a:pt x="39926" y="4117"/>
                    <a:pt x="45267" y="3766"/>
                  </a:cubicBezTo>
                  <a:cubicBezTo>
                    <a:pt x="46230" y="3698"/>
                    <a:pt x="47192" y="3683"/>
                    <a:pt x="48155" y="3683"/>
                  </a:cubicBezTo>
                  <a:cubicBezTo>
                    <a:pt x="48936" y="3683"/>
                    <a:pt x="49717" y="3693"/>
                    <a:pt x="50498" y="3693"/>
                  </a:cubicBezTo>
                  <a:cubicBezTo>
                    <a:pt x="51235" y="3693"/>
                    <a:pt x="51972" y="3684"/>
                    <a:pt x="52709" y="3650"/>
                  </a:cubicBezTo>
                  <a:cubicBezTo>
                    <a:pt x="55453" y="3533"/>
                    <a:pt x="58138" y="2686"/>
                    <a:pt x="60852" y="2249"/>
                  </a:cubicBezTo>
                  <a:cubicBezTo>
                    <a:pt x="61640" y="2103"/>
                    <a:pt x="61669" y="819"/>
                    <a:pt x="60852" y="731"/>
                  </a:cubicBezTo>
                  <a:lnTo>
                    <a:pt x="60852" y="702"/>
                  </a:lnTo>
                  <a:cubicBezTo>
                    <a:pt x="60427" y="659"/>
                    <a:pt x="60003" y="641"/>
                    <a:pt x="59580" y="641"/>
                  </a:cubicBezTo>
                  <a:cubicBezTo>
                    <a:pt x="57392" y="641"/>
                    <a:pt x="55232" y="1125"/>
                    <a:pt x="53030" y="1198"/>
                  </a:cubicBezTo>
                  <a:cubicBezTo>
                    <a:pt x="52457" y="1217"/>
                    <a:pt x="51884" y="1224"/>
                    <a:pt x="51313" y="1224"/>
                  </a:cubicBezTo>
                  <a:cubicBezTo>
                    <a:pt x="50127" y="1224"/>
                    <a:pt x="48945" y="1196"/>
                    <a:pt x="47760" y="1196"/>
                  </a:cubicBezTo>
                  <a:cubicBezTo>
                    <a:pt x="46931" y="1196"/>
                    <a:pt x="46101" y="1210"/>
                    <a:pt x="45267" y="1256"/>
                  </a:cubicBezTo>
                  <a:cubicBezTo>
                    <a:pt x="39926" y="1577"/>
                    <a:pt x="34702" y="2365"/>
                    <a:pt x="29303" y="2365"/>
                  </a:cubicBezTo>
                  <a:cubicBezTo>
                    <a:pt x="27809" y="2365"/>
                    <a:pt x="26285" y="2416"/>
                    <a:pt x="24761" y="2416"/>
                  </a:cubicBezTo>
                  <a:cubicBezTo>
                    <a:pt x="23694" y="2416"/>
                    <a:pt x="22626" y="2391"/>
                    <a:pt x="21569" y="2307"/>
                  </a:cubicBezTo>
                  <a:cubicBezTo>
                    <a:pt x="19351" y="2161"/>
                    <a:pt x="17191" y="1548"/>
                    <a:pt x="14973" y="1431"/>
                  </a:cubicBezTo>
                  <a:cubicBezTo>
                    <a:pt x="12813" y="1344"/>
                    <a:pt x="10712" y="994"/>
                    <a:pt x="8581" y="760"/>
                  </a:cubicBezTo>
                  <a:cubicBezTo>
                    <a:pt x="6303" y="561"/>
                    <a:pt x="4025" y="0"/>
                    <a:pt x="1747"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2" name="Google Shape;22;g13edbe849d4_0_658"/>
            <p:cNvSpPr/>
            <p:nvPr/>
          </p:nvSpPr>
          <p:spPr>
            <a:xfrm>
              <a:off x="1497425" y="1008550"/>
              <a:ext cx="1496500" cy="73300"/>
            </a:xfrm>
            <a:custGeom>
              <a:rect b="b" l="l" r="r" t="t"/>
              <a:pathLst>
                <a:path extrusionOk="0" h="2932" w="59860">
                  <a:moveTo>
                    <a:pt x="1277" y="0"/>
                  </a:moveTo>
                  <a:cubicBezTo>
                    <a:pt x="1" y="0"/>
                    <a:pt x="23" y="2483"/>
                    <a:pt x="1343" y="2483"/>
                  </a:cubicBezTo>
                  <a:cubicBezTo>
                    <a:pt x="3563" y="2483"/>
                    <a:pt x="5810" y="2835"/>
                    <a:pt x="8059" y="2835"/>
                  </a:cubicBezTo>
                  <a:cubicBezTo>
                    <a:pt x="8145" y="2835"/>
                    <a:pt x="8232" y="2835"/>
                    <a:pt x="8318" y="2834"/>
                  </a:cubicBezTo>
                  <a:lnTo>
                    <a:pt x="15585" y="2804"/>
                  </a:lnTo>
                  <a:cubicBezTo>
                    <a:pt x="15904" y="2802"/>
                    <a:pt x="16222" y="2802"/>
                    <a:pt x="16540" y="2802"/>
                  </a:cubicBezTo>
                  <a:cubicBezTo>
                    <a:pt x="20354" y="2802"/>
                    <a:pt x="24168" y="2932"/>
                    <a:pt x="28000" y="2932"/>
                  </a:cubicBezTo>
                  <a:cubicBezTo>
                    <a:pt x="28599" y="2932"/>
                    <a:pt x="29198" y="2928"/>
                    <a:pt x="29799" y="2921"/>
                  </a:cubicBezTo>
                  <a:cubicBezTo>
                    <a:pt x="34585" y="2834"/>
                    <a:pt x="39284" y="2863"/>
                    <a:pt x="44041" y="2629"/>
                  </a:cubicBezTo>
                  <a:cubicBezTo>
                    <a:pt x="49207" y="2367"/>
                    <a:pt x="54343" y="1666"/>
                    <a:pt x="59480" y="1374"/>
                  </a:cubicBezTo>
                  <a:cubicBezTo>
                    <a:pt x="59859" y="1345"/>
                    <a:pt x="59859" y="703"/>
                    <a:pt x="59480" y="703"/>
                  </a:cubicBezTo>
                  <a:lnTo>
                    <a:pt x="59509" y="703"/>
                  </a:lnTo>
                  <a:cubicBezTo>
                    <a:pt x="57062" y="593"/>
                    <a:pt x="54667" y="380"/>
                    <a:pt x="52202" y="380"/>
                  </a:cubicBezTo>
                  <a:cubicBezTo>
                    <a:pt x="52050" y="380"/>
                    <a:pt x="51898" y="380"/>
                    <a:pt x="51746" y="382"/>
                  </a:cubicBezTo>
                  <a:cubicBezTo>
                    <a:pt x="49294" y="440"/>
                    <a:pt x="46843" y="586"/>
                    <a:pt x="44391" y="674"/>
                  </a:cubicBezTo>
                  <a:cubicBezTo>
                    <a:pt x="42119" y="755"/>
                    <a:pt x="39854" y="780"/>
                    <a:pt x="37589" y="780"/>
                  </a:cubicBezTo>
                  <a:cubicBezTo>
                    <a:pt x="34995" y="780"/>
                    <a:pt x="32401" y="748"/>
                    <a:pt x="29799" y="732"/>
                  </a:cubicBezTo>
                  <a:cubicBezTo>
                    <a:pt x="25158" y="732"/>
                    <a:pt x="20547" y="499"/>
                    <a:pt x="15936" y="499"/>
                  </a:cubicBezTo>
                  <a:cubicBezTo>
                    <a:pt x="13396" y="499"/>
                    <a:pt x="10857" y="499"/>
                    <a:pt x="8318" y="528"/>
                  </a:cubicBezTo>
                  <a:cubicBezTo>
                    <a:pt x="7559" y="528"/>
                    <a:pt x="6788" y="554"/>
                    <a:pt x="6020" y="554"/>
                  </a:cubicBezTo>
                  <a:cubicBezTo>
                    <a:pt x="5636" y="554"/>
                    <a:pt x="5254" y="547"/>
                    <a:pt x="4874" y="528"/>
                  </a:cubicBezTo>
                  <a:cubicBezTo>
                    <a:pt x="3707" y="470"/>
                    <a:pt x="2540" y="61"/>
                    <a:pt x="1343" y="3"/>
                  </a:cubicBezTo>
                  <a:cubicBezTo>
                    <a:pt x="1320" y="1"/>
                    <a:pt x="1298" y="0"/>
                    <a:pt x="1277"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3" name="Google Shape;23;g13edbe849d4_0_658"/>
            <p:cNvSpPr/>
            <p:nvPr/>
          </p:nvSpPr>
          <p:spPr>
            <a:xfrm>
              <a:off x="1485025" y="1146350"/>
              <a:ext cx="1516200" cy="78150"/>
            </a:xfrm>
            <a:custGeom>
              <a:rect b="b" l="l" r="r" t="t"/>
              <a:pathLst>
                <a:path extrusionOk="0" h="3126" w="60648">
                  <a:moveTo>
                    <a:pt x="1663" y="1"/>
                  </a:moveTo>
                  <a:cubicBezTo>
                    <a:pt x="1537" y="1"/>
                    <a:pt x="1411" y="3"/>
                    <a:pt x="1284" y="7"/>
                  </a:cubicBezTo>
                  <a:cubicBezTo>
                    <a:pt x="23" y="35"/>
                    <a:pt x="1" y="2402"/>
                    <a:pt x="1218" y="2402"/>
                  </a:cubicBezTo>
                  <a:cubicBezTo>
                    <a:pt x="1240" y="2402"/>
                    <a:pt x="1262" y="2401"/>
                    <a:pt x="1284" y="2400"/>
                  </a:cubicBezTo>
                  <a:cubicBezTo>
                    <a:pt x="1551" y="2385"/>
                    <a:pt x="1818" y="2378"/>
                    <a:pt x="2084" y="2378"/>
                  </a:cubicBezTo>
                  <a:cubicBezTo>
                    <a:pt x="4873" y="2378"/>
                    <a:pt x="7631" y="3126"/>
                    <a:pt x="10414" y="3126"/>
                  </a:cubicBezTo>
                  <a:cubicBezTo>
                    <a:pt x="10998" y="3126"/>
                    <a:pt x="11584" y="3093"/>
                    <a:pt x="12171" y="3013"/>
                  </a:cubicBezTo>
                  <a:cubicBezTo>
                    <a:pt x="14622" y="2692"/>
                    <a:pt x="17190" y="2779"/>
                    <a:pt x="19671" y="2721"/>
                  </a:cubicBezTo>
                  <a:cubicBezTo>
                    <a:pt x="20042" y="2713"/>
                    <a:pt x="20412" y="2709"/>
                    <a:pt x="20782" y="2709"/>
                  </a:cubicBezTo>
                  <a:cubicBezTo>
                    <a:pt x="23090" y="2709"/>
                    <a:pt x="25383" y="2850"/>
                    <a:pt x="27697" y="2925"/>
                  </a:cubicBezTo>
                  <a:cubicBezTo>
                    <a:pt x="28211" y="2939"/>
                    <a:pt x="28725" y="2945"/>
                    <a:pt x="29239" y="2945"/>
                  </a:cubicBezTo>
                  <a:cubicBezTo>
                    <a:pt x="34182" y="2945"/>
                    <a:pt x="39126" y="2368"/>
                    <a:pt x="44070" y="2341"/>
                  </a:cubicBezTo>
                  <a:cubicBezTo>
                    <a:pt x="46697" y="2312"/>
                    <a:pt x="49294" y="2371"/>
                    <a:pt x="51921" y="2196"/>
                  </a:cubicBezTo>
                  <a:cubicBezTo>
                    <a:pt x="54723" y="2050"/>
                    <a:pt x="57408" y="1320"/>
                    <a:pt x="60209" y="941"/>
                  </a:cubicBezTo>
                  <a:cubicBezTo>
                    <a:pt x="60647" y="882"/>
                    <a:pt x="60647" y="153"/>
                    <a:pt x="60209" y="94"/>
                  </a:cubicBezTo>
                  <a:cubicBezTo>
                    <a:pt x="59640" y="57"/>
                    <a:pt x="59071" y="42"/>
                    <a:pt x="58502" y="42"/>
                  </a:cubicBezTo>
                  <a:cubicBezTo>
                    <a:pt x="56415" y="42"/>
                    <a:pt x="54329" y="240"/>
                    <a:pt x="52242" y="240"/>
                  </a:cubicBezTo>
                  <a:cubicBezTo>
                    <a:pt x="49528" y="240"/>
                    <a:pt x="46813" y="182"/>
                    <a:pt x="44070" y="182"/>
                  </a:cubicBezTo>
                  <a:cubicBezTo>
                    <a:pt x="39267" y="182"/>
                    <a:pt x="34465" y="679"/>
                    <a:pt x="29662" y="679"/>
                  </a:cubicBezTo>
                  <a:cubicBezTo>
                    <a:pt x="29007" y="679"/>
                    <a:pt x="28352" y="670"/>
                    <a:pt x="27697" y="649"/>
                  </a:cubicBezTo>
                  <a:cubicBezTo>
                    <a:pt x="24723" y="547"/>
                    <a:pt x="21749" y="415"/>
                    <a:pt x="18769" y="415"/>
                  </a:cubicBezTo>
                  <a:cubicBezTo>
                    <a:pt x="16632" y="415"/>
                    <a:pt x="14491" y="483"/>
                    <a:pt x="12346" y="678"/>
                  </a:cubicBezTo>
                  <a:cubicBezTo>
                    <a:pt x="11528" y="767"/>
                    <a:pt x="10706" y="812"/>
                    <a:pt x="9882" y="812"/>
                  </a:cubicBezTo>
                  <a:cubicBezTo>
                    <a:pt x="8823" y="812"/>
                    <a:pt x="7764" y="738"/>
                    <a:pt x="6713" y="590"/>
                  </a:cubicBezTo>
                  <a:cubicBezTo>
                    <a:pt x="5057" y="346"/>
                    <a:pt x="3350" y="1"/>
                    <a:pt x="1663"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4" name="Google Shape;24;g13edbe849d4_0_658"/>
            <p:cNvSpPr/>
            <p:nvPr/>
          </p:nvSpPr>
          <p:spPr>
            <a:xfrm>
              <a:off x="1438325" y="1265625"/>
              <a:ext cx="1534425" cy="91800"/>
            </a:xfrm>
            <a:custGeom>
              <a:rect b="b" l="l" r="r" t="t"/>
              <a:pathLst>
                <a:path extrusionOk="0" h="3672" w="61377">
                  <a:moveTo>
                    <a:pt x="2769" y="0"/>
                  </a:moveTo>
                  <a:cubicBezTo>
                    <a:pt x="2262" y="0"/>
                    <a:pt x="1752" y="22"/>
                    <a:pt x="1255" y="22"/>
                  </a:cubicBezTo>
                  <a:cubicBezTo>
                    <a:pt x="0" y="22"/>
                    <a:pt x="0" y="2357"/>
                    <a:pt x="1255" y="2357"/>
                  </a:cubicBezTo>
                  <a:cubicBezTo>
                    <a:pt x="1416" y="2352"/>
                    <a:pt x="1578" y="2350"/>
                    <a:pt x="1741" y="2350"/>
                  </a:cubicBezTo>
                  <a:cubicBezTo>
                    <a:pt x="2578" y="2350"/>
                    <a:pt x="3430" y="2414"/>
                    <a:pt x="4261" y="2561"/>
                  </a:cubicBezTo>
                  <a:cubicBezTo>
                    <a:pt x="4525" y="2610"/>
                    <a:pt x="4789" y="2627"/>
                    <a:pt x="5053" y="2627"/>
                  </a:cubicBezTo>
                  <a:cubicBezTo>
                    <a:pt x="5697" y="2627"/>
                    <a:pt x="6344" y="2524"/>
                    <a:pt x="6998" y="2524"/>
                  </a:cubicBezTo>
                  <a:cubicBezTo>
                    <a:pt x="7204" y="2524"/>
                    <a:pt x="7410" y="2535"/>
                    <a:pt x="7618" y="2561"/>
                  </a:cubicBezTo>
                  <a:cubicBezTo>
                    <a:pt x="9748" y="2824"/>
                    <a:pt x="11879" y="3203"/>
                    <a:pt x="14039" y="3232"/>
                  </a:cubicBezTo>
                  <a:cubicBezTo>
                    <a:pt x="16378" y="3289"/>
                    <a:pt x="18717" y="3672"/>
                    <a:pt x="21056" y="3672"/>
                  </a:cubicBezTo>
                  <a:cubicBezTo>
                    <a:pt x="21139" y="3672"/>
                    <a:pt x="21222" y="3671"/>
                    <a:pt x="21306" y="3670"/>
                  </a:cubicBezTo>
                  <a:cubicBezTo>
                    <a:pt x="23933" y="3643"/>
                    <a:pt x="26534" y="3405"/>
                    <a:pt x="29133" y="3405"/>
                  </a:cubicBezTo>
                  <a:cubicBezTo>
                    <a:pt x="29277" y="3405"/>
                    <a:pt x="29421" y="3406"/>
                    <a:pt x="29565" y="3407"/>
                  </a:cubicBezTo>
                  <a:cubicBezTo>
                    <a:pt x="29644" y="3408"/>
                    <a:pt x="29723" y="3408"/>
                    <a:pt x="29801" y="3408"/>
                  </a:cubicBezTo>
                  <a:cubicBezTo>
                    <a:pt x="35002" y="3408"/>
                    <a:pt x="40092" y="2472"/>
                    <a:pt x="45296" y="2357"/>
                  </a:cubicBezTo>
                  <a:cubicBezTo>
                    <a:pt x="47952" y="2328"/>
                    <a:pt x="50637" y="2357"/>
                    <a:pt x="53293" y="2240"/>
                  </a:cubicBezTo>
                  <a:cubicBezTo>
                    <a:pt x="54577" y="2182"/>
                    <a:pt x="55919" y="2211"/>
                    <a:pt x="57203" y="2065"/>
                  </a:cubicBezTo>
                  <a:cubicBezTo>
                    <a:pt x="58488" y="1919"/>
                    <a:pt x="59655" y="1510"/>
                    <a:pt x="60939" y="1394"/>
                  </a:cubicBezTo>
                  <a:cubicBezTo>
                    <a:pt x="61377" y="1306"/>
                    <a:pt x="61377" y="664"/>
                    <a:pt x="60939" y="577"/>
                  </a:cubicBezTo>
                  <a:cubicBezTo>
                    <a:pt x="58153" y="188"/>
                    <a:pt x="55296" y="96"/>
                    <a:pt x="52441" y="96"/>
                  </a:cubicBezTo>
                  <a:cubicBezTo>
                    <a:pt x="50152" y="96"/>
                    <a:pt x="47864" y="155"/>
                    <a:pt x="45617" y="168"/>
                  </a:cubicBezTo>
                  <a:cubicBezTo>
                    <a:pt x="40553" y="195"/>
                    <a:pt x="35568" y="1053"/>
                    <a:pt x="30489" y="1053"/>
                  </a:cubicBezTo>
                  <a:cubicBezTo>
                    <a:pt x="30181" y="1053"/>
                    <a:pt x="29873" y="1050"/>
                    <a:pt x="29565" y="1043"/>
                  </a:cubicBezTo>
                  <a:cubicBezTo>
                    <a:pt x="29440" y="1042"/>
                    <a:pt x="29315" y="1041"/>
                    <a:pt x="29190" y="1041"/>
                  </a:cubicBezTo>
                  <a:cubicBezTo>
                    <a:pt x="26686" y="1041"/>
                    <a:pt x="24157" y="1306"/>
                    <a:pt x="21656" y="1306"/>
                  </a:cubicBezTo>
                  <a:cubicBezTo>
                    <a:pt x="19204" y="1306"/>
                    <a:pt x="16753" y="898"/>
                    <a:pt x="14330" y="898"/>
                  </a:cubicBezTo>
                  <a:cubicBezTo>
                    <a:pt x="12025" y="898"/>
                    <a:pt x="9748" y="372"/>
                    <a:pt x="7443" y="197"/>
                  </a:cubicBezTo>
                  <a:cubicBezTo>
                    <a:pt x="7203" y="171"/>
                    <a:pt x="6967" y="163"/>
                    <a:pt x="6733" y="163"/>
                  </a:cubicBezTo>
                  <a:cubicBezTo>
                    <a:pt x="6266" y="163"/>
                    <a:pt x="5808" y="197"/>
                    <a:pt x="5339" y="197"/>
                  </a:cubicBezTo>
                  <a:cubicBezTo>
                    <a:pt x="4988" y="197"/>
                    <a:pt x="4631" y="178"/>
                    <a:pt x="4261" y="110"/>
                  </a:cubicBezTo>
                  <a:cubicBezTo>
                    <a:pt x="3780" y="22"/>
                    <a:pt x="3276" y="0"/>
                    <a:pt x="2769"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grpSp>
        <p:nvGrpSpPr>
          <p:cNvPr id="25" name="Google Shape;25;g13edbe849d4_0_658"/>
          <p:cNvGrpSpPr/>
          <p:nvPr/>
        </p:nvGrpSpPr>
        <p:grpSpPr>
          <a:xfrm>
            <a:off x="17200534" y="2849132"/>
            <a:ext cx="1389399" cy="7684439"/>
            <a:chOff x="5379800" y="2555600"/>
            <a:chExt cx="236425" cy="1307500"/>
          </a:xfrm>
        </p:grpSpPr>
        <p:sp>
          <p:nvSpPr>
            <p:cNvPr id="26" name="Google Shape;26;g13edbe849d4_0_658"/>
            <p:cNvSpPr/>
            <p:nvPr/>
          </p:nvSpPr>
          <p:spPr>
            <a:xfrm>
              <a:off x="5379800" y="2555600"/>
              <a:ext cx="106550" cy="325250"/>
            </a:xfrm>
            <a:custGeom>
              <a:rect b="b" l="l" r="r" t="t"/>
              <a:pathLst>
                <a:path extrusionOk="0" h="13010" w="4262">
                  <a:moveTo>
                    <a:pt x="1646" y="0"/>
                  </a:moveTo>
                  <a:cubicBezTo>
                    <a:pt x="1085" y="0"/>
                    <a:pt x="528" y="322"/>
                    <a:pt x="321" y="956"/>
                  </a:cubicBezTo>
                  <a:cubicBezTo>
                    <a:pt x="88" y="1540"/>
                    <a:pt x="0" y="2182"/>
                    <a:pt x="58" y="2824"/>
                  </a:cubicBezTo>
                  <a:cubicBezTo>
                    <a:pt x="58" y="3554"/>
                    <a:pt x="175" y="4313"/>
                    <a:pt x="350" y="5013"/>
                  </a:cubicBezTo>
                  <a:cubicBezTo>
                    <a:pt x="759" y="6472"/>
                    <a:pt x="1693" y="7727"/>
                    <a:pt x="2452" y="9041"/>
                  </a:cubicBezTo>
                  <a:cubicBezTo>
                    <a:pt x="3152" y="10237"/>
                    <a:pt x="3765" y="11609"/>
                    <a:pt x="3619" y="13010"/>
                  </a:cubicBezTo>
                  <a:cubicBezTo>
                    <a:pt x="4261" y="9479"/>
                    <a:pt x="3823" y="5918"/>
                    <a:pt x="3327" y="2387"/>
                  </a:cubicBezTo>
                  <a:cubicBezTo>
                    <a:pt x="3298" y="1861"/>
                    <a:pt x="3152" y="1365"/>
                    <a:pt x="2977" y="927"/>
                  </a:cubicBezTo>
                  <a:cubicBezTo>
                    <a:pt x="2746" y="307"/>
                    <a:pt x="2195" y="0"/>
                    <a:pt x="1646"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7" name="Google Shape;27;g13edbe849d4_0_658"/>
            <p:cNvSpPr/>
            <p:nvPr/>
          </p:nvSpPr>
          <p:spPr>
            <a:xfrm>
              <a:off x="5484850" y="2738550"/>
              <a:ext cx="120425" cy="245925"/>
            </a:xfrm>
            <a:custGeom>
              <a:rect b="b" l="l" r="r" t="t"/>
              <a:pathLst>
                <a:path extrusionOk="0" h="9837" w="4817">
                  <a:moveTo>
                    <a:pt x="4087" y="1"/>
                  </a:moveTo>
                  <a:cubicBezTo>
                    <a:pt x="3766" y="1"/>
                    <a:pt x="3474" y="176"/>
                    <a:pt x="3299" y="439"/>
                  </a:cubicBezTo>
                  <a:cubicBezTo>
                    <a:pt x="2044" y="1956"/>
                    <a:pt x="1489" y="3941"/>
                    <a:pt x="993" y="5867"/>
                  </a:cubicBezTo>
                  <a:cubicBezTo>
                    <a:pt x="672" y="7151"/>
                    <a:pt x="176" y="8494"/>
                    <a:pt x="1" y="9836"/>
                  </a:cubicBezTo>
                  <a:cubicBezTo>
                    <a:pt x="1869" y="8260"/>
                    <a:pt x="2978" y="5458"/>
                    <a:pt x="4028" y="3328"/>
                  </a:cubicBezTo>
                  <a:cubicBezTo>
                    <a:pt x="4408" y="2540"/>
                    <a:pt x="4816" y="1694"/>
                    <a:pt x="4700" y="818"/>
                  </a:cubicBezTo>
                  <a:cubicBezTo>
                    <a:pt x="4641" y="439"/>
                    <a:pt x="4437" y="30"/>
                    <a:pt x="4087"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8" name="Google Shape;28;g13edbe849d4_0_658"/>
            <p:cNvSpPr/>
            <p:nvPr/>
          </p:nvSpPr>
          <p:spPr>
            <a:xfrm>
              <a:off x="5379800" y="2998700"/>
              <a:ext cx="85375" cy="238225"/>
            </a:xfrm>
            <a:custGeom>
              <a:rect b="b" l="l" r="r" t="t"/>
              <a:pathLst>
                <a:path extrusionOk="0" h="9529" w="3415">
                  <a:moveTo>
                    <a:pt x="435" y="0"/>
                  </a:moveTo>
                  <a:cubicBezTo>
                    <a:pt x="365" y="0"/>
                    <a:pt x="297" y="22"/>
                    <a:pt x="234" y="72"/>
                  </a:cubicBezTo>
                  <a:cubicBezTo>
                    <a:pt x="58" y="247"/>
                    <a:pt x="0" y="481"/>
                    <a:pt x="29" y="744"/>
                  </a:cubicBezTo>
                  <a:cubicBezTo>
                    <a:pt x="146" y="2320"/>
                    <a:pt x="584" y="3896"/>
                    <a:pt x="1255" y="5326"/>
                  </a:cubicBezTo>
                  <a:cubicBezTo>
                    <a:pt x="1926" y="6727"/>
                    <a:pt x="2831" y="8011"/>
                    <a:pt x="3269" y="9528"/>
                  </a:cubicBezTo>
                  <a:cubicBezTo>
                    <a:pt x="3415" y="6668"/>
                    <a:pt x="2627" y="3049"/>
                    <a:pt x="1109" y="539"/>
                  </a:cubicBezTo>
                  <a:cubicBezTo>
                    <a:pt x="972" y="288"/>
                    <a:pt x="691" y="0"/>
                    <a:pt x="435"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9" name="Google Shape;29;g13edbe849d4_0_658"/>
            <p:cNvSpPr/>
            <p:nvPr/>
          </p:nvSpPr>
          <p:spPr>
            <a:xfrm>
              <a:off x="5482675" y="3168100"/>
              <a:ext cx="133550" cy="266550"/>
            </a:xfrm>
            <a:custGeom>
              <a:rect b="b" l="l" r="r" t="t"/>
              <a:pathLst>
                <a:path extrusionOk="0" h="10662" w="5342">
                  <a:moveTo>
                    <a:pt x="4710" y="0"/>
                  </a:moveTo>
                  <a:cubicBezTo>
                    <a:pt x="4489" y="0"/>
                    <a:pt x="4244" y="172"/>
                    <a:pt x="4057" y="359"/>
                  </a:cubicBezTo>
                  <a:cubicBezTo>
                    <a:pt x="2247" y="2198"/>
                    <a:pt x="1547" y="4854"/>
                    <a:pt x="905" y="7364"/>
                  </a:cubicBezTo>
                  <a:cubicBezTo>
                    <a:pt x="671" y="8298"/>
                    <a:pt x="0" y="9728"/>
                    <a:pt x="263" y="10662"/>
                  </a:cubicBezTo>
                  <a:cubicBezTo>
                    <a:pt x="1255" y="8940"/>
                    <a:pt x="2101" y="7159"/>
                    <a:pt x="3269" y="5496"/>
                  </a:cubicBezTo>
                  <a:cubicBezTo>
                    <a:pt x="3823" y="4766"/>
                    <a:pt x="4349" y="3978"/>
                    <a:pt x="4757" y="3132"/>
                  </a:cubicBezTo>
                  <a:cubicBezTo>
                    <a:pt x="5195" y="2315"/>
                    <a:pt x="5341" y="1351"/>
                    <a:pt x="5137" y="418"/>
                  </a:cubicBezTo>
                  <a:cubicBezTo>
                    <a:pt x="5108" y="301"/>
                    <a:pt x="5049" y="184"/>
                    <a:pt x="4962" y="96"/>
                  </a:cubicBezTo>
                  <a:cubicBezTo>
                    <a:pt x="4886" y="29"/>
                    <a:pt x="4800" y="0"/>
                    <a:pt x="4710"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0" name="Google Shape;30;g13edbe849d4_0_658"/>
            <p:cNvSpPr/>
            <p:nvPr/>
          </p:nvSpPr>
          <p:spPr>
            <a:xfrm>
              <a:off x="5386350" y="3444050"/>
              <a:ext cx="75175" cy="237950"/>
            </a:xfrm>
            <a:custGeom>
              <a:rect b="b" l="l" r="r" t="t"/>
              <a:pathLst>
                <a:path extrusionOk="0" h="9518" w="3007">
                  <a:moveTo>
                    <a:pt x="875" y="1"/>
                  </a:moveTo>
                  <a:cubicBezTo>
                    <a:pt x="738" y="1"/>
                    <a:pt x="599" y="30"/>
                    <a:pt x="468" y="90"/>
                  </a:cubicBezTo>
                  <a:cubicBezTo>
                    <a:pt x="59" y="324"/>
                    <a:pt x="1" y="908"/>
                    <a:pt x="1" y="1404"/>
                  </a:cubicBezTo>
                  <a:cubicBezTo>
                    <a:pt x="59" y="3418"/>
                    <a:pt x="643" y="5402"/>
                    <a:pt x="1693" y="7124"/>
                  </a:cubicBezTo>
                  <a:cubicBezTo>
                    <a:pt x="2075" y="7743"/>
                    <a:pt x="2514" y="8343"/>
                    <a:pt x="2821" y="9035"/>
                  </a:cubicBezTo>
                  <a:lnTo>
                    <a:pt x="2821" y="9035"/>
                  </a:lnTo>
                  <a:cubicBezTo>
                    <a:pt x="2008" y="6606"/>
                    <a:pt x="2786" y="3837"/>
                    <a:pt x="2102" y="1375"/>
                  </a:cubicBezTo>
                  <a:cubicBezTo>
                    <a:pt x="2044" y="966"/>
                    <a:pt x="1839" y="587"/>
                    <a:pt x="1577" y="295"/>
                  </a:cubicBezTo>
                  <a:cubicBezTo>
                    <a:pt x="1386" y="104"/>
                    <a:pt x="1133" y="1"/>
                    <a:pt x="875" y="1"/>
                  </a:cubicBezTo>
                  <a:close/>
                  <a:moveTo>
                    <a:pt x="2821" y="9035"/>
                  </a:moveTo>
                  <a:lnTo>
                    <a:pt x="2821" y="9035"/>
                  </a:lnTo>
                  <a:cubicBezTo>
                    <a:pt x="2876" y="9197"/>
                    <a:pt x="2937" y="9358"/>
                    <a:pt x="3007" y="9517"/>
                  </a:cubicBezTo>
                  <a:cubicBezTo>
                    <a:pt x="2953" y="9351"/>
                    <a:pt x="2891" y="9191"/>
                    <a:pt x="2821" y="9035"/>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1" name="Google Shape;31;g13edbe849d4_0_658"/>
            <p:cNvSpPr/>
            <p:nvPr/>
          </p:nvSpPr>
          <p:spPr>
            <a:xfrm>
              <a:off x="5458600" y="2859200"/>
              <a:ext cx="26275" cy="1003900"/>
            </a:xfrm>
            <a:custGeom>
              <a:rect b="b" l="l" r="r" t="t"/>
              <a:pathLst>
                <a:path extrusionOk="0" h="40156" w="1051">
                  <a:moveTo>
                    <a:pt x="628" y="1"/>
                  </a:moveTo>
                  <a:cubicBezTo>
                    <a:pt x="584" y="1"/>
                    <a:pt x="539" y="24"/>
                    <a:pt x="525" y="78"/>
                  </a:cubicBezTo>
                  <a:lnTo>
                    <a:pt x="555" y="78"/>
                  </a:lnTo>
                  <a:cubicBezTo>
                    <a:pt x="175" y="1596"/>
                    <a:pt x="263" y="3288"/>
                    <a:pt x="175" y="4835"/>
                  </a:cubicBezTo>
                  <a:cubicBezTo>
                    <a:pt x="117" y="6557"/>
                    <a:pt x="58" y="8250"/>
                    <a:pt x="58" y="9943"/>
                  </a:cubicBezTo>
                  <a:cubicBezTo>
                    <a:pt x="0" y="13357"/>
                    <a:pt x="58" y="16743"/>
                    <a:pt x="58" y="20128"/>
                  </a:cubicBezTo>
                  <a:cubicBezTo>
                    <a:pt x="58" y="23543"/>
                    <a:pt x="88" y="26841"/>
                    <a:pt x="117" y="30226"/>
                  </a:cubicBezTo>
                  <a:cubicBezTo>
                    <a:pt x="117" y="31890"/>
                    <a:pt x="204" y="33583"/>
                    <a:pt x="234" y="35246"/>
                  </a:cubicBezTo>
                  <a:cubicBezTo>
                    <a:pt x="263" y="36822"/>
                    <a:pt x="175" y="38457"/>
                    <a:pt x="409" y="40003"/>
                  </a:cubicBezTo>
                  <a:cubicBezTo>
                    <a:pt x="433" y="40111"/>
                    <a:pt x="506" y="40155"/>
                    <a:pt x="586" y="40155"/>
                  </a:cubicBezTo>
                  <a:cubicBezTo>
                    <a:pt x="701" y="40155"/>
                    <a:pt x="829" y="40065"/>
                    <a:pt x="846" y="39945"/>
                  </a:cubicBezTo>
                  <a:cubicBezTo>
                    <a:pt x="1051" y="38281"/>
                    <a:pt x="934" y="36559"/>
                    <a:pt x="934" y="34896"/>
                  </a:cubicBezTo>
                  <a:cubicBezTo>
                    <a:pt x="934" y="33232"/>
                    <a:pt x="963" y="31540"/>
                    <a:pt x="934" y="29847"/>
                  </a:cubicBezTo>
                  <a:cubicBezTo>
                    <a:pt x="876" y="26607"/>
                    <a:pt x="846" y="23368"/>
                    <a:pt x="817" y="20128"/>
                  </a:cubicBezTo>
                  <a:cubicBezTo>
                    <a:pt x="759" y="16918"/>
                    <a:pt x="700" y="13591"/>
                    <a:pt x="671" y="10322"/>
                  </a:cubicBezTo>
                  <a:cubicBezTo>
                    <a:pt x="671" y="8629"/>
                    <a:pt x="642" y="6907"/>
                    <a:pt x="671" y="5185"/>
                  </a:cubicBezTo>
                  <a:cubicBezTo>
                    <a:pt x="700" y="3493"/>
                    <a:pt x="905" y="1741"/>
                    <a:pt x="730" y="78"/>
                  </a:cubicBezTo>
                  <a:cubicBezTo>
                    <a:pt x="730" y="31"/>
                    <a:pt x="679" y="1"/>
                    <a:pt x="628"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2" name="Google Shape;32;g13edbe849d4_0_658"/>
            <p:cNvSpPr/>
            <p:nvPr/>
          </p:nvSpPr>
          <p:spPr>
            <a:xfrm>
              <a:off x="5468800" y="2962325"/>
              <a:ext cx="32525" cy="84825"/>
            </a:xfrm>
            <a:custGeom>
              <a:rect b="b" l="l" r="r" t="t"/>
              <a:pathLst>
                <a:path extrusionOk="0" h="3393" w="1301">
                  <a:moveTo>
                    <a:pt x="1134" y="0"/>
                  </a:moveTo>
                  <a:cubicBezTo>
                    <a:pt x="1107" y="0"/>
                    <a:pt x="1078" y="12"/>
                    <a:pt x="1051" y="39"/>
                  </a:cubicBezTo>
                  <a:cubicBezTo>
                    <a:pt x="351" y="1002"/>
                    <a:pt x="1" y="2140"/>
                    <a:pt x="88" y="3337"/>
                  </a:cubicBezTo>
                  <a:cubicBezTo>
                    <a:pt x="88" y="3369"/>
                    <a:pt x="123" y="3392"/>
                    <a:pt x="155" y="3392"/>
                  </a:cubicBezTo>
                  <a:cubicBezTo>
                    <a:pt x="181" y="3392"/>
                    <a:pt x="205" y="3376"/>
                    <a:pt x="205" y="3337"/>
                  </a:cubicBezTo>
                  <a:cubicBezTo>
                    <a:pt x="292" y="2811"/>
                    <a:pt x="409" y="2315"/>
                    <a:pt x="555" y="1819"/>
                  </a:cubicBezTo>
                  <a:cubicBezTo>
                    <a:pt x="759" y="1265"/>
                    <a:pt x="1022" y="739"/>
                    <a:pt x="1256" y="214"/>
                  </a:cubicBezTo>
                  <a:cubicBezTo>
                    <a:pt x="1300" y="124"/>
                    <a:pt x="1225" y="0"/>
                    <a:pt x="1134"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3" name="Google Shape;33;g13edbe849d4_0_658"/>
            <p:cNvSpPr/>
            <p:nvPr/>
          </p:nvSpPr>
          <p:spPr>
            <a:xfrm>
              <a:off x="5463700" y="3405650"/>
              <a:ext cx="39050" cy="79600"/>
            </a:xfrm>
            <a:custGeom>
              <a:rect b="b" l="l" r="r" t="t"/>
              <a:pathLst>
                <a:path extrusionOk="0" h="3184" w="1562">
                  <a:moveTo>
                    <a:pt x="1329" y="0"/>
                  </a:moveTo>
                  <a:cubicBezTo>
                    <a:pt x="1305" y="0"/>
                    <a:pt x="1280" y="7"/>
                    <a:pt x="1255" y="21"/>
                  </a:cubicBezTo>
                  <a:cubicBezTo>
                    <a:pt x="380" y="605"/>
                    <a:pt x="0" y="2064"/>
                    <a:pt x="205" y="3057"/>
                  </a:cubicBezTo>
                  <a:cubicBezTo>
                    <a:pt x="217" y="3144"/>
                    <a:pt x="284" y="3184"/>
                    <a:pt x="355" y="3184"/>
                  </a:cubicBezTo>
                  <a:cubicBezTo>
                    <a:pt x="451" y="3184"/>
                    <a:pt x="555" y="3115"/>
                    <a:pt x="555" y="2998"/>
                  </a:cubicBezTo>
                  <a:cubicBezTo>
                    <a:pt x="555" y="2502"/>
                    <a:pt x="613" y="2006"/>
                    <a:pt x="759" y="1539"/>
                  </a:cubicBezTo>
                  <a:cubicBezTo>
                    <a:pt x="963" y="1101"/>
                    <a:pt x="1226" y="663"/>
                    <a:pt x="1489" y="284"/>
                  </a:cubicBezTo>
                  <a:cubicBezTo>
                    <a:pt x="1562" y="162"/>
                    <a:pt x="1452" y="0"/>
                    <a:pt x="1329"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grpSp>
        <p:nvGrpSpPr>
          <p:cNvPr id="34" name="Google Shape;34;g13edbe849d4_0_658"/>
          <p:cNvGrpSpPr/>
          <p:nvPr/>
        </p:nvGrpSpPr>
        <p:grpSpPr>
          <a:xfrm>
            <a:off x="15755454" y="2393502"/>
            <a:ext cx="1526620" cy="8233223"/>
            <a:chOff x="5133900" y="2478075"/>
            <a:chExt cx="259775" cy="1400875"/>
          </a:xfrm>
        </p:grpSpPr>
        <p:sp>
          <p:nvSpPr>
            <p:cNvPr id="35" name="Google Shape;35;g13edbe849d4_0_658"/>
            <p:cNvSpPr/>
            <p:nvPr/>
          </p:nvSpPr>
          <p:spPr>
            <a:xfrm>
              <a:off x="5133900" y="2647800"/>
              <a:ext cx="102600" cy="175450"/>
            </a:xfrm>
            <a:custGeom>
              <a:rect b="b" l="l" r="r" t="t"/>
              <a:pathLst>
                <a:path extrusionOk="0" h="7018" w="4104">
                  <a:moveTo>
                    <a:pt x="828" y="1"/>
                  </a:moveTo>
                  <a:cubicBezTo>
                    <a:pt x="787" y="1"/>
                    <a:pt x="744" y="4"/>
                    <a:pt x="701" y="12"/>
                  </a:cubicBezTo>
                  <a:cubicBezTo>
                    <a:pt x="351" y="99"/>
                    <a:pt x="88" y="391"/>
                    <a:pt x="59" y="771"/>
                  </a:cubicBezTo>
                  <a:cubicBezTo>
                    <a:pt x="1" y="1121"/>
                    <a:pt x="59" y="1471"/>
                    <a:pt x="176" y="1821"/>
                  </a:cubicBezTo>
                  <a:cubicBezTo>
                    <a:pt x="643" y="3368"/>
                    <a:pt x="1401" y="5294"/>
                    <a:pt x="2627" y="6462"/>
                  </a:cubicBezTo>
                  <a:cubicBezTo>
                    <a:pt x="3026" y="6855"/>
                    <a:pt x="3287" y="7018"/>
                    <a:pt x="3447" y="7018"/>
                  </a:cubicBezTo>
                  <a:cubicBezTo>
                    <a:pt x="4104" y="7018"/>
                    <a:pt x="3037" y="4254"/>
                    <a:pt x="2802" y="3456"/>
                  </a:cubicBezTo>
                  <a:cubicBezTo>
                    <a:pt x="2598" y="2551"/>
                    <a:pt x="2277" y="1675"/>
                    <a:pt x="1839" y="829"/>
                  </a:cubicBezTo>
                  <a:cubicBezTo>
                    <a:pt x="1626" y="403"/>
                    <a:pt x="1267" y="1"/>
                    <a:pt x="828"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6" name="Google Shape;36;g13edbe849d4_0_658"/>
            <p:cNvSpPr/>
            <p:nvPr/>
          </p:nvSpPr>
          <p:spPr>
            <a:xfrm>
              <a:off x="5185700" y="2478075"/>
              <a:ext cx="59850" cy="225475"/>
            </a:xfrm>
            <a:custGeom>
              <a:rect b="b" l="l" r="r" t="t"/>
              <a:pathLst>
                <a:path extrusionOk="0" h="9019" w="2394">
                  <a:moveTo>
                    <a:pt x="1285" y="1"/>
                  </a:moveTo>
                  <a:cubicBezTo>
                    <a:pt x="1051" y="30"/>
                    <a:pt x="818" y="176"/>
                    <a:pt x="672" y="409"/>
                  </a:cubicBezTo>
                  <a:cubicBezTo>
                    <a:pt x="1" y="1314"/>
                    <a:pt x="59" y="2598"/>
                    <a:pt x="176" y="3736"/>
                  </a:cubicBezTo>
                  <a:cubicBezTo>
                    <a:pt x="351" y="5458"/>
                    <a:pt x="409" y="7414"/>
                    <a:pt x="1081" y="9019"/>
                  </a:cubicBezTo>
                  <a:cubicBezTo>
                    <a:pt x="2248" y="7326"/>
                    <a:pt x="2394" y="3036"/>
                    <a:pt x="2102" y="1051"/>
                  </a:cubicBezTo>
                  <a:cubicBezTo>
                    <a:pt x="2015" y="555"/>
                    <a:pt x="1781" y="1"/>
                    <a:pt x="1285"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7" name="Google Shape;37;g13edbe849d4_0_658"/>
            <p:cNvSpPr/>
            <p:nvPr/>
          </p:nvSpPr>
          <p:spPr>
            <a:xfrm>
              <a:off x="5237500" y="2541875"/>
              <a:ext cx="76650" cy="250700"/>
            </a:xfrm>
            <a:custGeom>
              <a:rect b="b" l="l" r="r" t="t"/>
              <a:pathLst>
                <a:path extrusionOk="0" h="10028" w="3066">
                  <a:moveTo>
                    <a:pt x="2441" y="1"/>
                  </a:moveTo>
                  <a:cubicBezTo>
                    <a:pt x="2245" y="1"/>
                    <a:pt x="2035" y="184"/>
                    <a:pt x="1898" y="367"/>
                  </a:cubicBezTo>
                  <a:cubicBezTo>
                    <a:pt x="993" y="1651"/>
                    <a:pt x="672" y="3286"/>
                    <a:pt x="439" y="4862"/>
                  </a:cubicBezTo>
                  <a:cubicBezTo>
                    <a:pt x="147" y="6584"/>
                    <a:pt x="1" y="8306"/>
                    <a:pt x="1" y="10028"/>
                  </a:cubicBezTo>
                  <a:cubicBezTo>
                    <a:pt x="1227" y="7897"/>
                    <a:pt x="1898" y="5095"/>
                    <a:pt x="2598" y="2731"/>
                  </a:cubicBezTo>
                  <a:cubicBezTo>
                    <a:pt x="2832" y="1943"/>
                    <a:pt x="3065" y="1038"/>
                    <a:pt x="2744" y="280"/>
                  </a:cubicBezTo>
                  <a:cubicBezTo>
                    <a:pt x="2715" y="192"/>
                    <a:pt x="2657" y="105"/>
                    <a:pt x="2598" y="46"/>
                  </a:cubicBezTo>
                  <a:cubicBezTo>
                    <a:pt x="2548" y="15"/>
                    <a:pt x="2495" y="1"/>
                    <a:pt x="2441"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8" name="Google Shape;38;g13edbe849d4_0_658"/>
            <p:cNvSpPr/>
            <p:nvPr/>
          </p:nvSpPr>
          <p:spPr>
            <a:xfrm>
              <a:off x="5268150" y="2833225"/>
              <a:ext cx="62050" cy="241725"/>
            </a:xfrm>
            <a:custGeom>
              <a:rect b="b" l="l" r="r" t="t"/>
              <a:pathLst>
                <a:path extrusionOk="0" h="9669" w="2482">
                  <a:moveTo>
                    <a:pt x="1927" y="1"/>
                  </a:moveTo>
                  <a:cubicBezTo>
                    <a:pt x="1782" y="1"/>
                    <a:pt x="1640" y="61"/>
                    <a:pt x="1518" y="183"/>
                  </a:cubicBezTo>
                  <a:cubicBezTo>
                    <a:pt x="468" y="1000"/>
                    <a:pt x="351" y="2489"/>
                    <a:pt x="293" y="3831"/>
                  </a:cubicBezTo>
                  <a:cubicBezTo>
                    <a:pt x="293" y="5757"/>
                    <a:pt x="1" y="7742"/>
                    <a:pt x="59" y="9668"/>
                  </a:cubicBezTo>
                  <a:cubicBezTo>
                    <a:pt x="730" y="7508"/>
                    <a:pt x="1343" y="5320"/>
                    <a:pt x="1985" y="3160"/>
                  </a:cubicBezTo>
                  <a:cubicBezTo>
                    <a:pt x="2248" y="2284"/>
                    <a:pt x="2481" y="1409"/>
                    <a:pt x="2365" y="533"/>
                  </a:cubicBezTo>
                  <a:cubicBezTo>
                    <a:pt x="2335" y="329"/>
                    <a:pt x="2248" y="95"/>
                    <a:pt x="2014" y="8"/>
                  </a:cubicBezTo>
                  <a:cubicBezTo>
                    <a:pt x="1985" y="3"/>
                    <a:pt x="1956" y="1"/>
                    <a:pt x="1927"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9" name="Google Shape;39;g13edbe849d4_0_658"/>
            <p:cNvSpPr/>
            <p:nvPr/>
          </p:nvSpPr>
          <p:spPr>
            <a:xfrm>
              <a:off x="5171125" y="3007400"/>
              <a:ext cx="92675" cy="147075"/>
            </a:xfrm>
            <a:custGeom>
              <a:rect b="b" l="l" r="r" t="t"/>
              <a:pathLst>
                <a:path extrusionOk="0" h="5883" w="3707">
                  <a:moveTo>
                    <a:pt x="1242" y="1"/>
                  </a:moveTo>
                  <a:cubicBezTo>
                    <a:pt x="1109" y="1"/>
                    <a:pt x="975" y="24"/>
                    <a:pt x="846" y="75"/>
                  </a:cubicBezTo>
                  <a:cubicBezTo>
                    <a:pt x="0" y="454"/>
                    <a:pt x="3444" y="5357"/>
                    <a:pt x="3707" y="5882"/>
                  </a:cubicBezTo>
                  <a:cubicBezTo>
                    <a:pt x="3240" y="4686"/>
                    <a:pt x="2889" y="3431"/>
                    <a:pt x="2714" y="2147"/>
                  </a:cubicBezTo>
                  <a:cubicBezTo>
                    <a:pt x="2685" y="1621"/>
                    <a:pt x="2510" y="1067"/>
                    <a:pt x="2247" y="600"/>
                  </a:cubicBezTo>
                  <a:cubicBezTo>
                    <a:pt x="2049" y="225"/>
                    <a:pt x="1651" y="1"/>
                    <a:pt x="1242"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0" name="Google Shape;40;g13edbe849d4_0_658"/>
            <p:cNvSpPr/>
            <p:nvPr/>
          </p:nvSpPr>
          <p:spPr>
            <a:xfrm>
              <a:off x="5283475" y="3176275"/>
              <a:ext cx="97800" cy="339375"/>
            </a:xfrm>
            <a:custGeom>
              <a:rect b="b" l="l" r="r" t="t"/>
              <a:pathLst>
                <a:path extrusionOk="0" h="13575" w="3912">
                  <a:moveTo>
                    <a:pt x="2975" y="1"/>
                  </a:moveTo>
                  <a:cubicBezTo>
                    <a:pt x="2671" y="1"/>
                    <a:pt x="2375" y="279"/>
                    <a:pt x="2189" y="557"/>
                  </a:cubicBezTo>
                  <a:cubicBezTo>
                    <a:pt x="1343" y="1812"/>
                    <a:pt x="1197" y="3359"/>
                    <a:pt x="1051" y="4848"/>
                  </a:cubicBezTo>
                  <a:cubicBezTo>
                    <a:pt x="905" y="6424"/>
                    <a:pt x="759" y="8000"/>
                    <a:pt x="613" y="9576"/>
                  </a:cubicBezTo>
                  <a:cubicBezTo>
                    <a:pt x="497" y="10743"/>
                    <a:pt x="1" y="12523"/>
                    <a:pt x="438" y="13574"/>
                  </a:cubicBezTo>
                  <a:cubicBezTo>
                    <a:pt x="1256" y="10801"/>
                    <a:pt x="1868" y="7971"/>
                    <a:pt x="2802" y="5256"/>
                  </a:cubicBezTo>
                  <a:cubicBezTo>
                    <a:pt x="3328" y="3739"/>
                    <a:pt x="3911" y="2163"/>
                    <a:pt x="3532" y="616"/>
                  </a:cubicBezTo>
                  <a:cubicBezTo>
                    <a:pt x="3503" y="412"/>
                    <a:pt x="3386" y="207"/>
                    <a:pt x="3211" y="61"/>
                  </a:cubicBezTo>
                  <a:cubicBezTo>
                    <a:pt x="3133" y="19"/>
                    <a:pt x="3054" y="1"/>
                    <a:pt x="2975"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1" name="Google Shape;41;g13edbe849d4_0_658"/>
            <p:cNvSpPr/>
            <p:nvPr/>
          </p:nvSpPr>
          <p:spPr>
            <a:xfrm>
              <a:off x="5182800" y="3282175"/>
              <a:ext cx="98500" cy="251725"/>
            </a:xfrm>
            <a:custGeom>
              <a:rect b="b" l="l" r="r" t="t"/>
              <a:pathLst>
                <a:path extrusionOk="0" h="10069" w="3940">
                  <a:moveTo>
                    <a:pt x="1087" y="0"/>
                  </a:moveTo>
                  <a:cubicBezTo>
                    <a:pt x="695" y="0"/>
                    <a:pt x="322" y="244"/>
                    <a:pt x="175" y="612"/>
                  </a:cubicBezTo>
                  <a:cubicBezTo>
                    <a:pt x="29" y="1079"/>
                    <a:pt x="0" y="1546"/>
                    <a:pt x="117" y="2013"/>
                  </a:cubicBezTo>
                  <a:cubicBezTo>
                    <a:pt x="496" y="4056"/>
                    <a:pt x="1197" y="5982"/>
                    <a:pt x="2218" y="7791"/>
                  </a:cubicBezTo>
                  <a:cubicBezTo>
                    <a:pt x="2536" y="8428"/>
                    <a:pt x="3170" y="10068"/>
                    <a:pt x="3920" y="10068"/>
                  </a:cubicBezTo>
                  <a:cubicBezTo>
                    <a:pt x="3927" y="10068"/>
                    <a:pt x="3933" y="10068"/>
                    <a:pt x="3940" y="10068"/>
                  </a:cubicBezTo>
                  <a:cubicBezTo>
                    <a:pt x="3298" y="7062"/>
                    <a:pt x="3152" y="3705"/>
                    <a:pt x="1985" y="845"/>
                  </a:cubicBezTo>
                  <a:cubicBezTo>
                    <a:pt x="1868" y="495"/>
                    <a:pt x="1634" y="203"/>
                    <a:pt x="1313" y="28"/>
                  </a:cubicBezTo>
                  <a:cubicBezTo>
                    <a:pt x="1238" y="9"/>
                    <a:pt x="1162" y="0"/>
                    <a:pt x="1087"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2" name="Google Shape;42;g13edbe849d4_0_658"/>
            <p:cNvSpPr/>
            <p:nvPr/>
          </p:nvSpPr>
          <p:spPr>
            <a:xfrm>
              <a:off x="5271075" y="3474025"/>
              <a:ext cx="122600" cy="404925"/>
            </a:xfrm>
            <a:custGeom>
              <a:rect b="b" l="l" r="r" t="t"/>
              <a:pathLst>
                <a:path extrusionOk="0" h="16197" w="4904">
                  <a:moveTo>
                    <a:pt x="686" y="1"/>
                  </a:moveTo>
                  <a:cubicBezTo>
                    <a:pt x="628" y="1"/>
                    <a:pt x="570" y="30"/>
                    <a:pt x="555" y="88"/>
                  </a:cubicBezTo>
                  <a:cubicBezTo>
                    <a:pt x="0" y="2598"/>
                    <a:pt x="1343" y="5400"/>
                    <a:pt x="2481" y="7560"/>
                  </a:cubicBezTo>
                  <a:cubicBezTo>
                    <a:pt x="3211" y="8844"/>
                    <a:pt x="3765" y="10215"/>
                    <a:pt x="4086" y="11645"/>
                  </a:cubicBezTo>
                  <a:cubicBezTo>
                    <a:pt x="4261" y="12375"/>
                    <a:pt x="4320" y="13105"/>
                    <a:pt x="4320" y="13834"/>
                  </a:cubicBezTo>
                  <a:cubicBezTo>
                    <a:pt x="4291" y="14564"/>
                    <a:pt x="4086" y="15323"/>
                    <a:pt x="4145" y="16082"/>
                  </a:cubicBezTo>
                  <a:cubicBezTo>
                    <a:pt x="4145" y="16139"/>
                    <a:pt x="4220" y="16196"/>
                    <a:pt x="4288" y="16196"/>
                  </a:cubicBezTo>
                  <a:cubicBezTo>
                    <a:pt x="4324" y="16196"/>
                    <a:pt x="4358" y="16180"/>
                    <a:pt x="4378" y="16140"/>
                  </a:cubicBezTo>
                  <a:cubicBezTo>
                    <a:pt x="4904" y="14973"/>
                    <a:pt x="4670" y="13455"/>
                    <a:pt x="4553" y="12229"/>
                  </a:cubicBezTo>
                  <a:cubicBezTo>
                    <a:pt x="4407" y="11033"/>
                    <a:pt x="4086" y="9836"/>
                    <a:pt x="3619" y="8727"/>
                  </a:cubicBezTo>
                  <a:cubicBezTo>
                    <a:pt x="3036" y="7384"/>
                    <a:pt x="2277" y="6071"/>
                    <a:pt x="1781" y="4670"/>
                  </a:cubicBezTo>
                  <a:cubicBezTo>
                    <a:pt x="1255" y="3182"/>
                    <a:pt x="1226" y="1635"/>
                    <a:pt x="818" y="88"/>
                  </a:cubicBezTo>
                  <a:cubicBezTo>
                    <a:pt x="803" y="30"/>
                    <a:pt x="745" y="1"/>
                    <a:pt x="686"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3" name="Google Shape;43;g13edbe849d4_0_658"/>
            <p:cNvSpPr/>
            <p:nvPr/>
          </p:nvSpPr>
          <p:spPr>
            <a:xfrm>
              <a:off x="5214900" y="2723975"/>
              <a:ext cx="6575" cy="14050"/>
            </a:xfrm>
            <a:custGeom>
              <a:rect b="b" l="l" r="r" t="t"/>
              <a:pathLst>
                <a:path extrusionOk="0" h="562" w="263">
                  <a:moveTo>
                    <a:pt x="131" y="0"/>
                  </a:moveTo>
                  <a:cubicBezTo>
                    <a:pt x="73" y="0"/>
                    <a:pt x="15" y="29"/>
                    <a:pt x="0" y="88"/>
                  </a:cubicBezTo>
                  <a:cubicBezTo>
                    <a:pt x="0" y="234"/>
                    <a:pt x="0" y="350"/>
                    <a:pt x="29" y="496"/>
                  </a:cubicBezTo>
                  <a:cubicBezTo>
                    <a:pt x="44" y="540"/>
                    <a:pt x="88" y="562"/>
                    <a:pt x="131" y="562"/>
                  </a:cubicBezTo>
                  <a:cubicBezTo>
                    <a:pt x="175" y="562"/>
                    <a:pt x="219" y="540"/>
                    <a:pt x="234" y="496"/>
                  </a:cubicBezTo>
                  <a:cubicBezTo>
                    <a:pt x="263" y="350"/>
                    <a:pt x="263" y="234"/>
                    <a:pt x="263" y="88"/>
                  </a:cubicBezTo>
                  <a:cubicBezTo>
                    <a:pt x="248" y="29"/>
                    <a:pt x="190" y="0"/>
                    <a:pt x="131"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4" name="Google Shape;44;g13edbe849d4_0_658"/>
            <p:cNvSpPr/>
            <p:nvPr/>
          </p:nvSpPr>
          <p:spPr>
            <a:xfrm>
              <a:off x="5196650" y="2681050"/>
              <a:ext cx="94875" cy="829475"/>
            </a:xfrm>
            <a:custGeom>
              <a:rect b="b" l="l" r="r" t="t"/>
              <a:pathLst>
                <a:path extrusionOk="0" h="33179" w="3795">
                  <a:moveTo>
                    <a:pt x="1031" y="1"/>
                  </a:moveTo>
                  <a:cubicBezTo>
                    <a:pt x="1003" y="1"/>
                    <a:pt x="976" y="17"/>
                    <a:pt x="964" y="54"/>
                  </a:cubicBezTo>
                  <a:cubicBezTo>
                    <a:pt x="1" y="5540"/>
                    <a:pt x="2277" y="10794"/>
                    <a:pt x="2540" y="16251"/>
                  </a:cubicBezTo>
                  <a:cubicBezTo>
                    <a:pt x="2656" y="19082"/>
                    <a:pt x="2744" y="21942"/>
                    <a:pt x="2890" y="24803"/>
                  </a:cubicBezTo>
                  <a:cubicBezTo>
                    <a:pt x="3036" y="27575"/>
                    <a:pt x="3007" y="30465"/>
                    <a:pt x="3503" y="33179"/>
                  </a:cubicBezTo>
                  <a:lnTo>
                    <a:pt x="3532" y="33179"/>
                  </a:lnTo>
                  <a:cubicBezTo>
                    <a:pt x="3795" y="30435"/>
                    <a:pt x="3561" y="27546"/>
                    <a:pt x="3474" y="24803"/>
                  </a:cubicBezTo>
                  <a:cubicBezTo>
                    <a:pt x="3386" y="21942"/>
                    <a:pt x="3357" y="19082"/>
                    <a:pt x="3123" y="16251"/>
                  </a:cubicBezTo>
                  <a:cubicBezTo>
                    <a:pt x="2656" y="10852"/>
                    <a:pt x="818" y="5511"/>
                    <a:pt x="1110" y="83"/>
                  </a:cubicBezTo>
                  <a:cubicBezTo>
                    <a:pt x="1110" y="32"/>
                    <a:pt x="1070" y="1"/>
                    <a:pt x="1031"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grpSp>
        <p:nvGrpSpPr>
          <p:cNvPr id="45" name="Google Shape;45;g13edbe849d4_0_658"/>
          <p:cNvGrpSpPr/>
          <p:nvPr/>
        </p:nvGrpSpPr>
        <p:grpSpPr>
          <a:xfrm>
            <a:off x="1356744" y="1380375"/>
            <a:ext cx="2322207" cy="1468775"/>
            <a:chOff x="5161625" y="732525"/>
            <a:chExt cx="456050" cy="288425"/>
          </a:xfrm>
        </p:grpSpPr>
        <p:sp>
          <p:nvSpPr>
            <p:cNvPr id="46" name="Google Shape;46;g13edbe849d4_0_658"/>
            <p:cNvSpPr/>
            <p:nvPr/>
          </p:nvSpPr>
          <p:spPr>
            <a:xfrm>
              <a:off x="5417000" y="739375"/>
              <a:ext cx="70075" cy="59075"/>
            </a:xfrm>
            <a:custGeom>
              <a:rect b="b" l="l" r="r" t="t"/>
              <a:pathLst>
                <a:path extrusionOk="0" h="2363" w="2803">
                  <a:moveTo>
                    <a:pt x="2131" y="0"/>
                  </a:moveTo>
                  <a:cubicBezTo>
                    <a:pt x="1927" y="0"/>
                    <a:pt x="1752" y="29"/>
                    <a:pt x="1547" y="59"/>
                  </a:cubicBezTo>
                  <a:cubicBezTo>
                    <a:pt x="1438" y="27"/>
                    <a:pt x="1326" y="13"/>
                    <a:pt x="1215" y="13"/>
                  </a:cubicBezTo>
                  <a:cubicBezTo>
                    <a:pt x="910" y="13"/>
                    <a:pt x="607" y="121"/>
                    <a:pt x="351" y="292"/>
                  </a:cubicBezTo>
                  <a:cubicBezTo>
                    <a:pt x="176" y="438"/>
                    <a:pt x="59" y="672"/>
                    <a:pt x="88" y="905"/>
                  </a:cubicBezTo>
                  <a:cubicBezTo>
                    <a:pt x="0" y="1138"/>
                    <a:pt x="59" y="1372"/>
                    <a:pt x="234" y="1518"/>
                  </a:cubicBezTo>
                  <a:cubicBezTo>
                    <a:pt x="379" y="2036"/>
                    <a:pt x="862" y="2362"/>
                    <a:pt x="1360" y="2362"/>
                  </a:cubicBezTo>
                  <a:cubicBezTo>
                    <a:pt x="1563" y="2362"/>
                    <a:pt x="1769" y="2308"/>
                    <a:pt x="1956" y="2189"/>
                  </a:cubicBezTo>
                  <a:cubicBezTo>
                    <a:pt x="2219" y="1985"/>
                    <a:pt x="2394" y="1722"/>
                    <a:pt x="2423" y="1372"/>
                  </a:cubicBezTo>
                  <a:cubicBezTo>
                    <a:pt x="2510" y="1226"/>
                    <a:pt x="2510" y="1051"/>
                    <a:pt x="2452" y="905"/>
                  </a:cubicBezTo>
                  <a:cubicBezTo>
                    <a:pt x="2802" y="584"/>
                    <a:pt x="2598" y="0"/>
                    <a:pt x="2131"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7" name="Google Shape;47;g13edbe849d4_0_658"/>
            <p:cNvSpPr/>
            <p:nvPr/>
          </p:nvSpPr>
          <p:spPr>
            <a:xfrm>
              <a:off x="5290050" y="825250"/>
              <a:ext cx="72975" cy="59500"/>
            </a:xfrm>
            <a:custGeom>
              <a:rect b="b" l="l" r="r" t="t"/>
              <a:pathLst>
                <a:path extrusionOk="0" h="2380" w="2919">
                  <a:moveTo>
                    <a:pt x="1876" y="1"/>
                  </a:moveTo>
                  <a:cubicBezTo>
                    <a:pt x="1687" y="1"/>
                    <a:pt x="1493" y="32"/>
                    <a:pt x="1314" y="67"/>
                  </a:cubicBezTo>
                  <a:cubicBezTo>
                    <a:pt x="905" y="97"/>
                    <a:pt x="526" y="330"/>
                    <a:pt x="292" y="710"/>
                  </a:cubicBezTo>
                  <a:cubicBezTo>
                    <a:pt x="146" y="972"/>
                    <a:pt x="117" y="1293"/>
                    <a:pt x="205" y="1556"/>
                  </a:cubicBezTo>
                  <a:cubicBezTo>
                    <a:pt x="205" y="1614"/>
                    <a:pt x="175" y="1673"/>
                    <a:pt x="146" y="1731"/>
                  </a:cubicBezTo>
                  <a:cubicBezTo>
                    <a:pt x="0" y="2096"/>
                    <a:pt x="361" y="2380"/>
                    <a:pt x="688" y="2380"/>
                  </a:cubicBezTo>
                  <a:cubicBezTo>
                    <a:pt x="753" y="2380"/>
                    <a:pt x="817" y="2368"/>
                    <a:pt x="876" y="2344"/>
                  </a:cubicBezTo>
                  <a:cubicBezTo>
                    <a:pt x="1255" y="2169"/>
                    <a:pt x="1722" y="2227"/>
                    <a:pt x="2131" y="2023"/>
                  </a:cubicBezTo>
                  <a:cubicBezTo>
                    <a:pt x="2452" y="1877"/>
                    <a:pt x="2685" y="1585"/>
                    <a:pt x="2802" y="1235"/>
                  </a:cubicBezTo>
                  <a:cubicBezTo>
                    <a:pt x="2919" y="914"/>
                    <a:pt x="2831" y="534"/>
                    <a:pt x="2598" y="272"/>
                  </a:cubicBezTo>
                  <a:cubicBezTo>
                    <a:pt x="2408" y="65"/>
                    <a:pt x="2147" y="1"/>
                    <a:pt x="1876"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8" name="Google Shape;48;g13edbe849d4_0_658"/>
            <p:cNvSpPr/>
            <p:nvPr/>
          </p:nvSpPr>
          <p:spPr>
            <a:xfrm>
              <a:off x="5530100" y="788400"/>
              <a:ext cx="87575" cy="68550"/>
            </a:xfrm>
            <a:custGeom>
              <a:rect b="b" l="l" r="r" t="t"/>
              <a:pathLst>
                <a:path extrusionOk="0" h="2742" w="3503">
                  <a:moveTo>
                    <a:pt x="2281" y="1"/>
                  </a:moveTo>
                  <a:cubicBezTo>
                    <a:pt x="2003" y="1"/>
                    <a:pt x="1727" y="125"/>
                    <a:pt x="1547" y="345"/>
                  </a:cubicBezTo>
                  <a:cubicBezTo>
                    <a:pt x="1489" y="345"/>
                    <a:pt x="1459" y="374"/>
                    <a:pt x="1401" y="374"/>
                  </a:cubicBezTo>
                  <a:cubicBezTo>
                    <a:pt x="1304" y="304"/>
                    <a:pt x="1193" y="268"/>
                    <a:pt x="1085" y="268"/>
                  </a:cubicBezTo>
                  <a:cubicBezTo>
                    <a:pt x="966" y="268"/>
                    <a:pt x="851" y="312"/>
                    <a:pt x="759" y="403"/>
                  </a:cubicBezTo>
                  <a:cubicBezTo>
                    <a:pt x="175" y="899"/>
                    <a:pt x="0" y="1717"/>
                    <a:pt x="321" y="2446"/>
                  </a:cubicBezTo>
                  <a:cubicBezTo>
                    <a:pt x="409" y="2592"/>
                    <a:pt x="555" y="2709"/>
                    <a:pt x="759" y="2709"/>
                  </a:cubicBezTo>
                  <a:cubicBezTo>
                    <a:pt x="883" y="2731"/>
                    <a:pt x="1009" y="2742"/>
                    <a:pt x="1135" y="2742"/>
                  </a:cubicBezTo>
                  <a:cubicBezTo>
                    <a:pt x="1512" y="2742"/>
                    <a:pt x="1890" y="2643"/>
                    <a:pt x="2218" y="2446"/>
                  </a:cubicBezTo>
                  <a:cubicBezTo>
                    <a:pt x="2306" y="2359"/>
                    <a:pt x="2393" y="2271"/>
                    <a:pt x="2452" y="2184"/>
                  </a:cubicBezTo>
                  <a:cubicBezTo>
                    <a:pt x="2831" y="2154"/>
                    <a:pt x="3152" y="1979"/>
                    <a:pt x="3386" y="1658"/>
                  </a:cubicBezTo>
                  <a:cubicBezTo>
                    <a:pt x="3502" y="1483"/>
                    <a:pt x="3473" y="1220"/>
                    <a:pt x="3327" y="1045"/>
                  </a:cubicBezTo>
                  <a:cubicBezTo>
                    <a:pt x="3298" y="1016"/>
                    <a:pt x="3269" y="987"/>
                    <a:pt x="3240" y="958"/>
                  </a:cubicBezTo>
                  <a:cubicBezTo>
                    <a:pt x="3211" y="578"/>
                    <a:pt x="2977" y="257"/>
                    <a:pt x="2656" y="82"/>
                  </a:cubicBezTo>
                  <a:cubicBezTo>
                    <a:pt x="2537" y="27"/>
                    <a:pt x="2408" y="1"/>
                    <a:pt x="2281"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9" name="Google Shape;49;g13edbe849d4_0_658"/>
            <p:cNvSpPr/>
            <p:nvPr/>
          </p:nvSpPr>
          <p:spPr>
            <a:xfrm>
              <a:off x="5430850" y="861400"/>
              <a:ext cx="72275" cy="51275"/>
            </a:xfrm>
            <a:custGeom>
              <a:rect b="b" l="l" r="r" t="t"/>
              <a:pathLst>
                <a:path extrusionOk="0" h="2051" w="2891">
                  <a:moveTo>
                    <a:pt x="1956" y="1190"/>
                  </a:moveTo>
                  <a:cubicBezTo>
                    <a:pt x="1942" y="1204"/>
                    <a:pt x="1920" y="1212"/>
                    <a:pt x="1898" y="1212"/>
                  </a:cubicBezTo>
                  <a:cubicBezTo>
                    <a:pt x="1876" y="1212"/>
                    <a:pt x="1854" y="1204"/>
                    <a:pt x="1840" y="1190"/>
                  </a:cubicBezTo>
                  <a:close/>
                  <a:moveTo>
                    <a:pt x="1884" y="0"/>
                  </a:moveTo>
                  <a:cubicBezTo>
                    <a:pt x="1809" y="0"/>
                    <a:pt x="1734" y="17"/>
                    <a:pt x="1665" y="52"/>
                  </a:cubicBezTo>
                  <a:cubicBezTo>
                    <a:pt x="1373" y="197"/>
                    <a:pt x="1022" y="314"/>
                    <a:pt x="731" y="489"/>
                  </a:cubicBezTo>
                  <a:cubicBezTo>
                    <a:pt x="439" y="664"/>
                    <a:pt x="1" y="927"/>
                    <a:pt x="118" y="1365"/>
                  </a:cubicBezTo>
                  <a:cubicBezTo>
                    <a:pt x="118" y="1598"/>
                    <a:pt x="264" y="1803"/>
                    <a:pt x="468" y="1919"/>
                  </a:cubicBezTo>
                  <a:cubicBezTo>
                    <a:pt x="643" y="2007"/>
                    <a:pt x="840" y="2051"/>
                    <a:pt x="1037" y="2051"/>
                  </a:cubicBezTo>
                  <a:cubicBezTo>
                    <a:pt x="1234" y="2051"/>
                    <a:pt x="1431" y="2007"/>
                    <a:pt x="1606" y="1919"/>
                  </a:cubicBezTo>
                  <a:cubicBezTo>
                    <a:pt x="1986" y="1773"/>
                    <a:pt x="2511" y="1598"/>
                    <a:pt x="2715" y="1219"/>
                  </a:cubicBezTo>
                  <a:cubicBezTo>
                    <a:pt x="2890" y="840"/>
                    <a:pt x="2715" y="402"/>
                    <a:pt x="2336" y="256"/>
                  </a:cubicBezTo>
                  <a:cubicBezTo>
                    <a:pt x="2233" y="92"/>
                    <a:pt x="2059" y="0"/>
                    <a:pt x="1884"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0" name="Google Shape;50;g13edbe849d4_0_658"/>
            <p:cNvSpPr/>
            <p:nvPr/>
          </p:nvSpPr>
          <p:spPr>
            <a:xfrm>
              <a:off x="5287325" y="732525"/>
              <a:ext cx="67675" cy="58000"/>
            </a:xfrm>
            <a:custGeom>
              <a:rect b="b" l="l" r="r" t="t"/>
              <a:pathLst>
                <a:path extrusionOk="0" h="2320" w="2707">
                  <a:moveTo>
                    <a:pt x="1457" y="0"/>
                  </a:moveTo>
                  <a:cubicBezTo>
                    <a:pt x="1331" y="0"/>
                    <a:pt x="1208" y="27"/>
                    <a:pt x="1102" y="70"/>
                  </a:cubicBezTo>
                  <a:cubicBezTo>
                    <a:pt x="518" y="128"/>
                    <a:pt x="22" y="449"/>
                    <a:pt x="22" y="1091"/>
                  </a:cubicBezTo>
                  <a:cubicBezTo>
                    <a:pt x="0" y="1838"/>
                    <a:pt x="665" y="2320"/>
                    <a:pt x="1343" y="2320"/>
                  </a:cubicBezTo>
                  <a:cubicBezTo>
                    <a:pt x="1593" y="2320"/>
                    <a:pt x="1845" y="2254"/>
                    <a:pt x="2065" y="2113"/>
                  </a:cubicBezTo>
                  <a:cubicBezTo>
                    <a:pt x="2561" y="1763"/>
                    <a:pt x="2707" y="1091"/>
                    <a:pt x="2444" y="537"/>
                  </a:cubicBezTo>
                  <a:cubicBezTo>
                    <a:pt x="2415" y="362"/>
                    <a:pt x="2269" y="216"/>
                    <a:pt x="2123" y="187"/>
                  </a:cubicBezTo>
                  <a:cubicBezTo>
                    <a:pt x="1948" y="70"/>
                    <a:pt x="1802" y="12"/>
                    <a:pt x="1598" y="12"/>
                  </a:cubicBezTo>
                  <a:cubicBezTo>
                    <a:pt x="1551" y="4"/>
                    <a:pt x="1504" y="0"/>
                    <a:pt x="1457"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1" name="Google Shape;51;g13edbe849d4_0_658"/>
            <p:cNvSpPr/>
            <p:nvPr/>
          </p:nvSpPr>
          <p:spPr>
            <a:xfrm>
              <a:off x="5161625" y="857375"/>
              <a:ext cx="55475" cy="51225"/>
            </a:xfrm>
            <a:custGeom>
              <a:rect b="b" l="l" r="r" t="t"/>
              <a:pathLst>
                <a:path extrusionOk="0" h="2049" w="2219">
                  <a:moveTo>
                    <a:pt x="1022" y="1059"/>
                  </a:moveTo>
                  <a:cubicBezTo>
                    <a:pt x="1022" y="1059"/>
                    <a:pt x="993" y="1088"/>
                    <a:pt x="993" y="1088"/>
                  </a:cubicBezTo>
                  <a:lnTo>
                    <a:pt x="993" y="1059"/>
                  </a:lnTo>
                  <a:close/>
                  <a:moveTo>
                    <a:pt x="975" y="1"/>
                  </a:moveTo>
                  <a:cubicBezTo>
                    <a:pt x="807" y="1"/>
                    <a:pt x="642" y="57"/>
                    <a:pt x="497" y="154"/>
                  </a:cubicBezTo>
                  <a:cubicBezTo>
                    <a:pt x="292" y="271"/>
                    <a:pt x="117" y="475"/>
                    <a:pt x="30" y="709"/>
                  </a:cubicBezTo>
                  <a:cubicBezTo>
                    <a:pt x="1" y="796"/>
                    <a:pt x="1" y="913"/>
                    <a:pt x="30" y="1001"/>
                  </a:cubicBezTo>
                  <a:cubicBezTo>
                    <a:pt x="30" y="1088"/>
                    <a:pt x="30" y="1176"/>
                    <a:pt x="30" y="1263"/>
                  </a:cubicBezTo>
                  <a:cubicBezTo>
                    <a:pt x="114" y="1747"/>
                    <a:pt x="531" y="2049"/>
                    <a:pt x="976" y="2049"/>
                  </a:cubicBezTo>
                  <a:cubicBezTo>
                    <a:pt x="1149" y="2049"/>
                    <a:pt x="1326" y="2003"/>
                    <a:pt x="1489" y="1905"/>
                  </a:cubicBezTo>
                  <a:cubicBezTo>
                    <a:pt x="2131" y="1584"/>
                    <a:pt x="2219" y="680"/>
                    <a:pt x="1664" y="242"/>
                  </a:cubicBezTo>
                  <a:cubicBezTo>
                    <a:pt x="1577" y="183"/>
                    <a:pt x="1460" y="125"/>
                    <a:pt x="1372" y="96"/>
                  </a:cubicBezTo>
                  <a:cubicBezTo>
                    <a:pt x="1285" y="37"/>
                    <a:pt x="1168" y="8"/>
                    <a:pt x="1080" y="8"/>
                  </a:cubicBezTo>
                  <a:cubicBezTo>
                    <a:pt x="1045" y="3"/>
                    <a:pt x="1010" y="1"/>
                    <a:pt x="975"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2" name="Google Shape;52;g13edbe849d4_0_658"/>
            <p:cNvSpPr/>
            <p:nvPr/>
          </p:nvSpPr>
          <p:spPr>
            <a:xfrm>
              <a:off x="5288575" y="945725"/>
              <a:ext cx="56625" cy="50200"/>
            </a:xfrm>
            <a:custGeom>
              <a:rect b="b" l="l" r="r" t="t"/>
              <a:pathLst>
                <a:path extrusionOk="0" h="2008" w="2265">
                  <a:moveTo>
                    <a:pt x="1597" y="0"/>
                  </a:moveTo>
                  <a:cubicBezTo>
                    <a:pt x="1571" y="0"/>
                    <a:pt x="1545" y="2"/>
                    <a:pt x="1518" y="6"/>
                  </a:cubicBezTo>
                  <a:cubicBezTo>
                    <a:pt x="1373" y="35"/>
                    <a:pt x="1227" y="64"/>
                    <a:pt x="1110" y="152"/>
                  </a:cubicBezTo>
                  <a:cubicBezTo>
                    <a:pt x="964" y="152"/>
                    <a:pt x="847" y="181"/>
                    <a:pt x="701" y="239"/>
                  </a:cubicBezTo>
                  <a:cubicBezTo>
                    <a:pt x="30" y="560"/>
                    <a:pt x="1" y="1523"/>
                    <a:pt x="672" y="1874"/>
                  </a:cubicBezTo>
                  <a:cubicBezTo>
                    <a:pt x="825" y="1963"/>
                    <a:pt x="995" y="2008"/>
                    <a:pt x="1165" y="2008"/>
                  </a:cubicBezTo>
                  <a:cubicBezTo>
                    <a:pt x="1383" y="2008"/>
                    <a:pt x="1601" y="1934"/>
                    <a:pt x="1781" y="1786"/>
                  </a:cubicBezTo>
                  <a:cubicBezTo>
                    <a:pt x="1898" y="1698"/>
                    <a:pt x="1985" y="1552"/>
                    <a:pt x="1985" y="1377"/>
                  </a:cubicBezTo>
                  <a:cubicBezTo>
                    <a:pt x="2015" y="1319"/>
                    <a:pt x="2044" y="1261"/>
                    <a:pt x="2073" y="1202"/>
                  </a:cubicBezTo>
                  <a:cubicBezTo>
                    <a:pt x="2102" y="1056"/>
                    <a:pt x="2102" y="910"/>
                    <a:pt x="2073" y="794"/>
                  </a:cubicBezTo>
                  <a:cubicBezTo>
                    <a:pt x="2265" y="410"/>
                    <a:pt x="1993" y="0"/>
                    <a:pt x="1597"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3" name="Google Shape;53;g13edbe849d4_0_658"/>
            <p:cNvSpPr/>
            <p:nvPr/>
          </p:nvSpPr>
          <p:spPr>
            <a:xfrm>
              <a:off x="5163825" y="971550"/>
              <a:ext cx="56200" cy="49400"/>
            </a:xfrm>
            <a:custGeom>
              <a:rect b="b" l="l" r="r" t="t"/>
              <a:pathLst>
                <a:path extrusionOk="0" h="1976" w="2248">
                  <a:moveTo>
                    <a:pt x="1578" y="1"/>
                  </a:moveTo>
                  <a:cubicBezTo>
                    <a:pt x="1501" y="1"/>
                    <a:pt x="1421" y="17"/>
                    <a:pt x="1343" y="53"/>
                  </a:cubicBezTo>
                  <a:lnTo>
                    <a:pt x="350" y="461"/>
                  </a:lnTo>
                  <a:cubicBezTo>
                    <a:pt x="117" y="607"/>
                    <a:pt x="0" y="899"/>
                    <a:pt x="146" y="1162"/>
                  </a:cubicBezTo>
                  <a:cubicBezTo>
                    <a:pt x="223" y="1340"/>
                    <a:pt x="411" y="1430"/>
                    <a:pt x="594" y="1430"/>
                  </a:cubicBezTo>
                  <a:cubicBezTo>
                    <a:pt x="620" y="1430"/>
                    <a:pt x="646" y="1428"/>
                    <a:pt x="671" y="1424"/>
                  </a:cubicBezTo>
                  <a:lnTo>
                    <a:pt x="671" y="1453"/>
                  </a:lnTo>
                  <a:cubicBezTo>
                    <a:pt x="671" y="1750"/>
                    <a:pt x="922" y="1976"/>
                    <a:pt x="1198" y="1976"/>
                  </a:cubicBezTo>
                  <a:cubicBezTo>
                    <a:pt x="1275" y="1976"/>
                    <a:pt x="1354" y="1958"/>
                    <a:pt x="1430" y="1920"/>
                  </a:cubicBezTo>
                  <a:cubicBezTo>
                    <a:pt x="1956" y="1629"/>
                    <a:pt x="2247" y="1016"/>
                    <a:pt x="2102" y="403"/>
                  </a:cubicBezTo>
                  <a:cubicBezTo>
                    <a:pt x="2035" y="160"/>
                    <a:pt x="1819" y="1"/>
                    <a:pt x="1578"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4" name="Google Shape;54;g13edbe849d4_0_658"/>
            <p:cNvSpPr/>
            <p:nvPr/>
          </p:nvSpPr>
          <p:spPr>
            <a:xfrm>
              <a:off x="5191550" y="772650"/>
              <a:ext cx="41600" cy="40500"/>
            </a:xfrm>
            <a:custGeom>
              <a:rect b="b" l="l" r="r" t="t"/>
              <a:pathLst>
                <a:path extrusionOk="0" h="1620" w="1664">
                  <a:moveTo>
                    <a:pt x="1124" y="1"/>
                  </a:moveTo>
                  <a:cubicBezTo>
                    <a:pt x="1090" y="1"/>
                    <a:pt x="1056" y="4"/>
                    <a:pt x="1022" y="12"/>
                  </a:cubicBezTo>
                  <a:cubicBezTo>
                    <a:pt x="730" y="41"/>
                    <a:pt x="496" y="216"/>
                    <a:pt x="350" y="479"/>
                  </a:cubicBezTo>
                  <a:lnTo>
                    <a:pt x="321" y="508"/>
                  </a:lnTo>
                  <a:lnTo>
                    <a:pt x="175" y="741"/>
                  </a:lnTo>
                  <a:cubicBezTo>
                    <a:pt x="0" y="1004"/>
                    <a:pt x="88" y="1325"/>
                    <a:pt x="321" y="1471"/>
                  </a:cubicBezTo>
                  <a:cubicBezTo>
                    <a:pt x="350" y="1500"/>
                    <a:pt x="409" y="1500"/>
                    <a:pt x="438" y="1529"/>
                  </a:cubicBezTo>
                  <a:cubicBezTo>
                    <a:pt x="526" y="1588"/>
                    <a:pt x="642" y="1617"/>
                    <a:pt x="730" y="1617"/>
                  </a:cubicBezTo>
                  <a:cubicBezTo>
                    <a:pt x="751" y="1619"/>
                    <a:pt x="773" y="1619"/>
                    <a:pt x="794" y="1619"/>
                  </a:cubicBezTo>
                  <a:cubicBezTo>
                    <a:pt x="1145" y="1619"/>
                    <a:pt x="1435" y="1393"/>
                    <a:pt x="1518" y="1062"/>
                  </a:cubicBezTo>
                  <a:cubicBezTo>
                    <a:pt x="1547" y="975"/>
                    <a:pt x="1547" y="887"/>
                    <a:pt x="1547" y="800"/>
                  </a:cubicBezTo>
                  <a:cubicBezTo>
                    <a:pt x="1635" y="683"/>
                    <a:pt x="1664" y="537"/>
                    <a:pt x="1635" y="391"/>
                  </a:cubicBezTo>
                  <a:cubicBezTo>
                    <a:pt x="1558" y="163"/>
                    <a:pt x="1350" y="1"/>
                    <a:pt x="1124"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sp>
        <p:nvSpPr>
          <p:cNvPr id="55" name="Google Shape;55;g13edbe849d4_0_658"/>
          <p:cNvSpPr/>
          <p:nvPr/>
        </p:nvSpPr>
        <p:spPr>
          <a:xfrm>
            <a:off x="1560838" y="8656220"/>
            <a:ext cx="2402089" cy="1791893"/>
          </a:xfrm>
          <a:custGeom>
            <a:rect b="b" l="l" r="r" t="t"/>
            <a:pathLst>
              <a:path extrusionOk="0" h="16078" w="21555">
                <a:moveTo>
                  <a:pt x="2910" y="857"/>
                </a:moveTo>
                <a:cubicBezTo>
                  <a:pt x="3815" y="886"/>
                  <a:pt x="4691" y="1091"/>
                  <a:pt x="5508" y="1441"/>
                </a:cubicBezTo>
                <a:cubicBezTo>
                  <a:pt x="6821" y="1937"/>
                  <a:pt x="8952" y="2900"/>
                  <a:pt x="8747" y="4622"/>
                </a:cubicBezTo>
                <a:cubicBezTo>
                  <a:pt x="7930" y="4505"/>
                  <a:pt x="7142" y="4564"/>
                  <a:pt x="6325" y="4359"/>
                </a:cubicBezTo>
                <a:cubicBezTo>
                  <a:pt x="5479" y="4126"/>
                  <a:pt x="4662" y="3717"/>
                  <a:pt x="3990" y="3134"/>
                </a:cubicBezTo>
                <a:cubicBezTo>
                  <a:pt x="3144" y="2433"/>
                  <a:pt x="2356" y="1587"/>
                  <a:pt x="1393" y="1062"/>
                </a:cubicBezTo>
                <a:cubicBezTo>
                  <a:pt x="1889" y="945"/>
                  <a:pt x="2414" y="886"/>
                  <a:pt x="2910" y="857"/>
                </a:cubicBezTo>
                <a:close/>
                <a:moveTo>
                  <a:pt x="9886" y="595"/>
                </a:moveTo>
                <a:cubicBezTo>
                  <a:pt x="10411" y="857"/>
                  <a:pt x="10849" y="1207"/>
                  <a:pt x="11257" y="1616"/>
                </a:cubicBezTo>
                <a:cubicBezTo>
                  <a:pt x="11841" y="2112"/>
                  <a:pt x="12308" y="2696"/>
                  <a:pt x="12629" y="3367"/>
                </a:cubicBezTo>
                <a:cubicBezTo>
                  <a:pt x="12921" y="4068"/>
                  <a:pt x="12950" y="4856"/>
                  <a:pt x="12717" y="5585"/>
                </a:cubicBezTo>
                <a:cubicBezTo>
                  <a:pt x="12629" y="5936"/>
                  <a:pt x="12425" y="6227"/>
                  <a:pt x="12133" y="6432"/>
                </a:cubicBezTo>
                <a:cubicBezTo>
                  <a:pt x="11987" y="6548"/>
                  <a:pt x="11870" y="6694"/>
                  <a:pt x="11783" y="6840"/>
                </a:cubicBezTo>
                <a:cubicBezTo>
                  <a:pt x="10790" y="5994"/>
                  <a:pt x="10878" y="4622"/>
                  <a:pt x="10761" y="3455"/>
                </a:cubicBezTo>
                <a:cubicBezTo>
                  <a:pt x="10615" y="2462"/>
                  <a:pt x="10353" y="1499"/>
                  <a:pt x="9886" y="595"/>
                </a:cubicBezTo>
                <a:close/>
                <a:moveTo>
                  <a:pt x="8397" y="7120"/>
                </a:moveTo>
                <a:cubicBezTo>
                  <a:pt x="8640" y="7120"/>
                  <a:pt x="8884" y="7133"/>
                  <a:pt x="9127" y="7161"/>
                </a:cubicBezTo>
                <a:cubicBezTo>
                  <a:pt x="9827" y="7190"/>
                  <a:pt x="10499" y="7307"/>
                  <a:pt x="11170" y="7453"/>
                </a:cubicBezTo>
                <a:cubicBezTo>
                  <a:pt x="10966" y="8183"/>
                  <a:pt x="10207" y="8183"/>
                  <a:pt x="9565" y="8358"/>
                </a:cubicBezTo>
                <a:cubicBezTo>
                  <a:pt x="8923" y="8533"/>
                  <a:pt x="8368" y="8825"/>
                  <a:pt x="7755" y="8971"/>
                </a:cubicBezTo>
                <a:cubicBezTo>
                  <a:pt x="7223" y="9075"/>
                  <a:pt x="6686" y="9126"/>
                  <a:pt x="6150" y="9126"/>
                </a:cubicBezTo>
                <a:cubicBezTo>
                  <a:pt x="5480" y="9126"/>
                  <a:pt x="4814" y="9045"/>
                  <a:pt x="4165" y="8883"/>
                </a:cubicBezTo>
                <a:cubicBezTo>
                  <a:pt x="4486" y="8766"/>
                  <a:pt x="4807" y="8591"/>
                  <a:pt x="5099" y="8416"/>
                </a:cubicBezTo>
                <a:cubicBezTo>
                  <a:pt x="5683" y="8037"/>
                  <a:pt x="6179" y="7482"/>
                  <a:pt x="6850" y="7278"/>
                </a:cubicBezTo>
                <a:cubicBezTo>
                  <a:pt x="7366" y="7179"/>
                  <a:pt x="7882" y="7120"/>
                  <a:pt x="8397" y="7120"/>
                </a:cubicBezTo>
                <a:close/>
                <a:moveTo>
                  <a:pt x="15664" y="3309"/>
                </a:moveTo>
                <a:lnTo>
                  <a:pt x="15664" y="3309"/>
                </a:lnTo>
                <a:cubicBezTo>
                  <a:pt x="16160" y="3688"/>
                  <a:pt x="16598" y="4184"/>
                  <a:pt x="16948" y="4710"/>
                </a:cubicBezTo>
                <a:cubicBezTo>
                  <a:pt x="17328" y="5352"/>
                  <a:pt x="16803" y="6286"/>
                  <a:pt x="16569" y="6899"/>
                </a:cubicBezTo>
                <a:cubicBezTo>
                  <a:pt x="16306" y="7628"/>
                  <a:pt x="16073" y="8241"/>
                  <a:pt x="15431" y="8708"/>
                </a:cubicBezTo>
                <a:cubicBezTo>
                  <a:pt x="15098" y="8946"/>
                  <a:pt x="14572" y="9222"/>
                  <a:pt x="14120" y="9222"/>
                </a:cubicBezTo>
                <a:cubicBezTo>
                  <a:pt x="14017" y="9222"/>
                  <a:pt x="13918" y="9208"/>
                  <a:pt x="13826" y="9175"/>
                </a:cubicBezTo>
                <a:lnTo>
                  <a:pt x="13796" y="9146"/>
                </a:lnTo>
                <a:cubicBezTo>
                  <a:pt x="13826" y="9117"/>
                  <a:pt x="13826" y="9117"/>
                  <a:pt x="13796" y="9088"/>
                </a:cubicBezTo>
                <a:cubicBezTo>
                  <a:pt x="13796" y="7891"/>
                  <a:pt x="15022" y="7220"/>
                  <a:pt x="15460" y="6227"/>
                </a:cubicBezTo>
                <a:cubicBezTo>
                  <a:pt x="15839" y="5293"/>
                  <a:pt x="15489" y="4272"/>
                  <a:pt x="15664" y="3309"/>
                </a:cubicBezTo>
                <a:close/>
                <a:moveTo>
                  <a:pt x="12060" y="9960"/>
                </a:moveTo>
                <a:cubicBezTo>
                  <a:pt x="12232" y="9960"/>
                  <a:pt x="12403" y="9970"/>
                  <a:pt x="12571" y="9992"/>
                </a:cubicBezTo>
                <a:lnTo>
                  <a:pt x="12571" y="9963"/>
                </a:lnTo>
                <a:cubicBezTo>
                  <a:pt x="12863" y="9963"/>
                  <a:pt x="13154" y="9992"/>
                  <a:pt x="13446" y="10021"/>
                </a:cubicBezTo>
                <a:cubicBezTo>
                  <a:pt x="12571" y="11014"/>
                  <a:pt x="11695" y="12035"/>
                  <a:pt x="10382" y="12444"/>
                </a:cubicBezTo>
                <a:cubicBezTo>
                  <a:pt x="9816" y="12605"/>
                  <a:pt x="9238" y="12668"/>
                  <a:pt x="8656" y="12668"/>
                </a:cubicBezTo>
                <a:cubicBezTo>
                  <a:pt x="7977" y="12668"/>
                  <a:pt x="7293" y="12583"/>
                  <a:pt x="6617" y="12473"/>
                </a:cubicBezTo>
                <a:cubicBezTo>
                  <a:pt x="7551" y="12035"/>
                  <a:pt x="8397" y="11364"/>
                  <a:pt x="9273" y="10809"/>
                </a:cubicBezTo>
                <a:cubicBezTo>
                  <a:pt x="9886" y="10401"/>
                  <a:pt x="10528" y="10138"/>
                  <a:pt x="11228" y="10021"/>
                </a:cubicBezTo>
                <a:cubicBezTo>
                  <a:pt x="11499" y="9985"/>
                  <a:pt x="11780" y="9960"/>
                  <a:pt x="12060" y="9960"/>
                </a:cubicBezTo>
                <a:close/>
                <a:moveTo>
                  <a:pt x="20042" y="8037"/>
                </a:moveTo>
                <a:lnTo>
                  <a:pt x="20042" y="8037"/>
                </a:lnTo>
                <a:cubicBezTo>
                  <a:pt x="19721" y="8650"/>
                  <a:pt x="19517" y="9379"/>
                  <a:pt x="19254" y="10021"/>
                </a:cubicBezTo>
                <a:cubicBezTo>
                  <a:pt x="18877" y="10802"/>
                  <a:pt x="17755" y="12899"/>
                  <a:pt x="16622" y="12899"/>
                </a:cubicBezTo>
                <a:cubicBezTo>
                  <a:pt x="16526" y="12899"/>
                  <a:pt x="16431" y="12884"/>
                  <a:pt x="16336" y="12852"/>
                </a:cubicBezTo>
                <a:lnTo>
                  <a:pt x="16306" y="12794"/>
                </a:lnTo>
                <a:cubicBezTo>
                  <a:pt x="16248" y="12152"/>
                  <a:pt x="16394" y="11510"/>
                  <a:pt x="16744" y="10955"/>
                </a:cubicBezTo>
                <a:cubicBezTo>
                  <a:pt x="17153" y="10430"/>
                  <a:pt x="17620" y="9992"/>
                  <a:pt x="18116" y="9584"/>
                </a:cubicBezTo>
                <a:cubicBezTo>
                  <a:pt x="18729" y="9029"/>
                  <a:pt x="19371" y="8504"/>
                  <a:pt x="20042" y="8037"/>
                </a:cubicBezTo>
                <a:close/>
                <a:moveTo>
                  <a:pt x="15437" y="12994"/>
                </a:moveTo>
                <a:cubicBezTo>
                  <a:pt x="15494" y="12994"/>
                  <a:pt x="15550" y="12995"/>
                  <a:pt x="15606" y="12998"/>
                </a:cubicBezTo>
                <a:cubicBezTo>
                  <a:pt x="15635" y="13028"/>
                  <a:pt x="15664" y="13086"/>
                  <a:pt x="15694" y="13086"/>
                </a:cubicBezTo>
                <a:cubicBezTo>
                  <a:pt x="15752" y="14399"/>
                  <a:pt x="14380" y="15246"/>
                  <a:pt x="13213" y="15479"/>
                </a:cubicBezTo>
                <a:cubicBezTo>
                  <a:pt x="12611" y="15593"/>
                  <a:pt x="11991" y="15652"/>
                  <a:pt x="11368" y="15652"/>
                </a:cubicBezTo>
                <a:cubicBezTo>
                  <a:pt x="10873" y="15652"/>
                  <a:pt x="10376" y="15615"/>
                  <a:pt x="9886" y="15537"/>
                </a:cubicBezTo>
                <a:cubicBezTo>
                  <a:pt x="10790" y="15362"/>
                  <a:pt x="11666" y="15012"/>
                  <a:pt x="12425" y="14487"/>
                </a:cubicBezTo>
                <a:cubicBezTo>
                  <a:pt x="12892" y="14020"/>
                  <a:pt x="13388" y="13640"/>
                  <a:pt x="13972" y="13319"/>
                </a:cubicBezTo>
                <a:cubicBezTo>
                  <a:pt x="14418" y="13109"/>
                  <a:pt x="14934" y="12994"/>
                  <a:pt x="15437" y="12994"/>
                </a:cubicBezTo>
                <a:close/>
                <a:moveTo>
                  <a:pt x="9406" y="1"/>
                </a:moveTo>
                <a:cubicBezTo>
                  <a:pt x="9235" y="1"/>
                  <a:pt x="9108" y="181"/>
                  <a:pt x="9185" y="361"/>
                </a:cubicBezTo>
                <a:cubicBezTo>
                  <a:pt x="9856" y="1529"/>
                  <a:pt x="10236" y="2813"/>
                  <a:pt x="10323" y="4155"/>
                </a:cubicBezTo>
                <a:cubicBezTo>
                  <a:pt x="10353" y="4768"/>
                  <a:pt x="10440" y="5381"/>
                  <a:pt x="10615" y="5965"/>
                </a:cubicBezTo>
                <a:cubicBezTo>
                  <a:pt x="10148" y="5527"/>
                  <a:pt x="9652" y="5118"/>
                  <a:pt x="9156" y="4710"/>
                </a:cubicBezTo>
                <a:cubicBezTo>
                  <a:pt x="9360" y="2988"/>
                  <a:pt x="7638" y="1850"/>
                  <a:pt x="6238" y="1266"/>
                </a:cubicBezTo>
                <a:cubicBezTo>
                  <a:pt x="5333" y="857"/>
                  <a:pt x="4340" y="565"/>
                  <a:pt x="3348" y="449"/>
                </a:cubicBezTo>
                <a:cubicBezTo>
                  <a:pt x="3248" y="440"/>
                  <a:pt x="3148" y="436"/>
                  <a:pt x="3048" y="436"/>
                </a:cubicBezTo>
                <a:cubicBezTo>
                  <a:pt x="2260" y="436"/>
                  <a:pt x="1487" y="674"/>
                  <a:pt x="700" y="674"/>
                </a:cubicBezTo>
                <a:cubicBezTo>
                  <a:pt x="571" y="674"/>
                  <a:pt x="442" y="668"/>
                  <a:pt x="313" y="653"/>
                </a:cubicBezTo>
                <a:cubicBezTo>
                  <a:pt x="304" y="652"/>
                  <a:pt x="295" y="651"/>
                  <a:pt x="287" y="651"/>
                </a:cubicBezTo>
                <a:cubicBezTo>
                  <a:pt x="47" y="651"/>
                  <a:pt x="1" y="1035"/>
                  <a:pt x="255" y="1120"/>
                </a:cubicBezTo>
                <a:cubicBezTo>
                  <a:pt x="1772" y="1529"/>
                  <a:pt x="2764" y="2842"/>
                  <a:pt x="3961" y="3776"/>
                </a:cubicBezTo>
                <a:cubicBezTo>
                  <a:pt x="4632" y="4301"/>
                  <a:pt x="5420" y="4651"/>
                  <a:pt x="6238" y="4856"/>
                </a:cubicBezTo>
                <a:cubicBezTo>
                  <a:pt x="7142" y="5089"/>
                  <a:pt x="8076" y="4972"/>
                  <a:pt x="8981" y="5177"/>
                </a:cubicBezTo>
                <a:cubicBezTo>
                  <a:pt x="9681" y="5760"/>
                  <a:pt x="10353" y="6344"/>
                  <a:pt x="10995" y="6957"/>
                </a:cubicBezTo>
                <a:cubicBezTo>
                  <a:pt x="10204" y="6781"/>
                  <a:pt x="9391" y="6690"/>
                  <a:pt x="8577" y="6690"/>
                </a:cubicBezTo>
                <a:cubicBezTo>
                  <a:pt x="8040" y="6690"/>
                  <a:pt x="7501" y="6730"/>
                  <a:pt x="6967" y="6811"/>
                </a:cubicBezTo>
                <a:cubicBezTo>
                  <a:pt x="6325" y="6957"/>
                  <a:pt x="5712" y="7278"/>
                  <a:pt x="5245" y="7716"/>
                </a:cubicBezTo>
                <a:cubicBezTo>
                  <a:pt x="4603" y="8212"/>
                  <a:pt x="3874" y="8562"/>
                  <a:pt x="3086" y="8737"/>
                </a:cubicBezTo>
                <a:cubicBezTo>
                  <a:pt x="2852" y="8796"/>
                  <a:pt x="2852" y="9117"/>
                  <a:pt x="3086" y="9175"/>
                </a:cubicBezTo>
                <a:cubicBezTo>
                  <a:pt x="4137" y="9400"/>
                  <a:pt x="5236" y="9626"/>
                  <a:pt x="6330" y="9626"/>
                </a:cubicBezTo>
                <a:cubicBezTo>
                  <a:pt x="6937" y="9626"/>
                  <a:pt x="7541" y="9556"/>
                  <a:pt x="8135" y="9379"/>
                </a:cubicBezTo>
                <a:cubicBezTo>
                  <a:pt x="8923" y="9146"/>
                  <a:pt x="9623" y="8825"/>
                  <a:pt x="10411" y="8650"/>
                </a:cubicBezTo>
                <a:cubicBezTo>
                  <a:pt x="10995" y="8562"/>
                  <a:pt x="11462" y="8124"/>
                  <a:pt x="11578" y="7570"/>
                </a:cubicBezTo>
                <a:cubicBezTo>
                  <a:pt x="12133" y="8095"/>
                  <a:pt x="12629" y="8650"/>
                  <a:pt x="13125" y="9233"/>
                </a:cubicBezTo>
                <a:cubicBezTo>
                  <a:pt x="13125" y="9292"/>
                  <a:pt x="13154" y="9350"/>
                  <a:pt x="13213" y="9379"/>
                </a:cubicBezTo>
                <a:cubicBezTo>
                  <a:pt x="13242" y="9409"/>
                  <a:pt x="13300" y="9438"/>
                  <a:pt x="13359" y="9496"/>
                </a:cubicBezTo>
                <a:lnTo>
                  <a:pt x="13446" y="9613"/>
                </a:lnTo>
                <a:cubicBezTo>
                  <a:pt x="13300" y="9613"/>
                  <a:pt x="13154" y="9584"/>
                  <a:pt x="13008" y="9584"/>
                </a:cubicBezTo>
                <a:cubicBezTo>
                  <a:pt x="12752" y="9549"/>
                  <a:pt x="12496" y="9535"/>
                  <a:pt x="12233" y="9535"/>
                </a:cubicBezTo>
                <a:cubicBezTo>
                  <a:pt x="12048" y="9535"/>
                  <a:pt x="11859" y="9542"/>
                  <a:pt x="11666" y="9554"/>
                </a:cubicBezTo>
                <a:cubicBezTo>
                  <a:pt x="10936" y="9584"/>
                  <a:pt x="10236" y="9788"/>
                  <a:pt x="9565" y="10109"/>
                </a:cubicBezTo>
                <a:cubicBezTo>
                  <a:pt x="8222" y="10809"/>
                  <a:pt x="7142" y="11948"/>
                  <a:pt x="5654" y="12385"/>
                </a:cubicBezTo>
                <a:cubicBezTo>
                  <a:pt x="5450" y="12444"/>
                  <a:pt x="5420" y="12794"/>
                  <a:pt x="5654" y="12823"/>
                </a:cubicBezTo>
                <a:cubicBezTo>
                  <a:pt x="6631" y="13004"/>
                  <a:pt x="7642" y="13185"/>
                  <a:pt x="8645" y="13185"/>
                </a:cubicBezTo>
                <a:cubicBezTo>
                  <a:pt x="9260" y="13185"/>
                  <a:pt x="9871" y="13117"/>
                  <a:pt x="10469" y="12940"/>
                </a:cubicBezTo>
                <a:cubicBezTo>
                  <a:pt x="11929" y="12473"/>
                  <a:pt x="12892" y="11335"/>
                  <a:pt x="13884" y="10226"/>
                </a:cubicBezTo>
                <a:lnTo>
                  <a:pt x="13942" y="10226"/>
                </a:lnTo>
                <a:cubicBezTo>
                  <a:pt x="14497" y="10985"/>
                  <a:pt x="15051" y="11743"/>
                  <a:pt x="15548" y="12561"/>
                </a:cubicBezTo>
                <a:cubicBezTo>
                  <a:pt x="15510" y="12560"/>
                  <a:pt x="15472" y="12559"/>
                  <a:pt x="15435" y="12559"/>
                </a:cubicBezTo>
                <a:cubicBezTo>
                  <a:pt x="14426" y="12559"/>
                  <a:pt x="13476" y="12936"/>
                  <a:pt x="12717" y="13611"/>
                </a:cubicBezTo>
                <a:cubicBezTo>
                  <a:pt x="12191" y="14107"/>
                  <a:pt x="11549" y="14516"/>
                  <a:pt x="10849" y="14779"/>
                </a:cubicBezTo>
                <a:cubicBezTo>
                  <a:pt x="10178" y="14983"/>
                  <a:pt x="9477" y="15129"/>
                  <a:pt x="8806" y="15333"/>
                </a:cubicBezTo>
                <a:cubicBezTo>
                  <a:pt x="8572" y="15392"/>
                  <a:pt x="8572" y="15713"/>
                  <a:pt x="8806" y="15771"/>
                </a:cubicBezTo>
                <a:cubicBezTo>
                  <a:pt x="9531" y="15964"/>
                  <a:pt x="10277" y="16078"/>
                  <a:pt x="11042" y="16078"/>
                </a:cubicBezTo>
                <a:cubicBezTo>
                  <a:pt x="11200" y="16078"/>
                  <a:pt x="11360" y="16073"/>
                  <a:pt x="11520" y="16063"/>
                </a:cubicBezTo>
                <a:cubicBezTo>
                  <a:pt x="12308" y="16063"/>
                  <a:pt x="13125" y="15975"/>
                  <a:pt x="13913" y="15771"/>
                </a:cubicBezTo>
                <a:cubicBezTo>
                  <a:pt x="14993" y="15421"/>
                  <a:pt x="15956" y="14574"/>
                  <a:pt x="16131" y="13465"/>
                </a:cubicBezTo>
                <a:cubicBezTo>
                  <a:pt x="16452" y="14020"/>
                  <a:pt x="16744" y="14604"/>
                  <a:pt x="17036" y="15216"/>
                </a:cubicBezTo>
                <a:cubicBezTo>
                  <a:pt x="17072" y="15298"/>
                  <a:pt x="17136" y="15332"/>
                  <a:pt x="17204" y="15332"/>
                </a:cubicBezTo>
                <a:cubicBezTo>
                  <a:pt x="17356" y="15332"/>
                  <a:pt x="17525" y="15164"/>
                  <a:pt x="17445" y="14983"/>
                </a:cubicBezTo>
                <a:cubicBezTo>
                  <a:pt x="17182" y="14428"/>
                  <a:pt x="16890" y="13903"/>
                  <a:pt x="16627" y="13378"/>
                </a:cubicBezTo>
                <a:cubicBezTo>
                  <a:pt x="17649" y="13349"/>
                  <a:pt x="18583" y="12035"/>
                  <a:pt x="19079" y="11276"/>
                </a:cubicBezTo>
                <a:cubicBezTo>
                  <a:pt x="19488" y="10576"/>
                  <a:pt x="19809" y="9846"/>
                  <a:pt x="20071" y="9088"/>
                </a:cubicBezTo>
                <a:cubicBezTo>
                  <a:pt x="20334" y="8387"/>
                  <a:pt x="20626" y="7628"/>
                  <a:pt x="21326" y="7278"/>
                </a:cubicBezTo>
                <a:cubicBezTo>
                  <a:pt x="21555" y="7151"/>
                  <a:pt x="21408" y="6847"/>
                  <a:pt x="21193" y="6847"/>
                </a:cubicBezTo>
                <a:cubicBezTo>
                  <a:pt x="21161" y="6847"/>
                  <a:pt x="21127" y="6854"/>
                  <a:pt x="21093" y="6869"/>
                </a:cubicBezTo>
                <a:cubicBezTo>
                  <a:pt x="19779" y="7570"/>
                  <a:pt x="18612" y="8416"/>
                  <a:pt x="17561" y="9467"/>
                </a:cubicBezTo>
                <a:cubicBezTo>
                  <a:pt x="17007" y="9876"/>
                  <a:pt x="16540" y="10372"/>
                  <a:pt x="16160" y="10955"/>
                </a:cubicBezTo>
                <a:cubicBezTo>
                  <a:pt x="15985" y="11306"/>
                  <a:pt x="15869" y="11685"/>
                  <a:pt x="15839" y="12094"/>
                </a:cubicBezTo>
                <a:cubicBezTo>
                  <a:pt x="15314" y="11247"/>
                  <a:pt x="14760" y="10459"/>
                  <a:pt x="14147" y="9700"/>
                </a:cubicBezTo>
                <a:cubicBezTo>
                  <a:pt x="14526" y="9671"/>
                  <a:pt x="14906" y="9554"/>
                  <a:pt x="15256" y="9379"/>
                </a:cubicBezTo>
                <a:cubicBezTo>
                  <a:pt x="16015" y="9000"/>
                  <a:pt x="16598" y="8329"/>
                  <a:pt x="16861" y="7512"/>
                </a:cubicBezTo>
                <a:cubicBezTo>
                  <a:pt x="17065" y="6986"/>
                  <a:pt x="17240" y="6490"/>
                  <a:pt x="17415" y="5965"/>
                </a:cubicBezTo>
                <a:cubicBezTo>
                  <a:pt x="17591" y="5585"/>
                  <a:pt x="17591" y="5148"/>
                  <a:pt x="17474" y="4739"/>
                </a:cubicBezTo>
                <a:cubicBezTo>
                  <a:pt x="17270" y="4359"/>
                  <a:pt x="17007" y="4009"/>
                  <a:pt x="16715" y="3717"/>
                </a:cubicBezTo>
                <a:cubicBezTo>
                  <a:pt x="16394" y="3338"/>
                  <a:pt x="16015" y="3017"/>
                  <a:pt x="15664" y="2725"/>
                </a:cubicBezTo>
                <a:cubicBezTo>
                  <a:pt x="15618" y="2697"/>
                  <a:pt x="15568" y="2684"/>
                  <a:pt x="15521" y="2684"/>
                </a:cubicBezTo>
                <a:cubicBezTo>
                  <a:pt x="15421" y="2684"/>
                  <a:pt x="15334" y="2743"/>
                  <a:pt x="15314" y="2842"/>
                </a:cubicBezTo>
                <a:cubicBezTo>
                  <a:pt x="14935" y="3980"/>
                  <a:pt x="15518" y="5264"/>
                  <a:pt x="14876" y="6344"/>
                </a:cubicBezTo>
                <a:cubicBezTo>
                  <a:pt x="14380" y="7161"/>
                  <a:pt x="13534" y="7803"/>
                  <a:pt x="13359" y="8737"/>
                </a:cubicBezTo>
                <a:cubicBezTo>
                  <a:pt x="12950" y="8241"/>
                  <a:pt x="12512" y="7774"/>
                  <a:pt x="12045" y="7307"/>
                </a:cubicBezTo>
                <a:cubicBezTo>
                  <a:pt x="12045" y="7307"/>
                  <a:pt x="12075" y="7307"/>
                  <a:pt x="12075" y="7278"/>
                </a:cubicBezTo>
                <a:cubicBezTo>
                  <a:pt x="12250" y="6869"/>
                  <a:pt x="12658" y="6753"/>
                  <a:pt x="12892" y="6373"/>
                </a:cubicBezTo>
                <a:cubicBezTo>
                  <a:pt x="13067" y="6052"/>
                  <a:pt x="13184" y="5702"/>
                  <a:pt x="13242" y="5352"/>
                </a:cubicBezTo>
                <a:cubicBezTo>
                  <a:pt x="13388" y="4593"/>
                  <a:pt x="13300" y="3805"/>
                  <a:pt x="12979" y="3134"/>
                </a:cubicBezTo>
                <a:cubicBezTo>
                  <a:pt x="12600" y="2375"/>
                  <a:pt x="12075" y="1704"/>
                  <a:pt x="11403" y="1178"/>
                </a:cubicBezTo>
                <a:cubicBezTo>
                  <a:pt x="10849" y="653"/>
                  <a:pt x="10236" y="157"/>
                  <a:pt x="9477" y="11"/>
                </a:cubicBezTo>
                <a:cubicBezTo>
                  <a:pt x="9453" y="4"/>
                  <a:pt x="9429" y="1"/>
                  <a:pt x="9406" y="1"/>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nvGrpSpPr>
          <p:cNvPr id="56" name="Google Shape;56;g13edbe849d4_0_658"/>
          <p:cNvGrpSpPr/>
          <p:nvPr/>
        </p:nvGrpSpPr>
        <p:grpSpPr>
          <a:xfrm rot="5400000">
            <a:off x="-1139714" y="6519872"/>
            <a:ext cx="3465197" cy="1892760"/>
            <a:chOff x="6928067" y="2555588"/>
            <a:chExt cx="1830919" cy="1000190"/>
          </a:xfrm>
        </p:grpSpPr>
        <p:sp>
          <p:nvSpPr>
            <p:cNvPr id="57" name="Google Shape;57;g13edbe849d4_0_658"/>
            <p:cNvSpPr/>
            <p:nvPr/>
          </p:nvSpPr>
          <p:spPr>
            <a:xfrm>
              <a:off x="6928067" y="2555588"/>
              <a:ext cx="1830919" cy="1000190"/>
            </a:xfrm>
            <a:custGeom>
              <a:rect b="b" l="l" r="r" t="t"/>
              <a:pathLst>
                <a:path extrusionOk="0" h="16166" w="29593">
                  <a:moveTo>
                    <a:pt x="3585" y="0"/>
                  </a:moveTo>
                  <a:cubicBezTo>
                    <a:pt x="2473" y="0"/>
                    <a:pt x="1362" y="81"/>
                    <a:pt x="263" y="240"/>
                  </a:cubicBezTo>
                  <a:cubicBezTo>
                    <a:pt x="88" y="269"/>
                    <a:pt x="0" y="444"/>
                    <a:pt x="88" y="590"/>
                  </a:cubicBezTo>
                  <a:cubicBezTo>
                    <a:pt x="1927" y="4238"/>
                    <a:pt x="4582" y="7390"/>
                    <a:pt x="7851" y="9813"/>
                  </a:cubicBezTo>
                  <a:cubicBezTo>
                    <a:pt x="11120" y="12235"/>
                    <a:pt x="14914" y="13928"/>
                    <a:pt x="18912" y="14687"/>
                  </a:cubicBezTo>
                  <a:cubicBezTo>
                    <a:pt x="20791" y="14996"/>
                    <a:pt x="22670" y="15138"/>
                    <a:pt x="24561" y="15138"/>
                  </a:cubicBezTo>
                  <a:cubicBezTo>
                    <a:pt x="25167" y="15138"/>
                    <a:pt x="25775" y="15124"/>
                    <a:pt x="26384" y="15095"/>
                  </a:cubicBezTo>
                  <a:cubicBezTo>
                    <a:pt x="26676" y="15241"/>
                    <a:pt x="26967" y="15387"/>
                    <a:pt x="27289" y="15475"/>
                  </a:cubicBezTo>
                  <a:lnTo>
                    <a:pt x="29273" y="16146"/>
                  </a:lnTo>
                  <a:cubicBezTo>
                    <a:pt x="29304" y="16160"/>
                    <a:pt x="29332" y="16166"/>
                    <a:pt x="29357" y="16166"/>
                  </a:cubicBezTo>
                  <a:cubicBezTo>
                    <a:pt x="29551" y="16166"/>
                    <a:pt x="29593" y="15811"/>
                    <a:pt x="29361" y="15708"/>
                  </a:cubicBezTo>
                  <a:lnTo>
                    <a:pt x="27668" y="15125"/>
                  </a:lnTo>
                  <a:cubicBezTo>
                    <a:pt x="27376" y="15037"/>
                    <a:pt x="27084" y="14949"/>
                    <a:pt x="26822" y="14833"/>
                  </a:cubicBezTo>
                  <a:cubicBezTo>
                    <a:pt x="26792" y="14716"/>
                    <a:pt x="26705" y="14628"/>
                    <a:pt x="26588" y="14628"/>
                  </a:cubicBezTo>
                  <a:lnTo>
                    <a:pt x="26501" y="14628"/>
                  </a:lnTo>
                  <a:cubicBezTo>
                    <a:pt x="26325" y="14453"/>
                    <a:pt x="26179" y="14278"/>
                    <a:pt x="26063" y="14074"/>
                  </a:cubicBezTo>
                  <a:cubicBezTo>
                    <a:pt x="25450" y="13140"/>
                    <a:pt x="24779" y="12264"/>
                    <a:pt x="24107" y="11418"/>
                  </a:cubicBezTo>
                  <a:cubicBezTo>
                    <a:pt x="22677" y="9696"/>
                    <a:pt x="21072" y="8120"/>
                    <a:pt x="19350" y="6690"/>
                  </a:cubicBezTo>
                  <a:cubicBezTo>
                    <a:pt x="17687" y="5289"/>
                    <a:pt x="15935" y="4034"/>
                    <a:pt x="14068" y="2925"/>
                  </a:cubicBezTo>
                  <a:cubicBezTo>
                    <a:pt x="12054" y="1699"/>
                    <a:pt x="9865" y="853"/>
                    <a:pt x="7588" y="357"/>
                  </a:cubicBezTo>
                  <a:cubicBezTo>
                    <a:pt x="6265" y="118"/>
                    <a:pt x="4924" y="0"/>
                    <a:pt x="3585" y="0"/>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nvGrpSpPr>
            <p:cNvPr id="58" name="Google Shape;58;g13edbe849d4_0_658"/>
            <p:cNvGrpSpPr/>
            <p:nvPr/>
          </p:nvGrpSpPr>
          <p:grpSpPr>
            <a:xfrm>
              <a:off x="7124316" y="2726160"/>
              <a:ext cx="1447758" cy="751473"/>
              <a:chOff x="7124316" y="2726160"/>
              <a:chExt cx="1447758" cy="751473"/>
            </a:xfrm>
          </p:grpSpPr>
          <p:sp>
            <p:nvSpPr>
              <p:cNvPr id="59" name="Google Shape;59;g13edbe849d4_0_658"/>
              <p:cNvSpPr/>
              <p:nvPr/>
            </p:nvSpPr>
            <p:spPr>
              <a:xfrm>
                <a:off x="7124316" y="2726160"/>
                <a:ext cx="1447758" cy="751473"/>
              </a:xfrm>
              <a:custGeom>
                <a:rect b="b" l="l" r="r" t="t"/>
                <a:pathLst>
                  <a:path extrusionOk="0" h="12146" w="23400">
                    <a:moveTo>
                      <a:pt x="155" y="1"/>
                    </a:moveTo>
                    <a:cubicBezTo>
                      <a:pt x="64" y="1"/>
                      <a:pt x="0" y="149"/>
                      <a:pt x="97" y="197"/>
                    </a:cubicBezTo>
                    <a:cubicBezTo>
                      <a:pt x="7452" y="4809"/>
                      <a:pt x="15157" y="8807"/>
                      <a:pt x="23183" y="12134"/>
                    </a:cubicBezTo>
                    <a:cubicBezTo>
                      <a:pt x="23199" y="12142"/>
                      <a:pt x="23215" y="12146"/>
                      <a:pt x="23231" y="12146"/>
                    </a:cubicBezTo>
                    <a:cubicBezTo>
                      <a:pt x="23327" y="12146"/>
                      <a:pt x="23400" y="12009"/>
                      <a:pt x="23299" y="11959"/>
                    </a:cubicBezTo>
                    <a:cubicBezTo>
                      <a:pt x="15273" y="8632"/>
                      <a:pt x="7539" y="4633"/>
                      <a:pt x="214" y="22"/>
                    </a:cubicBezTo>
                    <a:cubicBezTo>
                      <a:pt x="194" y="7"/>
                      <a:pt x="174" y="1"/>
                      <a:pt x="155"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0" name="Google Shape;60;g13edbe849d4_0_658"/>
              <p:cNvSpPr/>
              <p:nvPr/>
            </p:nvSpPr>
            <p:spPr>
              <a:xfrm>
                <a:off x="7895699" y="2991702"/>
                <a:ext cx="275012" cy="309907"/>
              </a:xfrm>
              <a:custGeom>
                <a:rect b="b" l="l" r="r" t="t"/>
                <a:pathLst>
                  <a:path extrusionOk="0" h="5009" w="4445">
                    <a:moveTo>
                      <a:pt x="144" y="0"/>
                    </a:moveTo>
                    <a:cubicBezTo>
                      <a:pt x="68" y="0"/>
                      <a:pt x="1" y="76"/>
                      <a:pt x="62" y="137"/>
                    </a:cubicBezTo>
                    <a:cubicBezTo>
                      <a:pt x="1288" y="1888"/>
                      <a:pt x="2689" y="3493"/>
                      <a:pt x="4206" y="4982"/>
                    </a:cubicBezTo>
                    <a:cubicBezTo>
                      <a:pt x="4231" y="5001"/>
                      <a:pt x="4257" y="5009"/>
                      <a:pt x="4282" y="5009"/>
                    </a:cubicBezTo>
                    <a:cubicBezTo>
                      <a:pt x="4373" y="5009"/>
                      <a:pt x="4444" y="4899"/>
                      <a:pt x="4352" y="4807"/>
                    </a:cubicBezTo>
                    <a:cubicBezTo>
                      <a:pt x="2835" y="3348"/>
                      <a:pt x="1463" y="1742"/>
                      <a:pt x="237" y="50"/>
                    </a:cubicBezTo>
                    <a:cubicBezTo>
                      <a:pt x="211" y="14"/>
                      <a:pt x="176" y="0"/>
                      <a:pt x="144"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1" name="Google Shape;61;g13edbe849d4_0_658"/>
              <p:cNvSpPr/>
              <p:nvPr/>
            </p:nvSpPr>
            <p:spPr>
              <a:xfrm>
                <a:off x="7388249" y="2757033"/>
                <a:ext cx="153994" cy="215555"/>
              </a:xfrm>
              <a:custGeom>
                <a:rect b="b" l="l" r="r" t="t"/>
                <a:pathLst>
                  <a:path extrusionOk="0" h="3484" w="2489">
                    <a:moveTo>
                      <a:pt x="160" y="0"/>
                    </a:moveTo>
                    <a:cubicBezTo>
                      <a:pt x="85" y="0"/>
                      <a:pt x="1" y="83"/>
                      <a:pt x="63" y="165"/>
                    </a:cubicBezTo>
                    <a:lnTo>
                      <a:pt x="2252" y="3434"/>
                    </a:lnTo>
                    <a:cubicBezTo>
                      <a:pt x="2278" y="3469"/>
                      <a:pt x="2312" y="3483"/>
                      <a:pt x="2345" y="3483"/>
                    </a:cubicBezTo>
                    <a:cubicBezTo>
                      <a:pt x="2421" y="3483"/>
                      <a:pt x="2488" y="3408"/>
                      <a:pt x="2427" y="3346"/>
                    </a:cubicBezTo>
                    <a:lnTo>
                      <a:pt x="238" y="48"/>
                    </a:lnTo>
                    <a:cubicBezTo>
                      <a:pt x="221" y="14"/>
                      <a:pt x="191" y="0"/>
                      <a:pt x="160"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2" name="Google Shape;62;g13edbe849d4_0_658"/>
              <p:cNvSpPr/>
              <p:nvPr/>
            </p:nvSpPr>
            <p:spPr>
              <a:xfrm>
                <a:off x="7633869" y="2868892"/>
                <a:ext cx="152633" cy="235477"/>
              </a:xfrm>
              <a:custGeom>
                <a:rect b="b" l="l" r="r" t="t"/>
                <a:pathLst>
                  <a:path extrusionOk="0" h="3806" w="2467">
                    <a:moveTo>
                      <a:pt x="144" y="1"/>
                    </a:moveTo>
                    <a:cubicBezTo>
                      <a:pt x="68" y="1"/>
                      <a:pt x="1" y="76"/>
                      <a:pt x="62" y="138"/>
                    </a:cubicBezTo>
                    <a:cubicBezTo>
                      <a:pt x="821" y="1334"/>
                      <a:pt x="1551" y="2531"/>
                      <a:pt x="2251" y="3757"/>
                    </a:cubicBezTo>
                    <a:cubicBezTo>
                      <a:pt x="2269" y="3792"/>
                      <a:pt x="2297" y="3806"/>
                      <a:pt x="2326" y="3806"/>
                    </a:cubicBezTo>
                    <a:cubicBezTo>
                      <a:pt x="2394" y="3806"/>
                      <a:pt x="2467" y="3730"/>
                      <a:pt x="2426" y="3669"/>
                    </a:cubicBezTo>
                    <a:cubicBezTo>
                      <a:pt x="1726" y="2414"/>
                      <a:pt x="996" y="1217"/>
                      <a:pt x="237" y="50"/>
                    </a:cubicBezTo>
                    <a:cubicBezTo>
                      <a:pt x="211" y="15"/>
                      <a:pt x="177" y="1"/>
                      <a:pt x="144"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3" name="Google Shape;63;g13edbe849d4_0_658"/>
              <p:cNvSpPr/>
              <p:nvPr/>
            </p:nvSpPr>
            <p:spPr>
              <a:xfrm>
                <a:off x="8269264" y="3259348"/>
                <a:ext cx="138218" cy="158573"/>
              </a:xfrm>
              <a:custGeom>
                <a:rect b="b" l="l" r="r" t="t"/>
                <a:pathLst>
                  <a:path extrusionOk="0" h="2563" w="2234">
                    <a:moveTo>
                      <a:pt x="136" y="0"/>
                    </a:moveTo>
                    <a:cubicBezTo>
                      <a:pt x="64" y="0"/>
                      <a:pt x="0" y="102"/>
                      <a:pt x="65" y="189"/>
                    </a:cubicBezTo>
                    <a:lnTo>
                      <a:pt x="2021" y="2524"/>
                    </a:lnTo>
                    <a:cubicBezTo>
                      <a:pt x="2041" y="2551"/>
                      <a:pt x="2065" y="2563"/>
                      <a:pt x="2089" y="2563"/>
                    </a:cubicBezTo>
                    <a:cubicBezTo>
                      <a:pt x="2164" y="2563"/>
                      <a:pt x="2234" y="2445"/>
                      <a:pt x="2167" y="2378"/>
                    </a:cubicBezTo>
                    <a:lnTo>
                      <a:pt x="211" y="43"/>
                    </a:lnTo>
                    <a:cubicBezTo>
                      <a:pt x="188" y="13"/>
                      <a:pt x="162" y="0"/>
                      <a:pt x="136"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4" name="Google Shape;64;g13edbe849d4_0_658"/>
              <p:cNvSpPr/>
              <p:nvPr/>
            </p:nvSpPr>
            <p:spPr>
              <a:xfrm>
                <a:off x="7737995" y="3189127"/>
                <a:ext cx="214627" cy="88103"/>
              </a:xfrm>
              <a:custGeom>
                <a:rect b="b" l="l" r="r" t="t"/>
                <a:pathLst>
                  <a:path extrusionOk="0" h="1424" w="3469">
                    <a:moveTo>
                      <a:pt x="3332" y="0"/>
                    </a:moveTo>
                    <a:cubicBezTo>
                      <a:pt x="3317" y="0"/>
                      <a:pt x="3300" y="3"/>
                      <a:pt x="3282" y="11"/>
                    </a:cubicBezTo>
                    <a:cubicBezTo>
                      <a:pt x="2202" y="332"/>
                      <a:pt x="1152" y="740"/>
                      <a:pt x="101" y="1236"/>
                    </a:cubicBezTo>
                    <a:cubicBezTo>
                      <a:pt x="1" y="1287"/>
                      <a:pt x="73" y="1423"/>
                      <a:pt x="170" y="1423"/>
                    </a:cubicBezTo>
                    <a:cubicBezTo>
                      <a:pt x="185" y="1423"/>
                      <a:pt x="201" y="1420"/>
                      <a:pt x="218" y="1411"/>
                    </a:cubicBezTo>
                    <a:cubicBezTo>
                      <a:pt x="1239" y="945"/>
                      <a:pt x="2290" y="536"/>
                      <a:pt x="3341" y="215"/>
                    </a:cubicBezTo>
                    <a:cubicBezTo>
                      <a:pt x="3469" y="164"/>
                      <a:pt x="3439" y="0"/>
                      <a:pt x="3332"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5" name="Google Shape;65;g13edbe849d4_0_658"/>
              <p:cNvSpPr/>
              <p:nvPr/>
            </p:nvSpPr>
            <p:spPr>
              <a:xfrm>
                <a:off x="7447396" y="3017564"/>
                <a:ext cx="192849" cy="77214"/>
              </a:xfrm>
              <a:custGeom>
                <a:rect b="b" l="l" r="r" t="t"/>
                <a:pathLst>
                  <a:path extrusionOk="0" h="1248" w="3117">
                    <a:moveTo>
                      <a:pt x="2980" y="1"/>
                    </a:moveTo>
                    <a:cubicBezTo>
                      <a:pt x="2965" y="1"/>
                      <a:pt x="2948" y="4"/>
                      <a:pt x="2930" y="11"/>
                    </a:cubicBezTo>
                    <a:lnTo>
                      <a:pt x="128" y="1032"/>
                    </a:lnTo>
                    <a:cubicBezTo>
                      <a:pt x="0" y="1084"/>
                      <a:pt x="52" y="1247"/>
                      <a:pt x="145" y="1247"/>
                    </a:cubicBezTo>
                    <a:cubicBezTo>
                      <a:pt x="159" y="1247"/>
                      <a:pt x="172" y="1244"/>
                      <a:pt x="187" y="1237"/>
                    </a:cubicBezTo>
                    <a:lnTo>
                      <a:pt x="2989" y="215"/>
                    </a:lnTo>
                    <a:cubicBezTo>
                      <a:pt x="3117" y="164"/>
                      <a:pt x="3087" y="1"/>
                      <a:pt x="2980"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6" name="Google Shape;66;g13edbe849d4_0_658"/>
              <p:cNvSpPr/>
              <p:nvPr/>
            </p:nvSpPr>
            <p:spPr>
              <a:xfrm>
                <a:off x="7183153" y="2842907"/>
                <a:ext cx="154242" cy="43742"/>
              </a:xfrm>
              <a:custGeom>
                <a:rect b="b" l="l" r="r" t="t"/>
                <a:pathLst>
                  <a:path extrusionOk="0" h="707" w="2493">
                    <a:moveTo>
                      <a:pt x="2326" y="0"/>
                    </a:moveTo>
                    <a:cubicBezTo>
                      <a:pt x="2317" y="0"/>
                      <a:pt x="2308" y="1"/>
                      <a:pt x="2298" y="3"/>
                    </a:cubicBezTo>
                    <a:lnTo>
                      <a:pt x="109" y="499"/>
                    </a:lnTo>
                    <a:cubicBezTo>
                      <a:pt x="0" y="526"/>
                      <a:pt x="44" y="706"/>
                      <a:pt x="145" y="706"/>
                    </a:cubicBezTo>
                    <a:cubicBezTo>
                      <a:pt x="152" y="706"/>
                      <a:pt x="160" y="705"/>
                      <a:pt x="168" y="703"/>
                    </a:cubicBezTo>
                    <a:lnTo>
                      <a:pt x="2356" y="207"/>
                    </a:lnTo>
                    <a:cubicBezTo>
                      <a:pt x="2493" y="180"/>
                      <a:pt x="2451" y="0"/>
                      <a:pt x="2326"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7" name="Google Shape;67;g13edbe849d4_0_658"/>
              <p:cNvSpPr/>
              <p:nvPr/>
            </p:nvSpPr>
            <p:spPr>
              <a:xfrm>
                <a:off x="8060828" y="3342005"/>
                <a:ext cx="214503" cy="77276"/>
              </a:xfrm>
              <a:custGeom>
                <a:rect b="b" l="l" r="r" t="t"/>
                <a:pathLst>
                  <a:path extrusionOk="0" h="1249" w="3467">
                    <a:moveTo>
                      <a:pt x="3100" y="1"/>
                    </a:moveTo>
                    <a:cubicBezTo>
                      <a:pt x="2842" y="1"/>
                      <a:pt x="2523" y="194"/>
                      <a:pt x="2325" y="254"/>
                    </a:cubicBezTo>
                    <a:lnTo>
                      <a:pt x="136" y="1042"/>
                    </a:lnTo>
                    <a:cubicBezTo>
                      <a:pt x="0" y="1069"/>
                      <a:pt x="42" y="1249"/>
                      <a:pt x="167" y="1249"/>
                    </a:cubicBezTo>
                    <a:cubicBezTo>
                      <a:pt x="176" y="1249"/>
                      <a:pt x="185" y="1248"/>
                      <a:pt x="195" y="1246"/>
                    </a:cubicBezTo>
                    <a:lnTo>
                      <a:pt x="1683" y="692"/>
                    </a:lnTo>
                    <a:cubicBezTo>
                      <a:pt x="1835" y="641"/>
                      <a:pt x="2771" y="220"/>
                      <a:pt x="3117" y="220"/>
                    </a:cubicBezTo>
                    <a:cubicBezTo>
                      <a:pt x="3171" y="220"/>
                      <a:pt x="3210" y="230"/>
                      <a:pt x="3230" y="254"/>
                    </a:cubicBezTo>
                    <a:cubicBezTo>
                      <a:pt x="3248" y="289"/>
                      <a:pt x="3278" y="303"/>
                      <a:pt x="3310" y="303"/>
                    </a:cubicBezTo>
                    <a:cubicBezTo>
                      <a:pt x="3385" y="303"/>
                      <a:pt x="3466" y="227"/>
                      <a:pt x="3405" y="166"/>
                    </a:cubicBezTo>
                    <a:cubicBezTo>
                      <a:pt x="3330" y="44"/>
                      <a:pt x="3222" y="1"/>
                      <a:pt x="3100"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grpSp>
      <p:sp>
        <p:nvSpPr>
          <p:cNvPr id="68" name="Google Shape;68;g13edbe849d4_0_658"/>
          <p:cNvSpPr/>
          <p:nvPr/>
        </p:nvSpPr>
        <p:spPr>
          <a:xfrm rot="9899978">
            <a:off x="6788045" y="-723074"/>
            <a:ext cx="3056963" cy="2768095"/>
          </a:xfrm>
          <a:custGeom>
            <a:rect b="b" l="l" r="r" t="t"/>
            <a:pathLst>
              <a:path extrusionOk="0" h="22779" w="25158">
                <a:moveTo>
                  <a:pt x="1080" y="2437"/>
                </a:moveTo>
                <a:lnTo>
                  <a:pt x="1080" y="2437"/>
                </a:lnTo>
                <a:cubicBezTo>
                  <a:pt x="2014" y="2554"/>
                  <a:pt x="3035" y="2583"/>
                  <a:pt x="3911" y="2875"/>
                </a:cubicBezTo>
                <a:cubicBezTo>
                  <a:pt x="4699" y="3196"/>
                  <a:pt x="5399" y="3663"/>
                  <a:pt x="5954" y="4305"/>
                </a:cubicBezTo>
                <a:cubicBezTo>
                  <a:pt x="5107" y="4159"/>
                  <a:pt x="4261" y="3896"/>
                  <a:pt x="3473" y="3546"/>
                </a:cubicBezTo>
                <a:cubicBezTo>
                  <a:pt x="2773" y="3283"/>
                  <a:pt x="1576" y="3020"/>
                  <a:pt x="1080" y="2437"/>
                </a:cubicBezTo>
                <a:close/>
                <a:moveTo>
                  <a:pt x="7474" y="5874"/>
                </a:moveTo>
                <a:cubicBezTo>
                  <a:pt x="7999" y="5874"/>
                  <a:pt x="8523" y="5905"/>
                  <a:pt x="9047" y="5997"/>
                </a:cubicBezTo>
                <a:cubicBezTo>
                  <a:pt x="8368" y="6403"/>
                  <a:pt x="7700" y="6562"/>
                  <a:pt x="7036" y="6562"/>
                </a:cubicBezTo>
                <a:cubicBezTo>
                  <a:pt x="6217" y="6562"/>
                  <a:pt x="5404" y="6320"/>
                  <a:pt x="4582" y="5997"/>
                </a:cubicBezTo>
                <a:cubicBezTo>
                  <a:pt x="5546" y="5978"/>
                  <a:pt x="6510" y="5874"/>
                  <a:pt x="7474" y="5874"/>
                </a:cubicBezTo>
                <a:close/>
                <a:moveTo>
                  <a:pt x="7150" y="627"/>
                </a:moveTo>
                <a:cubicBezTo>
                  <a:pt x="9281" y="2028"/>
                  <a:pt x="10711" y="4246"/>
                  <a:pt x="11120" y="6756"/>
                </a:cubicBezTo>
                <a:cubicBezTo>
                  <a:pt x="10186" y="6231"/>
                  <a:pt x="9631" y="4830"/>
                  <a:pt x="9106" y="3925"/>
                </a:cubicBezTo>
                <a:cubicBezTo>
                  <a:pt x="8435" y="2816"/>
                  <a:pt x="7792" y="1707"/>
                  <a:pt x="7150" y="627"/>
                </a:cubicBezTo>
                <a:close/>
                <a:moveTo>
                  <a:pt x="7794" y="7715"/>
                </a:moveTo>
                <a:cubicBezTo>
                  <a:pt x="8742" y="7715"/>
                  <a:pt x="9706" y="7828"/>
                  <a:pt x="10623" y="8011"/>
                </a:cubicBezTo>
                <a:cubicBezTo>
                  <a:pt x="11528" y="8274"/>
                  <a:pt x="12404" y="8653"/>
                  <a:pt x="13221" y="9120"/>
                </a:cubicBezTo>
                <a:cubicBezTo>
                  <a:pt x="13445" y="9245"/>
                  <a:pt x="13605" y="9433"/>
                  <a:pt x="13792" y="9576"/>
                </a:cubicBezTo>
                <a:lnTo>
                  <a:pt x="13792" y="9576"/>
                </a:lnTo>
                <a:cubicBezTo>
                  <a:pt x="12751" y="9261"/>
                  <a:pt x="11659" y="9197"/>
                  <a:pt x="10594" y="8945"/>
                </a:cubicBezTo>
                <a:cubicBezTo>
                  <a:pt x="9631" y="8712"/>
                  <a:pt x="8201" y="8449"/>
                  <a:pt x="7471" y="7719"/>
                </a:cubicBezTo>
                <a:cubicBezTo>
                  <a:pt x="7579" y="7716"/>
                  <a:pt x="7686" y="7715"/>
                  <a:pt x="7794" y="7715"/>
                </a:cubicBezTo>
                <a:close/>
                <a:moveTo>
                  <a:pt x="13133" y="3750"/>
                </a:moveTo>
                <a:cubicBezTo>
                  <a:pt x="13338" y="4071"/>
                  <a:pt x="13834" y="4626"/>
                  <a:pt x="14096" y="5063"/>
                </a:cubicBezTo>
                <a:cubicBezTo>
                  <a:pt x="14476" y="5676"/>
                  <a:pt x="14797" y="6348"/>
                  <a:pt x="15089" y="7019"/>
                </a:cubicBezTo>
                <a:cubicBezTo>
                  <a:pt x="15643" y="8332"/>
                  <a:pt x="16110" y="9675"/>
                  <a:pt x="16490" y="11046"/>
                </a:cubicBezTo>
                <a:cubicBezTo>
                  <a:pt x="14709" y="9033"/>
                  <a:pt x="14009" y="6260"/>
                  <a:pt x="13133" y="3779"/>
                </a:cubicBezTo>
                <a:lnTo>
                  <a:pt x="13133" y="3750"/>
                </a:lnTo>
                <a:close/>
                <a:moveTo>
                  <a:pt x="17025" y="6914"/>
                </a:moveTo>
                <a:cubicBezTo>
                  <a:pt x="17083" y="7091"/>
                  <a:pt x="17318" y="7351"/>
                  <a:pt x="17453" y="7486"/>
                </a:cubicBezTo>
                <a:cubicBezTo>
                  <a:pt x="17686" y="7778"/>
                  <a:pt x="17891" y="8099"/>
                  <a:pt x="18124" y="8420"/>
                </a:cubicBezTo>
                <a:cubicBezTo>
                  <a:pt x="18445" y="8945"/>
                  <a:pt x="18737" y="9500"/>
                  <a:pt x="18970" y="10083"/>
                </a:cubicBezTo>
                <a:cubicBezTo>
                  <a:pt x="19436" y="11217"/>
                  <a:pt x="19756" y="12554"/>
                  <a:pt x="19499" y="13776"/>
                </a:cubicBezTo>
                <a:lnTo>
                  <a:pt x="19499" y="13776"/>
                </a:lnTo>
                <a:cubicBezTo>
                  <a:pt x="19427" y="13607"/>
                  <a:pt x="19349" y="13432"/>
                  <a:pt x="19233" y="13294"/>
                </a:cubicBezTo>
                <a:cubicBezTo>
                  <a:pt x="19116" y="13002"/>
                  <a:pt x="19029" y="12681"/>
                  <a:pt x="18912" y="12389"/>
                </a:cubicBezTo>
                <a:cubicBezTo>
                  <a:pt x="18708" y="11776"/>
                  <a:pt x="18474" y="11163"/>
                  <a:pt x="18270" y="10521"/>
                </a:cubicBezTo>
                <a:lnTo>
                  <a:pt x="17570" y="8537"/>
                </a:lnTo>
                <a:cubicBezTo>
                  <a:pt x="17342" y="8024"/>
                  <a:pt x="17169" y="7483"/>
                  <a:pt x="17025" y="6914"/>
                </a:cubicBezTo>
                <a:close/>
                <a:moveTo>
                  <a:pt x="11703" y="10784"/>
                </a:moveTo>
                <a:cubicBezTo>
                  <a:pt x="13046" y="10784"/>
                  <a:pt x="15556" y="12039"/>
                  <a:pt x="17803" y="13819"/>
                </a:cubicBezTo>
                <a:cubicBezTo>
                  <a:pt x="15643" y="13119"/>
                  <a:pt x="13775" y="11864"/>
                  <a:pt x="11703" y="10784"/>
                </a:cubicBezTo>
                <a:close/>
                <a:moveTo>
                  <a:pt x="20809" y="7398"/>
                </a:moveTo>
                <a:cubicBezTo>
                  <a:pt x="21072" y="10375"/>
                  <a:pt x="21918" y="13440"/>
                  <a:pt x="21685" y="16533"/>
                </a:cubicBezTo>
                <a:cubicBezTo>
                  <a:pt x="21364" y="14986"/>
                  <a:pt x="21218" y="13410"/>
                  <a:pt x="21043" y="11834"/>
                </a:cubicBezTo>
                <a:cubicBezTo>
                  <a:pt x="20867" y="10375"/>
                  <a:pt x="20546" y="8858"/>
                  <a:pt x="20809" y="7398"/>
                </a:cubicBezTo>
                <a:close/>
                <a:moveTo>
                  <a:pt x="14242" y="14140"/>
                </a:moveTo>
                <a:lnTo>
                  <a:pt x="14242" y="14140"/>
                </a:lnTo>
                <a:cubicBezTo>
                  <a:pt x="15322" y="14286"/>
                  <a:pt x="16285" y="14870"/>
                  <a:pt x="17190" y="15453"/>
                </a:cubicBezTo>
                <a:cubicBezTo>
                  <a:pt x="17715" y="15804"/>
                  <a:pt x="18212" y="16125"/>
                  <a:pt x="18737" y="16475"/>
                </a:cubicBezTo>
                <a:cubicBezTo>
                  <a:pt x="18905" y="16568"/>
                  <a:pt x="19191" y="16827"/>
                  <a:pt x="19444" y="17011"/>
                </a:cubicBezTo>
                <a:lnTo>
                  <a:pt x="19444" y="17011"/>
                </a:lnTo>
                <a:cubicBezTo>
                  <a:pt x="18582" y="16680"/>
                  <a:pt x="17743" y="16280"/>
                  <a:pt x="16927" y="15833"/>
                </a:cubicBezTo>
                <a:cubicBezTo>
                  <a:pt x="16023" y="15278"/>
                  <a:pt x="15118" y="14724"/>
                  <a:pt x="14242" y="14140"/>
                </a:cubicBezTo>
                <a:close/>
                <a:moveTo>
                  <a:pt x="24580" y="11219"/>
                </a:moveTo>
                <a:cubicBezTo>
                  <a:pt x="24682" y="11219"/>
                  <a:pt x="24667" y="11390"/>
                  <a:pt x="24691" y="11484"/>
                </a:cubicBezTo>
                <a:cubicBezTo>
                  <a:pt x="24778" y="12155"/>
                  <a:pt x="24807" y="12856"/>
                  <a:pt x="24749" y="13556"/>
                </a:cubicBezTo>
                <a:cubicBezTo>
                  <a:pt x="24778" y="14198"/>
                  <a:pt x="24749" y="14841"/>
                  <a:pt x="24720" y="15483"/>
                </a:cubicBezTo>
                <a:cubicBezTo>
                  <a:pt x="24662" y="16695"/>
                  <a:pt x="24547" y="18051"/>
                  <a:pt x="24008" y="19182"/>
                </a:cubicBezTo>
                <a:lnTo>
                  <a:pt x="24008" y="19182"/>
                </a:lnTo>
                <a:cubicBezTo>
                  <a:pt x="23861" y="18655"/>
                  <a:pt x="23961" y="17890"/>
                  <a:pt x="23961" y="17350"/>
                </a:cubicBezTo>
                <a:cubicBezTo>
                  <a:pt x="23961" y="16621"/>
                  <a:pt x="24019" y="15862"/>
                  <a:pt x="24107" y="15132"/>
                </a:cubicBezTo>
                <a:cubicBezTo>
                  <a:pt x="24165" y="14403"/>
                  <a:pt x="24224" y="13673"/>
                  <a:pt x="24311" y="12943"/>
                </a:cubicBezTo>
                <a:cubicBezTo>
                  <a:pt x="24341" y="12593"/>
                  <a:pt x="24399" y="12214"/>
                  <a:pt x="24428" y="11864"/>
                </a:cubicBezTo>
                <a:cubicBezTo>
                  <a:pt x="24428" y="11776"/>
                  <a:pt x="24428" y="11280"/>
                  <a:pt x="24486" y="11251"/>
                </a:cubicBezTo>
                <a:cubicBezTo>
                  <a:pt x="24525" y="11228"/>
                  <a:pt x="24556" y="11219"/>
                  <a:pt x="24580" y="11219"/>
                </a:cubicBezTo>
                <a:close/>
                <a:moveTo>
                  <a:pt x="15468" y="17642"/>
                </a:moveTo>
                <a:cubicBezTo>
                  <a:pt x="18270" y="17876"/>
                  <a:pt x="20780" y="18810"/>
                  <a:pt x="22969" y="20999"/>
                </a:cubicBezTo>
                <a:cubicBezTo>
                  <a:pt x="20342" y="20181"/>
                  <a:pt x="17832" y="19043"/>
                  <a:pt x="15468" y="17671"/>
                </a:cubicBezTo>
                <a:lnTo>
                  <a:pt x="15468" y="17642"/>
                </a:lnTo>
                <a:close/>
                <a:moveTo>
                  <a:pt x="6743" y="0"/>
                </a:moveTo>
                <a:cubicBezTo>
                  <a:pt x="6402" y="0"/>
                  <a:pt x="6975" y="997"/>
                  <a:pt x="7121" y="1240"/>
                </a:cubicBezTo>
                <a:lnTo>
                  <a:pt x="8639" y="3750"/>
                </a:lnTo>
                <a:cubicBezTo>
                  <a:pt x="9135" y="4480"/>
                  <a:pt x="9573" y="5268"/>
                  <a:pt x="9952" y="6056"/>
                </a:cubicBezTo>
                <a:cubicBezTo>
                  <a:pt x="9077" y="5618"/>
                  <a:pt x="8172" y="5180"/>
                  <a:pt x="7326" y="4772"/>
                </a:cubicBezTo>
                <a:cubicBezTo>
                  <a:pt x="6479" y="4334"/>
                  <a:pt x="5895" y="3663"/>
                  <a:pt x="5137" y="3166"/>
                </a:cubicBezTo>
                <a:cubicBezTo>
                  <a:pt x="4378" y="2670"/>
                  <a:pt x="3502" y="2378"/>
                  <a:pt x="2598" y="2320"/>
                </a:cubicBezTo>
                <a:cubicBezTo>
                  <a:pt x="2059" y="2260"/>
                  <a:pt x="1399" y="2119"/>
                  <a:pt x="792" y="2119"/>
                </a:cubicBezTo>
                <a:cubicBezTo>
                  <a:pt x="510" y="2119"/>
                  <a:pt x="241" y="2149"/>
                  <a:pt x="0" y="2232"/>
                </a:cubicBezTo>
                <a:cubicBezTo>
                  <a:pt x="642" y="2699"/>
                  <a:pt x="1343" y="3050"/>
                  <a:pt x="2072" y="3342"/>
                </a:cubicBezTo>
                <a:cubicBezTo>
                  <a:pt x="2714" y="3633"/>
                  <a:pt x="3386" y="3925"/>
                  <a:pt x="4057" y="4159"/>
                </a:cubicBezTo>
                <a:cubicBezTo>
                  <a:pt x="4699" y="4421"/>
                  <a:pt x="5399" y="4567"/>
                  <a:pt x="6100" y="4596"/>
                </a:cubicBezTo>
                <a:cubicBezTo>
                  <a:pt x="6859" y="4626"/>
                  <a:pt x="7442" y="5063"/>
                  <a:pt x="8114" y="5414"/>
                </a:cubicBezTo>
                <a:cubicBezTo>
                  <a:pt x="7326" y="5530"/>
                  <a:pt x="6538" y="5618"/>
                  <a:pt x="5720" y="5618"/>
                </a:cubicBezTo>
                <a:cubicBezTo>
                  <a:pt x="5577" y="5629"/>
                  <a:pt x="5434" y="5633"/>
                  <a:pt x="5291" y="5633"/>
                </a:cubicBezTo>
                <a:cubicBezTo>
                  <a:pt x="4987" y="5633"/>
                  <a:pt x="4683" y="5616"/>
                  <a:pt x="4379" y="5616"/>
                </a:cubicBezTo>
                <a:cubicBezTo>
                  <a:pt x="4067" y="5616"/>
                  <a:pt x="3756" y="5634"/>
                  <a:pt x="3444" y="5706"/>
                </a:cubicBezTo>
                <a:cubicBezTo>
                  <a:pt x="3969" y="6260"/>
                  <a:pt x="4845" y="6464"/>
                  <a:pt x="5574" y="6639"/>
                </a:cubicBezTo>
                <a:cubicBezTo>
                  <a:pt x="6023" y="6765"/>
                  <a:pt x="6483" y="6824"/>
                  <a:pt x="6940" y="6824"/>
                </a:cubicBezTo>
                <a:cubicBezTo>
                  <a:pt x="7226" y="6824"/>
                  <a:pt x="7511" y="6801"/>
                  <a:pt x="7792" y="6756"/>
                </a:cubicBezTo>
                <a:cubicBezTo>
                  <a:pt x="8230" y="6639"/>
                  <a:pt x="8639" y="6523"/>
                  <a:pt x="9018" y="6348"/>
                </a:cubicBezTo>
                <a:cubicBezTo>
                  <a:pt x="9136" y="6294"/>
                  <a:pt x="9258" y="6268"/>
                  <a:pt x="9376" y="6268"/>
                </a:cubicBezTo>
                <a:cubicBezTo>
                  <a:pt x="9580" y="6268"/>
                  <a:pt x="9775" y="6346"/>
                  <a:pt x="9923" y="6494"/>
                </a:cubicBezTo>
                <a:cubicBezTo>
                  <a:pt x="10886" y="7077"/>
                  <a:pt x="11791" y="7749"/>
                  <a:pt x="12725" y="8361"/>
                </a:cubicBezTo>
                <a:cubicBezTo>
                  <a:pt x="11762" y="7982"/>
                  <a:pt x="10740" y="7690"/>
                  <a:pt x="9719" y="7544"/>
                </a:cubicBezTo>
                <a:cubicBezTo>
                  <a:pt x="9206" y="7495"/>
                  <a:pt x="8553" y="7398"/>
                  <a:pt x="7940" y="7398"/>
                </a:cubicBezTo>
                <a:cubicBezTo>
                  <a:pt x="7471" y="7398"/>
                  <a:pt x="7025" y="7455"/>
                  <a:pt x="6683" y="7632"/>
                </a:cubicBezTo>
                <a:cubicBezTo>
                  <a:pt x="7121" y="8157"/>
                  <a:pt x="7763" y="8303"/>
                  <a:pt x="8405" y="8566"/>
                </a:cubicBezTo>
                <a:cubicBezTo>
                  <a:pt x="8960" y="8770"/>
                  <a:pt x="9544" y="8974"/>
                  <a:pt x="10127" y="9120"/>
                </a:cubicBezTo>
                <a:cubicBezTo>
                  <a:pt x="11181" y="9472"/>
                  <a:pt x="12279" y="9629"/>
                  <a:pt x="13382" y="9629"/>
                </a:cubicBezTo>
                <a:cubicBezTo>
                  <a:pt x="13539" y="9629"/>
                  <a:pt x="13695" y="9626"/>
                  <a:pt x="13852" y="9619"/>
                </a:cubicBezTo>
                <a:lnTo>
                  <a:pt x="13852" y="9619"/>
                </a:lnTo>
                <a:cubicBezTo>
                  <a:pt x="13865" y="9628"/>
                  <a:pt x="13879" y="9637"/>
                  <a:pt x="13892" y="9646"/>
                </a:cubicBezTo>
                <a:cubicBezTo>
                  <a:pt x="14067" y="9733"/>
                  <a:pt x="14301" y="9733"/>
                  <a:pt x="14476" y="9850"/>
                </a:cubicBezTo>
                <a:cubicBezTo>
                  <a:pt x="14914" y="10171"/>
                  <a:pt x="15322" y="10521"/>
                  <a:pt x="15672" y="10930"/>
                </a:cubicBezTo>
                <a:cubicBezTo>
                  <a:pt x="16577" y="11747"/>
                  <a:pt x="17394" y="12593"/>
                  <a:pt x="18241" y="13440"/>
                </a:cubicBezTo>
                <a:cubicBezTo>
                  <a:pt x="16752" y="12914"/>
                  <a:pt x="15585" y="11776"/>
                  <a:pt x="14126" y="11134"/>
                </a:cubicBezTo>
                <a:cubicBezTo>
                  <a:pt x="12847" y="10594"/>
                  <a:pt x="11458" y="10082"/>
                  <a:pt x="10067" y="10082"/>
                </a:cubicBezTo>
                <a:cubicBezTo>
                  <a:pt x="10028" y="10082"/>
                  <a:pt x="9990" y="10083"/>
                  <a:pt x="9952" y="10083"/>
                </a:cubicBezTo>
                <a:cubicBezTo>
                  <a:pt x="10915" y="10784"/>
                  <a:pt x="11937" y="11397"/>
                  <a:pt x="13017" y="11922"/>
                </a:cubicBezTo>
                <a:cubicBezTo>
                  <a:pt x="14067" y="12477"/>
                  <a:pt x="15176" y="13060"/>
                  <a:pt x="16256" y="13586"/>
                </a:cubicBezTo>
                <a:cubicBezTo>
                  <a:pt x="16811" y="13848"/>
                  <a:pt x="17394" y="14053"/>
                  <a:pt x="17978" y="14198"/>
                </a:cubicBezTo>
                <a:cubicBezTo>
                  <a:pt x="18562" y="14344"/>
                  <a:pt x="18941" y="14315"/>
                  <a:pt x="19350" y="14782"/>
                </a:cubicBezTo>
                <a:cubicBezTo>
                  <a:pt x="20167" y="15658"/>
                  <a:pt x="20897" y="16650"/>
                  <a:pt x="21626" y="17613"/>
                </a:cubicBezTo>
                <a:cubicBezTo>
                  <a:pt x="20079" y="17029"/>
                  <a:pt x="18795" y="16154"/>
                  <a:pt x="17424" y="15249"/>
                </a:cubicBezTo>
                <a:cubicBezTo>
                  <a:pt x="16752" y="14811"/>
                  <a:pt x="16023" y="14432"/>
                  <a:pt x="15264" y="14169"/>
                </a:cubicBezTo>
                <a:cubicBezTo>
                  <a:pt x="14729" y="13951"/>
                  <a:pt x="14134" y="13631"/>
                  <a:pt x="13563" y="13631"/>
                </a:cubicBezTo>
                <a:cubicBezTo>
                  <a:pt x="13448" y="13631"/>
                  <a:pt x="13333" y="13644"/>
                  <a:pt x="13221" y="13673"/>
                </a:cubicBezTo>
                <a:cubicBezTo>
                  <a:pt x="13746" y="14490"/>
                  <a:pt x="15060" y="15045"/>
                  <a:pt x="15906" y="15570"/>
                </a:cubicBezTo>
                <a:cubicBezTo>
                  <a:pt x="16723" y="16066"/>
                  <a:pt x="17540" y="16533"/>
                  <a:pt x="18416" y="16942"/>
                </a:cubicBezTo>
                <a:cubicBezTo>
                  <a:pt x="19291" y="17321"/>
                  <a:pt x="20196" y="17613"/>
                  <a:pt x="21130" y="17876"/>
                </a:cubicBezTo>
                <a:cubicBezTo>
                  <a:pt x="22181" y="18197"/>
                  <a:pt x="22531" y="18926"/>
                  <a:pt x="23086" y="19802"/>
                </a:cubicBezTo>
                <a:cubicBezTo>
                  <a:pt x="23202" y="20006"/>
                  <a:pt x="23961" y="21028"/>
                  <a:pt x="23669" y="21115"/>
                </a:cubicBezTo>
                <a:cubicBezTo>
                  <a:pt x="23666" y="21116"/>
                  <a:pt x="23662" y="21116"/>
                  <a:pt x="23658" y="21116"/>
                </a:cubicBezTo>
                <a:cubicBezTo>
                  <a:pt x="23463" y="21116"/>
                  <a:pt x="22732" y="20441"/>
                  <a:pt x="22589" y="20298"/>
                </a:cubicBezTo>
                <a:cubicBezTo>
                  <a:pt x="21860" y="19685"/>
                  <a:pt x="21101" y="19160"/>
                  <a:pt x="20284" y="18693"/>
                </a:cubicBezTo>
                <a:cubicBezTo>
                  <a:pt x="18981" y="18017"/>
                  <a:pt x="17228" y="17383"/>
                  <a:pt x="15668" y="17383"/>
                </a:cubicBezTo>
                <a:cubicBezTo>
                  <a:pt x="15410" y="17383"/>
                  <a:pt x="15158" y="17401"/>
                  <a:pt x="14914" y="17438"/>
                </a:cubicBezTo>
                <a:cubicBezTo>
                  <a:pt x="15176" y="18226"/>
                  <a:pt x="16490" y="18605"/>
                  <a:pt x="17161" y="18956"/>
                </a:cubicBezTo>
                <a:cubicBezTo>
                  <a:pt x="18036" y="19364"/>
                  <a:pt x="18970" y="19773"/>
                  <a:pt x="19875" y="20123"/>
                </a:cubicBezTo>
                <a:cubicBezTo>
                  <a:pt x="20780" y="20532"/>
                  <a:pt x="21685" y="20853"/>
                  <a:pt x="22619" y="21145"/>
                </a:cubicBezTo>
                <a:cubicBezTo>
                  <a:pt x="23027" y="21232"/>
                  <a:pt x="23728" y="21261"/>
                  <a:pt x="24049" y="21524"/>
                </a:cubicBezTo>
                <a:cubicBezTo>
                  <a:pt x="24341" y="21787"/>
                  <a:pt x="24516" y="22399"/>
                  <a:pt x="24691" y="22779"/>
                </a:cubicBezTo>
                <a:cubicBezTo>
                  <a:pt x="24778" y="22399"/>
                  <a:pt x="24428" y="21816"/>
                  <a:pt x="24311" y="21407"/>
                </a:cubicBezTo>
                <a:cubicBezTo>
                  <a:pt x="24165" y="21028"/>
                  <a:pt x="24107" y="20619"/>
                  <a:pt x="24136" y="20240"/>
                </a:cubicBezTo>
                <a:cubicBezTo>
                  <a:pt x="24195" y="19335"/>
                  <a:pt x="24574" y="18459"/>
                  <a:pt x="24749" y="17555"/>
                </a:cubicBezTo>
                <a:cubicBezTo>
                  <a:pt x="25070" y="15629"/>
                  <a:pt x="25158" y="13673"/>
                  <a:pt x="24983" y="11718"/>
                </a:cubicBezTo>
                <a:cubicBezTo>
                  <a:pt x="24983" y="11338"/>
                  <a:pt x="25041" y="10696"/>
                  <a:pt x="24866" y="10346"/>
                </a:cubicBezTo>
                <a:cubicBezTo>
                  <a:pt x="24790" y="10173"/>
                  <a:pt x="24724" y="10105"/>
                  <a:pt x="24666" y="10105"/>
                </a:cubicBezTo>
                <a:cubicBezTo>
                  <a:pt x="24481" y="10105"/>
                  <a:pt x="24385" y="10810"/>
                  <a:pt x="24341" y="10988"/>
                </a:cubicBezTo>
                <a:cubicBezTo>
                  <a:pt x="24165" y="11980"/>
                  <a:pt x="24019" y="12973"/>
                  <a:pt x="23903" y="13994"/>
                </a:cubicBezTo>
                <a:cubicBezTo>
                  <a:pt x="23669" y="16095"/>
                  <a:pt x="23611" y="18197"/>
                  <a:pt x="23786" y="20298"/>
                </a:cubicBezTo>
                <a:cubicBezTo>
                  <a:pt x="23173" y="19335"/>
                  <a:pt x="22385" y="18430"/>
                  <a:pt x="22181" y="17234"/>
                </a:cubicBezTo>
                <a:cubicBezTo>
                  <a:pt x="21977" y="16066"/>
                  <a:pt x="22064" y="14811"/>
                  <a:pt x="21977" y="13586"/>
                </a:cubicBezTo>
                <a:cubicBezTo>
                  <a:pt x="21860" y="12214"/>
                  <a:pt x="21655" y="10842"/>
                  <a:pt x="21451" y="9470"/>
                </a:cubicBezTo>
                <a:cubicBezTo>
                  <a:pt x="21276" y="8303"/>
                  <a:pt x="21276" y="6873"/>
                  <a:pt x="20722" y="5793"/>
                </a:cubicBezTo>
                <a:cubicBezTo>
                  <a:pt x="20050" y="7369"/>
                  <a:pt x="20488" y="9266"/>
                  <a:pt x="20663" y="10901"/>
                </a:cubicBezTo>
                <a:cubicBezTo>
                  <a:pt x="20867" y="12827"/>
                  <a:pt x="21101" y="14724"/>
                  <a:pt x="21305" y="16621"/>
                </a:cubicBezTo>
                <a:cubicBezTo>
                  <a:pt x="20751" y="15950"/>
                  <a:pt x="20050" y="15249"/>
                  <a:pt x="19963" y="14403"/>
                </a:cubicBezTo>
                <a:cubicBezTo>
                  <a:pt x="19875" y="13556"/>
                  <a:pt x="19963" y="12710"/>
                  <a:pt x="19817" y="11834"/>
                </a:cubicBezTo>
                <a:cubicBezTo>
                  <a:pt x="19554" y="10025"/>
                  <a:pt x="18620" y="8566"/>
                  <a:pt x="17628" y="7048"/>
                </a:cubicBezTo>
                <a:cubicBezTo>
                  <a:pt x="17394" y="6610"/>
                  <a:pt x="17132" y="6202"/>
                  <a:pt x="16811" y="5822"/>
                </a:cubicBezTo>
                <a:cubicBezTo>
                  <a:pt x="16691" y="5703"/>
                  <a:pt x="16592" y="5651"/>
                  <a:pt x="16517" y="5651"/>
                </a:cubicBezTo>
                <a:cubicBezTo>
                  <a:pt x="16372" y="5651"/>
                  <a:pt x="16315" y="5845"/>
                  <a:pt x="16373" y="6114"/>
                </a:cubicBezTo>
                <a:cubicBezTo>
                  <a:pt x="16460" y="6494"/>
                  <a:pt x="16606" y="6873"/>
                  <a:pt x="16782" y="7223"/>
                </a:cubicBezTo>
                <a:cubicBezTo>
                  <a:pt x="16957" y="7690"/>
                  <a:pt x="17161" y="8157"/>
                  <a:pt x="17336" y="8624"/>
                </a:cubicBezTo>
                <a:cubicBezTo>
                  <a:pt x="18007" y="10434"/>
                  <a:pt x="18620" y="12301"/>
                  <a:pt x="19262" y="14111"/>
                </a:cubicBezTo>
                <a:cubicBezTo>
                  <a:pt x="18679" y="13469"/>
                  <a:pt x="18007" y="12856"/>
                  <a:pt x="17482" y="12185"/>
                </a:cubicBezTo>
                <a:cubicBezTo>
                  <a:pt x="16869" y="11426"/>
                  <a:pt x="16665" y="10434"/>
                  <a:pt x="16373" y="9529"/>
                </a:cubicBezTo>
                <a:cubicBezTo>
                  <a:pt x="15818" y="7661"/>
                  <a:pt x="15030" y="5881"/>
                  <a:pt x="14038" y="4217"/>
                </a:cubicBezTo>
                <a:cubicBezTo>
                  <a:pt x="13746" y="3808"/>
                  <a:pt x="13484" y="3400"/>
                  <a:pt x="13163" y="3020"/>
                </a:cubicBezTo>
                <a:cubicBezTo>
                  <a:pt x="13075" y="2911"/>
                  <a:pt x="12788" y="2520"/>
                  <a:pt x="12590" y="2520"/>
                </a:cubicBezTo>
                <a:cubicBezTo>
                  <a:pt x="12525" y="2520"/>
                  <a:pt x="12469" y="2562"/>
                  <a:pt x="12433" y="2670"/>
                </a:cubicBezTo>
                <a:cubicBezTo>
                  <a:pt x="12345" y="2933"/>
                  <a:pt x="12696" y="3517"/>
                  <a:pt x="12783" y="3779"/>
                </a:cubicBezTo>
                <a:cubicBezTo>
                  <a:pt x="12958" y="4217"/>
                  <a:pt x="13104" y="4655"/>
                  <a:pt x="13250" y="5093"/>
                </a:cubicBezTo>
                <a:cubicBezTo>
                  <a:pt x="13863" y="6844"/>
                  <a:pt x="14476" y="8595"/>
                  <a:pt x="15497" y="10171"/>
                </a:cubicBezTo>
                <a:lnTo>
                  <a:pt x="13163" y="8361"/>
                </a:lnTo>
                <a:cubicBezTo>
                  <a:pt x="12520" y="7894"/>
                  <a:pt x="11674" y="7457"/>
                  <a:pt x="11411" y="6639"/>
                </a:cubicBezTo>
                <a:cubicBezTo>
                  <a:pt x="11149" y="5851"/>
                  <a:pt x="11032" y="5005"/>
                  <a:pt x="10682" y="4217"/>
                </a:cubicBezTo>
                <a:cubicBezTo>
                  <a:pt x="10332" y="3371"/>
                  <a:pt x="9806" y="2612"/>
                  <a:pt x="9193" y="1970"/>
                </a:cubicBezTo>
                <a:cubicBezTo>
                  <a:pt x="8551" y="1269"/>
                  <a:pt x="7851" y="656"/>
                  <a:pt x="7063" y="131"/>
                </a:cubicBezTo>
                <a:cubicBezTo>
                  <a:pt x="6913" y="40"/>
                  <a:pt x="6810" y="0"/>
                  <a:pt x="6743"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9" name="Google Shape;69;g13edbe849d4_0_658"/>
          <p:cNvSpPr/>
          <p:nvPr/>
        </p:nvSpPr>
        <p:spPr>
          <a:xfrm rot="5400000">
            <a:off x="9854276" y="7958766"/>
            <a:ext cx="1492595" cy="3818264"/>
          </a:xfrm>
          <a:custGeom>
            <a:rect b="b" l="l" r="r" t="t"/>
            <a:pathLst>
              <a:path extrusionOk="0" h="43726" w="39109">
                <a:moveTo>
                  <a:pt x="22320" y="1"/>
                </a:moveTo>
                <a:cubicBezTo>
                  <a:pt x="20507" y="1"/>
                  <a:pt x="18704" y="165"/>
                  <a:pt x="16957" y="421"/>
                </a:cubicBezTo>
                <a:lnTo>
                  <a:pt x="15848" y="596"/>
                </a:lnTo>
                <a:cubicBezTo>
                  <a:pt x="11004" y="1326"/>
                  <a:pt x="5021" y="2435"/>
                  <a:pt x="2044" y="7046"/>
                </a:cubicBezTo>
                <a:cubicBezTo>
                  <a:pt x="59" y="10111"/>
                  <a:pt x="439" y="15393"/>
                  <a:pt x="293" y="19158"/>
                </a:cubicBezTo>
                <a:cubicBezTo>
                  <a:pt x="1" y="24090"/>
                  <a:pt x="88" y="29052"/>
                  <a:pt x="497" y="33984"/>
                </a:cubicBezTo>
                <a:cubicBezTo>
                  <a:pt x="1139" y="40668"/>
                  <a:pt x="4116" y="43411"/>
                  <a:pt x="9544" y="43586"/>
                </a:cubicBezTo>
                <a:cubicBezTo>
                  <a:pt x="12104" y="43664"/>
                  <a:pt x="14656" y="43725"/>
                  <a:pt x="17199" y="43725"/>
                </a:cubicBezTo>
                <a:cubicBezTo>
                  <a:pt x="19411" y="43725"/>
                  <a:pt x="21617" y="43679"/>
                  <a:pt x="23816" y="43557"/>
                </a:cubicBezTo>
                <a:cubicBezTo>
                  <a:pt x="27435" y="43353"/>
                  <a:pt x="31433" y="43557"/>
                  <a:pt x="34702" y="41660"/>
                </a:cubicBezTo>
                <a:cubicBezTo>
                  <a:pt x="37971" y="39763"/>
                  <a:pt x="38963" y="35560"/>
                  <a:pt x="39021" y="31299"/>
                </a:cubicBezTo>
                <a:cubicBezTo>
                  <a:pt x="39109" y="25987"/>
                  <a:pt x="38759" y="20646"/>
                  <a:pt x="38642" y="15306"/>
                </a:cubicBezTo>
                <a:cubicBezTo>
                  <a:pt x="38584" y="10694"/>
                  <a:pt x="37591" y="5616"/>
                  <a:pt x="33856" y="3135"/>
                </a:cubicBezTo>
                <a:cubicBezTo>
                  <a:pt x="30308" y="790"/>
                  <a:pt x="26293" y="1"/>
                  <a:pt x="22320" y="1"/>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nvGrpSpPr>
          <p:cNvPr id="70" name="Google Shape;70;g13edbe849d4_0_658"/>
          <p:cNvGrpSpPr/>
          <p:nvPr/>
        </p:nvGrpSpPr>
        <p:grpSpPr>
          <a:xfrm rot="8416325">
            <a:off x="11162804" y="9354451"/>
            <a:ext cx="2322268" cy="1468710"/>
            <a:chOff x="5161625" y="732525"/>
            <a:chExt cx="456050" cy="288425"/>
          </a:xfrm>
        </p:grpSpPr>
        <p:sp>
          <p:nvSpPr>
            <p:cNvPr id="71" name="Google Shape;71;g13edbe849d4_0_658"/>
            <p:cNvSpPr/>
            <p:nvPr/>
          </p:nvSpPr>
          <p:spPr>
            <a:xfrm>
              <a:off x="5417000" y="739375"/>
              <a:ext cx="70075" cy="59075"/>
            </a:xfrm>
            <a:custGeom>
              <a:rect b="b" l="l" r="r" t="t"/>
              <a:pathLst>
                <a:path extrusionOk="0" h="2363" w="2803">
                  <a:moveTo>
                    <a:pt x="2131" y="0"/>
                  </a:moveTo>
                  <a:cubicBezTo>
                    <a:pt x="1927" y="0"/>
                    <a:pt x="1752" y="29"/>
                    <a:pt x="1547" y="59"/>
                  </a:cubicBezTo>
                  <a:cubicBezTo>
                    <a:pt x="1438" y="27"/>
                    <a:pt x="1326" y="13"/>
                    <a:pt x="1215" y="13"/>
                  </a:cubicBezTo>
                  <a:cubicBezTo>
                    <a:pt x="910" y="13"/>
                    <a:pt x="607" y="121"/>
                    <a:pt x="351" y="292"/>
                  </a:cubicBezTo>
                  <a:cubicBezTo>
                    <a:pt x="176" y="438"/>
                    <a:pt x="59" y="672"/>
                    <a:pt x="88" y="905"/>
                  </a:cubicBezTo>
                  <a:cubicBezTo>
                    <a:pt x="0" y="1138"/>
                    <a:pt x="59" y="1372"/>
                    <a:pt x="234" y="1518"/>
                  </a:cubicBezTo>
                  <a:cubicBezTo>
                    <a:pt x="379" y="2036"/>
                    <a:pt x="862" y="2362"/>
                    <a:pt x="1360" y="2362"/>
                  </a:cubicBezTo>
                  <a:cubicBezTo>
                    <a:pt x="1563" y="2362"/>
                    <a:pt x="1769" y="2308"/>
                    <a:pt x="1956" y="2189"/>
                  </a:cubicBezTo>
                  <a:cubicBezTo>
                    <a:pt x="2219" y="1985"/>
                    <a:pt x="2394" y="1722"/>
                    <a:pt x="2423" y="1372"/>
                  </a:cubicBezTo>
                  <a:cubicBezTo>
                    <a:pt x="2510" y="1226"/>
                    <a:pt x="2510" y="1051"/>
                    <a:pt x="2452" y="905"/>
                  </a:cubicBezTo>
                  <a:cubicBezTo>
                    <a:pt x="2802" y="584"/>
                    <a:pt x="2598" y="0"/>
                    <a:pt x="2131"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72" name="Google Shape;72;g13edbe849d4_0_658"/>
            <p:cNvSpPr/>
            <p:nvPr/>
          </p:nvSpPr>
          <p:spPr>
            <a:xfrm>
              <a:off x="5290050" y="825250"/>
              <a:ext cx="72975" cy="59500"/>
            </a:xfrm>
            <a:custGeom>
              <a:rect b="b" l="l" r="r" t="t"/>
              <a:pathLst>
                <a:path extrusionOk="0" h="2380" w="2919">
                  <a:moveTo>
                    <a:pt x="1876" y="1"/>
                  </a:moveTo>
                  <a:cubicBezTo>
                    <a:pt x="1687" y="1"/>
                    <a:pt x="1493" y="32"/>
                    <a:pt x="1314" y="67"/>
                  </a:cubicBezTo>
                  <a:cubicBezTo>
                    <a:pt x="905" y="97"/>
                    <a:pt x="526" y="330"/>
                    <a:pt x="292" y="710"/>
                  </a:cubicBezTo>
                  <a:cubicBezTo>
                    <a:pt x="146" y="972"/>
                    <a:pt x="117" y="1293"/>
                    <a:pt x="205" y="1556"/>
                  </a:cubicBezTo>
                  <a:cubicBezTo>
                    <a:pt x="205" y="1614"/>
                    <a:pt x="175" y="1673"/>
                    <a:pt x="146" y="1731"/>
                  </a:cubicBezTo>
                  <a:cubicBezTo>
                    <a:pt x="0" y="2096"/>
                    <a:pt x="361" y="2380"/>
                    <a:pt x="688" y="2380"/>
                  </a:cubicBezTo>
                  <a:cubicBezTo>
                    <a:pt x="753" y="2380"/>
                    <a:pt x="817" y="2368"/>
                    <a:pt x="876" y="2344"/>
                  </a:cubicBezTo>
                  <a:cubicBezTo>
                    <a:pt x="1255" y="2169"/>
                    <a:pt x="1722" y="2227"/>
                    <a:pt x="2131" y="2023"/>
                  </a:cubicBezTo>
                  <a:cubicBezTo>
                    <a:pt x="2452" y="1877"/>
                    <a:pt x="2685" y="1585"/>
                    <a:pt x="2802" y="1235"/>
                  </a:cubicBezTo>
                  <a:cubicBezTo>
                    <a:pt x="2919" y="914"/>
                    <a:pt x="2831" y="534"/>
                    <a:pt x="2598" y="272"/>
                  </a:cubicBezTo>
                  <a:cubicBezTo>
                    <a:pt x="2408" y="65"/>
                    <a:pt x="2147" y="1"/>
                    <a:pt x="1876"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73" name="Google Shape;73;g13edbe849d4_0_658"/>
            <p:cNvSpPr/>
            <p:nvPr/>
          </p:nvSpPr>
          <p:spPr>
            <a:xfrm>
              <a:off x="5530100" y="788400"/>
              <a:ext cx="87575" cy="68550"/>
            </a:xfrm>
            <a:custGeom>
              <a:rect b="b" l="l" r="r" t="t"/>
              <a:pathLst>
                <a:path extrusionOk="0" h="2742" w="3503">
                  <a:moveTo>
                    <a:pt x="2281" y="1"/>
                  </a:moveTo>
                  <a:cubicBezTo>
                    <a:pt x="2003" y="1"/>
                    <a:pt x="1727" y="125"/>
                    <a:pt x="1547" y="345"/>
                  </a:cubicBezTo>
                  <a:cubicBezTo>
                    <a:pt x="1489" y="345"/>
                    <a:pt x="1459" y="374"/>
                    <a:pt x="1401" y="374"/>
                  </a:cubicBezTo>
                  <a:cubicBezTo>
                    <a:pt x="1304" y="304"/>
                    <a:pt x="1193" y="268"/>
                    <a:pt x="1085" y="268"/>
                  </a:cubicBezTo>
                  <a:cubicBezTo>
                    <a:pt x="966" y="268"/>
                    <a:pt x="851" y="312"/>
                    <a:pt x="759" y="403"/>
                  </a:cubicBezTo>
                  <a:cubicBezTo>
                    <a:pt x="175" y="899"/>
                    <a:pt x="0" y="1717"/>
                    <a:pt x="321" y="2446"/>
                  </a:cubicBezTo>
                  <a:cubicBezTo>
                    <a:pt x="409" y="2592"/>
                    <a:pt x="555" y="2709"/>
                    <a:pt x="759" y="2709"/>
                  </a:cubicBezTo>
                  <a:cubicBezTo>
                    <a:pt x="883" y="2731"/>
                    <a:pt x="1009" y="2742"/>
                    <a:pt x="1135" y="2742"/>
                  </a:cubicBezTo>
                  <a:cubicBezTo>
                    <a:pt x="1512" y="2742"/>
                    <a:pt x="1890" y="2643"/>
                    <a:pt x="2218" y="2446"/>
                  </a:cubicBezTo>
                  <a:cubicBezTo>
                    <a:pt x="2306" y="2359"/>
                    <a:pt x="2393" y="2271"/>
                    <a:pt x="2452" y="2184"/>
                  </a:cubicBezTo>
                  <a:cubicBezTo>
                    <a:pt x="2831" y="2154"/>
                    <a:pt x="3152" y="1979"/>
                    <a:pt x="3386" y="1658"/>
                  </a:cubicBezTo>
                  <a:cubicBezTo>
                    <a:pt x="3502" y="1483"/>
                    <a:pt x="3473" y="1220"/>
                    <a:pt x="3327" y="1045"/>
                  </a:cubicBezTo>
                  <a:cubicBezTo>
                    <a:pt x="3298" y="1016"/>
                    <a:pt x="3269" y="987"/>
                    <a:pt x="3240" y="958"/>
                  </a:cubicBezTo>
                  <a:cubicBezTo>
                    <a:pt x="3211" y="578"/>
                    <a:pt x="2977" y="257"/>
                    <a:pt x="2656" y="82"/>
                  </a:cubicBezTo>
                  <a:cubicBezTo>
                    <a:pt x="2537" y="27"/>
                    <a:pt x="2408" y="1"/>
                    <a:pt x="2281"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74" name="Google Shape;74;g13edbe849d4_0_658"/>
            <p:cNvSpPr/>
            <p:nvPr/>
          </p:nvSpPr>
          <p:spPr>
            <a:xfrm>
              <a:off x="5430850" y="861400"/>
              <a:ext cx="72275" cy="51275"/>
            </a:xfrm>
            <a:custGeom>
              <a:rect b="b" l="l" r="r" t="t"/>
              <a:pathLst>
                <a:path extrusionOk="0" h="2051" w="2891">
                  <a:moveTo>
                    <a:pt x="1956" y="1190"/>
                  </a:moveTo>
                  <a:cubicBezTo>
                    <a:pt x="1942" y="1204"/>
                    <a:pt x="1920" y="1212"/>
                    <a:pt x="1898" y="1212"/>
                  </a:cubicBezTo>
                  <a:cubicBezTo>
                    <a:pt x="1876" y="1212"/>
                    <a:pt x="1854" y="1204"/>
                    <a:pt x="1840" y="1190"/>
                  </a:cubicBezTo>
                  <a:close/>
                  <a:moveTo>
                    <a:pt x="1884" y="0"/>
                  </a:moveTo>
                  <a:cubicBezTo>
                    <a:pt x="1809" y="0"/>
                    <a:pt x="1734" y="17"/>
                    <a:pt x="1665" y="52"/>
                  </a:cubicBezTo>
                  <a:cubicBezTo>
                    <a:pt x="1373" y="197"/>
                    <a:pt x="1022" y="314"/>
                    <a:pt x="731" y="489"/>
                  </a:cubicBezTo>
                  <a:cubicBezTo>
                    <a:pt x="439" y="664"/>
                    <a:pt x="1" y="927"/>
                    <a:pt x="118" y="1365"/>
                  </a:cubicBezTo>
                  <a:cubicBezTo>
                    <a:pt x="118" y="1598"/>
                    <a:pt x="264" y="1803"/>
                    <a:pt x="468" y="1919"/>
                  </a:cubicBezTo>
                  <a:cubicBezTo>
                    <a:pt x="643" y="2007"/>
                    <a:pt x="840" y="2051"/>
                    <a:pt x="1037" y="2051"/>
                  </a:cubicBezTo>
                  <a:cubicBezTo>
                    <a:pt x="1234" y="2051"/>
                    <a:pt x="1431" y="2007"/>
                    <a:pt x="1606" y="1919"/>
                  </a:cubicBezTo>
                  <a:cubicBezTo>
                    <a:pt x="1986" y="1773"/>
                    <a:pt x="2511" y="1598"/>
                    <a:pt x="2715" y="1219"/>
                  </a:cubicBezTo>
                  <a:cubicBezTo>
                    <a:pt x="2890" y="840"/>
                    <a:pt x="2715" y="402"/>
                    <a:pt x="2336" y="256"/>
                  </a:cubicBezTo>
                  <a:cubicBezTo>
                    <a:pt x="2233" y="92"/>
                    <a:pt x="2059" y="0"/>
                    <a:pt x="1884"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75" name="Google Shape;75;g13edbe849d4_0_658"/>
            <p:cNvSpPr/>
            <p:nvPr/>
          </p:nvSpPr>
          <p:spPr>
            <a:xfrm>
              <a:off x="5287325" y="732525"/>
              <a:ext cx="67675" cy="58000"/>
            </a:xfrm>
            <a:custGeom>
              <a:rect b="b" l="l" r="r" t="t"/>
              <a:pathLst>
                <a:path extrusionOk="0" h="2320" w="2707">
                  <a:moveTo>
                    <a:pt x="1457" y="0"/>
                  </a:moveTo>
                  <a:cubicBezTo>
                    <a:pt x="1331" y="0"/>
                    <a:pt x="1208" y="27"/>
                    <a:pt x="1102" y="70"/>
                  </a:cubicBezTo>
                  <a:cubicBezTo>
                    <a:pt x="518" y="128"/>
                    <a:pt x="22" y="449"/>
                    <a:pt x="22" y="1091"/>
                  </a:cubicBezTo>
                  <a:cubicBezTo>
                    <a:pt x="0" y="1838"/>
                    <a:pt x="665" y="2320"/>
                    <a:pt x="1343" y="2320"/>
                  </a:cubicBezTo>
                  <a:cubicBezTo>
                    <a:pt x="1593" y="2320"/>
                    <a:pt x="1845" y="2254"/>
                    <a:pt x="2065" y="2113"/>
                  </a:cubicBezTo>
                  <a:cubicBezTo>
                    <a:pt x="2561" y="1763"/>
                    <a:pt x="2707" y="1091"/>
                    <a:pt x="2444" y="537"/>
                  </a:cubicBezTo>
                  <a:cubicBezTo>
                    <a:pt x="2415" y="362"/>
                    <a:pt x="2269" y="216"/>
                    <a:pt x="2123" y="187"/>
                  </a:cubicBezTo>
                  <a:cubicBezTo>
                    <a:pt x="1948" y="70"/>
                    <a:pt x="1802" y="12"/>
                    <a:pt x="1598" y="12"/>
                  </a:cubicBezTo>
                  <a:cubicBezTo>
                    <a:pt x="1551" y="4"/>
                    <a:pt x="1504" y="0"/>
                    <a:pt x="1457"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76" name="Google Shape;76;g13edbe849d4_0_658"/>
            <p:cNvSpPr/>
            <p:nvPr/>
          </p:nvSpPr>
          <p:spPr>
            <a:xfrm>
              <a:off x="5161625" y="857375"/>
              <a:ext cx="55475" cy="51225"/>
            </a:xfrm>
            <a:custGeom>
              <a:rect b="b" l="l" r="r" t="t"/>
              <a:pathLst>
                <a:path extrusionOk="0" h="2049" w="2219">
                  <a:moveTo>
                    <a:pt x="1022" y="1059"/>
                  </a:moveTo>
                  <a:cubicBezTo>
                    <a:pt x="1022" y="1059"/>
                    <a:pt x="993" y="1088"/>
                    <a:pt x="993" y="1088"/>
                  </a:cubicBezTo>
                  <a:lnTo>
                    <a:pt x="993" y="1059"/>
                  </a:lnTo>
                  <a:close/>
                  <a:moveTo>
                    <a:pt x="975" y="1"/>
                  </a:moveTo>
                  <a:cubicBezTo>
                    <a:pt x="807" y="1"/>
                    <a:pt x="642" y="57"/>
                    <a:pt x="497" y="154"/>
                  </a:cubicBezTo>
                  <a:cubicBezTo>
                    <a:pt x="292" y="271"/>
                    <a:pt x="117" y="475"/>
                    <a:pt x="30" y="709"/>
                  </a:cubicBezTo>
                  <a:cubicBezTo>
                    <a:pt x="1" y="796"/>
                    <a:pt x="1" y="913"/>
                    <a:pt x="30" y="1001"/>
                  </a:cubicBezTo>
                  <a:cubicBezTo>
                    <a:pt x="30" y="1088"/>
                    <a:pt x="30" y="1176"/>
                    <a:pt x="30" y="1263"/>
                  </a:cubicBezTo>
                  <a:cubicBezTo>
                    <a:pt x="114" y="1747"/>
                    <a:pt x="531" y="2049"/>
                    <a:pt x="976" y="2049"/>
                  </a:cubicBezTo>
                  <a:cubicBezTo>
                    <a:pt x="1149" y="2049"/>
                    <a:pt x="1326" y="2003"/>
                    <a:pt x="1489" y="1905"/>
                  </a:cubicBezTo>
                  <a:cubicBezTo>
                    <a:pt x="2131" y="1584"/>
                    <a:pt x="2219" y="680"/>
                    <a:pt x="1664" y="242"/>
                  </a:cubicBezTo>
                  <a:cubicBezTo>
                    <a:pt x="1577" y="183"/>
                    <a:pt x="1460" y="125"/>
                    <a:pt x="1372" y="96"/>
                  </a:cubicBezTo>
                  <a:cubicBezTo>
                    <a:pt x="1285" y="37"/>
                    <a:pt x="1168" y="8"/>
                    <a:pt x="1080" y="8"/>
                  </a:cubicBezTo>
                  <a:cubicBezTo>
                    <a:pt x="1045" y="3"/>
                    <a:pt x="1010" y="1"/>
                    <a:pt x="975"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77" name="Google Shape;77;g13edbe849d4_0_658"/>
            <p:cNvSpPr/>
            <p:nvPr/>
          </p:nvSpPr>
          <p:spPr>
            <a:xfrm>
              <a:off x="5288575" y="945725"/>
              <a:ext cx="56625" cy="50200"/>
            </a:xfrm>
            <a:custGeom>
              <a:rect b="b" l="l" r="r" t="t"/>
              <a:pathLst>
                <a:path extrusionOk="0" h="2008" w="2265">
                  <a:moveTo>
                    <a:pt x="1597" y="0"/>
                  </a:moveTo>
                  <a:cubicBezTo>
                    <a:pt x="1571" y="0"/>
                    <a:pt x="1545" y="2"/>
                    <a:pt x="1518" y="6"/>
                  </a:cubicBezTo>
                  <a:cubicBezTo>
                    <a:pt x="1373" y="35"/>
                    <a:pt x="1227" y="64"/>
                    <a:pt x="1110" y="152"/>
                  </a:cubicBezTo>
                  <a:cubicBezTo>
                    <a:pt x="964" y="152"/>
                    <a:pt x="847" y="181"/>
                    <a:pt x="701" y="239"/>
                  </a:cubicBezTo>
                  <a:cubicBezTo>
                    <a:pt x="30" y="560"/>
                    <a:pt x="1" y="1523"/>
                    <a:pt x="672" y="1874"/>
                  </a:cubicBezTo>
                  <a:cubicBezTo>
                    <a:pt x="825" y="1963"/>
                    <a:pt x="995" y="2008"/>
                    <a:pt x="1165" y="2008"/>
                  </a:cubicBezTo>
                  <a:cubicBezTo>
                    <a:pt x="1383" y="2008"/>
                    <a:pt x="1601" y="1934"/>
                    <a:pt x="1781" y="1786"/>
                  </a:cubicBezTo>
                  <a:cubicBezTo>
                    <a:pt x="1898" y="1698"/>
                    <a:pt x="1985" y="1552"/>
                    <a:pt x="1985" y="1377"/>
                  </a:cubicBezTo>
                  <a:cubicBezTo>
                    <a:pt x="2015" y="1319"/>
                    <a:pt x="2044" y="1261"/>
                    <a:pt x="2073" y="1202"/>
                  </a:cubicBezTo>
                  <a:cubicBezTo>
                    <a:pt x="2102" y="1056"/>
                    <a:pt x="2102" y="910"/>
                    <a:pt x="2073" y="794"/>
                  </a:cubicBezTo>
                  <a:cubicBezTo>
                    <a:pt x="2265" y="410"/>
                    <a:pt x="1993" y="0"/>
                    <a:pt x="1597"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78" name="Google Shape;78;g13edbe849d4_0_658"/>
            <p:cNvSpPr/>
            <p:nvPr/>
          </p:nvSpPr>
          <p:spPr>
            <a:xfrm>
              <a:off x="5163825" y="971550"/>
              <a:ext cx="56200" cy="49400"/>
            </a:xfrm>
            <a:custGeom>
              <a:rect b="b" l="l" r="r" t="t"/>
              <a:pathLst>
                <a:path extrusionOk="0" h="1976" w="2248">
                  <a:moveTo>
                    <a:pt x="1578" y="1"/>
                  </a:moveTo>
                  <a:cubicBezTo>
                    <a:pt x="1501" y="1"/>
                    <a:pt x="1421" y="17"/>
                    <a:pt x="1343" y="53"/>
                  </a:cubicBezTo>
                  <a:lnTo>
                    <a:pt x="350" y="461"/>
                  </a:lnTo>
                  <a:cubicBezTo>
                    <a:pt x="117" y="607"/>
                    <a:pt x="0" y="899"/>
                    <a:pt x="146" y="1162"/>
                  </a:cubicBezTo>
                  <a:cubicBezTo>
                    <a:pt x="223" y="1340"/>
                    <a:pt x="411" y="1430"/>
                    <a:pt x="594" y="1430"/>
                  </a:cubicBezTo>
                  <a:cubicBezTo>
                    <a:pt x="620" y="1430"/>
                    <a:pt x="646" y="1428"/>
                    <a:pt x="671" y="1424"/>
                  </a:cubicBezTo>
                  <a:lnTo>
                    <a:pt x="671" y="1453"/>
                  </a:lnTo>
                  <a:cubicBezTo>
                    <a:pt x="671" y="1750"/>
                    <a:pt x="922" y="1976"/>
                    <a:pt x="1198" y="1976"/>
                  </a:cubicBezTo>
                  <a:cubicBezTo>
                    <a:pt x="1275" y="1976"/>
                    <a:pt x="1354" y="1958"/>
                    <a:pt x="1430" y="1920"/>
                  </a:cubicBezTo>
                  <a:cubicBezTo>
                    <a:pt x="1956" y="1629"/>
                    <a:pt x="2247" y="1016"/>
                    <a:pt x="2102" y="403"/>
                  </a:cubicBezTo>
                  <a:cubicBezTo>
                    <a:pt x="2035" y="160"/>
                    <a:pt x="1819" y="1"/>
                    <a:pt x="1578"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79" name="Google Shape;79;g13edbe849d4_0_658"/>
            <p:cNvSpPr/>
            <p:nvPr/>
          </p:nvSpPr>
          <p:spPr>
            <a:xfrm>
              <a:off x="5191550" y="772650"/>
              <a:ext cx="41600" cy="40500"/>
            </a:xfrm>
            <a:custGeom>
              <a:rect b="b" l="l" r="r" t="t"/>
              <a:pathLst>
                <a:path extrusionOk="0" h="1620" w="1664">
                  <a:moveTo>
                    <a:pt x="1124" y="1"/>
                  </a:moveTo>
                  <a:cubicBezTo>
                    <a:pt x="1090" y="1"/>
                    <a:pt x="1056" y="4"/>
                    <a:pt x="1022" y="12"/>
                  </a:cubicBezTo>
                  <a:cubicBezTo>
                    <a:pt x="730" y="41"/>
                    <a:pt x="496" y="216"/>
                    <a:pt x="350" y="479"/>
                  </a:cubicBezTo>
                  <a:lnTo>
                    <a:pt x="321" y="508"/>
                  </a:lnTo>
                  <a:lnTo>
                    <a:pt x="175" y="741"/>
                  </a:lnTo>
                  <a:cubicBezTo>
                    <a:pt x="0" y="1004"/>
                    <a:pt x="88" y="1325"/>
                    <a:pt x="321" y="1471"/>
                  </a:cubicBezTo>
                  <a:cubicBezTo>
                    <a:pt x="350" y="1500"/>
                    <a:pt x="409" y="1500"/>
                    <a:pt x="438" y="1529"/>
                  </a:cubicBezTo>
                  <a:cubicBezTo>
                    <a:pt x="526" y="1588"/>
                    <a:pt x="642" y="1617"/>
                    <a:pt x="730" y="1617"/>
                  </a:cubicBezTo>
                  <a:cubicBezTo>
                    <a:pt x="751" y="1619"/>
                    <a:pt x="773" y="1619"/>
                    <a:pt x="794" y="1619"/>
                  </a:cubicBezTo>
                  <a:cubicBezTo>
                    <a:pt x="1145" y="1619"/>
                    <a:pt x="1435" y="1393"/>
                    <a:pt x="1518" y="1062"/>
                  </a:cubicBezTo>
                  <a:cubicBezTo>
                    <a:pt x="1547" y="975"/>
                    <a:pt x="1547" y="887"/>
                    <a:pt x="1547" y="800"/>
                  </a:cubicBezTo>
                  <a:cubicBezTo>
                    <a:pt x="1635" y="683"/>
                    <a:pt x="1664" y="537"/>
                    <a:pt x="1635" y="391"/>
                  </a:cubicBezTo>
                  <a:cubicBezTo>
                    <a:pt x="1558" y="163"/>
                    <a:pt x="1350" y="1"/>
                    <a:pt x="1124"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0" name="Shape 80"/>
        <p:cNvGrpSpPr/>
        <p:nvPr/>
      </p:nvGrpSpPr>
      <p:grpSpPr>
        <a:xfrm>
          <a:off x="0" y="0"/>
          <a:ext cx="0" cy="0"/>
          <a:chOff x="0" y="0"/>
          <a:chExt cx="0" cy="0"/>
        </a:xfrm>
      </p:grpSpPr>
      <p:sp>
        <p:nvSpPr>
          <p:cNvPr id="81" name="Google Shape;81;g13edbe849d4_0_725"/>
          <p:cNvSpPr txBox="1"/>
          <p:nvPr>
            <p:ph type="title"/>
          </p:nvPr>
        </p:nvSpPr>
        <p:spPr>
          <a:xfrm>
            <a:off x="4028098" y="5318500"/>
            <a:ext cx="10230300" cy="2446800"/>
          </a:xfrm>
          <a:prstGeom prst="rect">
            <a:avLst/>
          </a:prstGeom>
        </p:spPr>
        <p:txBody>
          <a:bodyPr anchorCtr="0" anchor="t" bIns="182850" lIns="182850" spcFirstLastPara="1" rIns="182850" wrap="square" tIns="182850">
            <a:noAutofit/>
          </a:bodyPr>
          <a:lstStyle>
            <a:lvl1pPr lvl="0" rtl="0" algn="ctr">
              <a:spcBef>
                <a:spcPts val="0"/>
              </a:spcBef>
              <a:spcAft>
                <a:spcPts val="0"/>
              </a:spcAft>
              <a:buSzPts val="7200"/>
              <a:buNone/>
              <a:defRPr sz="14400"/>
            </a:lvl1pPr>
            <a:lvl2pPr lvl="1" rtl="0" algn="ctr">
              <a:spcBef>
                <a:spcPts val="0"/>
              </a:spcBef>
              <a:spcAft>
                <a:spcPts val="0"/>
              </a:spcAft>
              <a:buSzPts val="7200"/>
              <a:buNone/>
              <a:defRPr sz="7200"/>
            </a:lvl2pPr>
            <a:lvl3pPr lvl="2" rtl="0" algn="ctr">
              <a:spcBef>
                <a:spcPts val="0"/>
              </a:spcBef>
              <a:spcAft>
                <a:spcPts val="0"/>
              </a:spcAft>
              <a:buSzPts val="7200"/>
              <a:buNone/>
              <a:defRPr sz="7200"/>
            </a:lvl3pPr>
            <a:lvl4pPr lvl="3" rtl="0" algn="ctr">
              <a:spcBef>
                <a:spcPts val="0"/>
              </a:spcBef>
              <a:spcAft>
                <a:spcPts val="0"/>
              </a:spcAft>
              <a:buSzPts val="7200"/>
              <a:buNone/>
              <a:defRPr sz="7200"/>
            </a:lvl4pPr>
            <a:lvl5pPr lvl="4" rtl="0" algn="ctr">
              <a:spcBef>
                <a:spcPts val="0"/>
              </a:spcBef>
              <a:spcAft>
                <a:spcPts val="0"/>
              </a:spcAft>
              <a:buSzPts val="7200"/>
              <a:buNone/>
              <a:defRPr sz="7200"/>
            </a:lvl5pPr>
            <a:lvl6pPr lvl="5" rtl="0" algn="ctr">
              <a:spcBef>
                <a:spcPts val="0"/>
              </a:spcBef>
              <a:spcAft>
                <a:spcPts val="0"/>
              </a:spcAft>
              <a:buSzPts val="7200"/>
              <a:buNone/>
              <a:defRPr sz="7200"/>
            </a:lvl6pPr>
            <a:lvl7pPr lvl="6" rtl="0" algn="ctr">
              <a:spcBef>
                <a:spcPts val="0"/>
              </a:spcBef>
              <a:spcAft>
                <a:spcPts val="0"/>
              </a:spcAft>
              <a:buSzPts val="7200"/>
              <a:buNone/>
              <a:defRPr sz="7200"/>
            </a:lvl7pPr>
            <a:lvl8pPr lvl="7" rtl="0" algn="ctr">
              <a:spcBef>
                <a:spcPts val="0"/>
              </a:spcBef>
              <a:spcAft>
                <a:spcPts val="0"/>
              </a:spcAft>
              <a:buSzPts val="7200"/>
              <a:buNone/>
              <a:defRPr sz="7200"/>
            </a:lvl8pPr>
            <a:lvl9pPr lvl="8" rtl="0" algn="ctr">
              <a:spcBef>
                <a:spcPts val="0"/>
              </a:spcBef>
              <a:spcAft>
                <a:spcPts val="0"/>
              </a:spcAft>
              <a:buSzPts val="7200"/>
              <a:buNone/>
              <a:defRPr sz="7200"/>
            </a:lvl9pPr>
          </a:lstStyle>
          <a:p/>
        </p:txBody>
      </p:sp>
      <p:sp>
        <p:nvSpPr>
          <p:cNvPr id="82" name="Google Shape;82;g13edbe849d4_0_725"/>
          <p:cNvSpPr txBox="1"/>
          <p:nvPr>
            <p:ph idx="1" type="subTitle"/>
          </p:nvPr>
        </p:nvSpPr>
        <p:spPr>
          <a:xfrm>
            <a:off x="4028098" y="7527600"/>
            <a:ext cx="10230300" cy="1091400"/>
          </a:xfrm>
          <a:prstGeom prst="rect">
            <a:avLst/>
          </a:prstGeom>
        </p:spPr>
        <p:txBody>
          <a:bodyPr anchorCtr="0" anchor="t" bIns="182850" lIns="182850" spcFirstLastPara="1" rIns="182850" wrap="square" tIns="182850">
            <a:noAutofit/>
          </a:bodyPr>
          <a:lstStyle>
            <a:lvl1pPr lvl="0" rtl="0" algn="ctr">
              <a:lnSpc>
                <a:spcPct val="100000"/>
              </a:lnSpc>
              <a:spcBef>
                <a:spcPts val="0"/>
              </a:spcBef>
              <a:spcAft>
                <a:spcPts val="0"/>
              </a:spcAft>
              <a:buSzPts val="5600"/>
              <a:buNone/>
              <a:defRPr/>
            </a:lvl1pPr>
            <a:lvl2pPr lvl="1" rtl="0" algn="ctr">
              <a:lnSpc>
                <a:spcPct val="100000"/>
              </a:lnSpc>
              <a:spcBef>
                <a:spcPts val="0"/>
              </a:spcBef>
              <a:spcAft>
                <a:spcPts val="0"/>
              </a:spcAft>
              <a:buSzPts val="5600"/>
              <a:buNone/>
              <a:defRPr sz="5600"/>
            </a:lvl2pPr>
            <a:lvl3pPr lvl="2" rtl="0" algn="ctr">
              <a:lnSpc>
                <a:spcPct val="100000"/>
              </a:lnSpc>
              <a:spcBef>
                <a:spcPts val="0"/>
              </a:spcBef>
              <a:spcAft>
                <a:spcPts val="0"/>
              </a:spcAft>
              <a:buSzPts val="5600"/>
              <a:buNone/>
              <a:defRPr sz="5600"/>
            </a:lvl3pPr>
            <a:lvl4pPr lvl="3" rtl="0" algn="ctr">
              <a:lnSpc>
                <a:spcPct val="100000"/>
              </a:lnSpc>
              <a:spcBef>
                <a:spcPts val="0"/>
              </a:spcBef>
              <a:spcAft>
                <a:spcPts val="0"/>
              </a:spcAft>
              <a:buSzPts val="5600"/>
              <a:buNone/>
              <a:defRPr sz="5600"/>
            </a:lvl4pPr>
            <a:lvl5pPr lvl="4" rtl="0" algn="ctr">
              <a:lnSpc>
                <a:spcPct val="100000"/>
              </a:lnSpc>
              <a:spcBef>
                <a:spcPts val="0"/>
              </a:spcBef>
              <a:spcAft>
                <a:spcPts val="0"/>
              </a:spcAft>
              <a:buSzPts val="5600"/>
              <a:buNone/>
              <a:defRPr sz="5600"/>
            </a:lvl5pPr>
            <a:lvl6pPr lvl="5" rtl="0" algn="ctr">
              <a:lnSpc>
                <a:spcPct val="100000"/>
              </a:lnSpc>
              <a:spcBef>
                <a:spcPts val="0"/>
              </a:spcBef>
              <a:spcAft>
                <a:spcPts val="0"/>
              </a:spcAft>
              <a:buSzPts val="5600"/>
              <a:buNone/>
              <a:defRPr sz="5600"/>
            </a:lvl6pPr>
            <a:lvl7pPr lvl="6" rtl="0" algn="ctr">
              <a:lnSpc>
                <a:spcPct val="100000"/>
              </a:lnSpc>
              <a:spcBef>
                <a:spcPts val="0"/>
              </a:spcBef>
              <a:spcAft>
                <a:spcPts val="0"/>
              </a:spcAft>
              <a:buSzPts val="5600"/>
              <a:buNone/>
              <a:defRPr sz="5600"/>
            </a:lvl7pPr>
            <a:lvl8pPr lvl="7" rtl="0" algn="ctr">
              <a:lnSpc>
                <a:spcPct val="100000"/>
              </a:lnSpc>
              <a:spcBef>
                <a:spcPts val="0"/>
              </a:spcBef>
              <a:spcAft>
                <a:spcPts val="0"/>
              </a:spcAft>
              <a:buSzPts val="5600"/>
              <a:buNone/>
              <a:defRPr sz="5600"/>
            </a:lvl8pPr>
            <a:lvl9pPr lvl="8" rtl="0" algn="ctr">
              <a:lnSpc>
                <a:spcPct val="100000"/>
              </a:lnSpc>
              <a:spcBef>
                <a:spcPts val="0"/>
              </a:spcBef>
              <a:spcAft>
                <a:spcPts val="0"/>
              </a:spcAft>
              <a:buSzPts val="5600"/>
              <a:buNone/>
              <a:defRPr sz="5600"/>
            </a:lvl9pPr>
          </a:lstStyle>
          <a:p/>
        </p:txBody>
      </p:sp>
      <p:sp>
        <p:nvSpPr>
          <p:cNvPr id="83" name="Google Shape;83;g13edbe849d4_0_725"/>
          <p:cNvSpPr txBox="1"/>
          <p:nvPr>
            <p:ph hasCustomPrompt="1" idx="2" type="title"/>
          </p:nvPr>
        </p:nvSpPr>
        <p:spPr>
          <a:xfrm>
            <a:off x="6209207" y="2457148"/>
            <a:ext cx="5868000" cy="2757000"/>
          </a:xfrm>
          <a:prstGeom prst="rect">
            <a:avLst/>
          </a:prstGeom>
        </p:spPr>
        <p:txBody>
          <a:bodyPr anchorCtr="0" anchor="ctr" bIns="182850" lIns="182850" spcFirstLastPara="1" rIns="182850" wrap="square" tIns="182850">
            <a:noAutofit/>
          </a:bodyPr>
          <a:lstStyle>
            <a:lvl1pPr lvl="0" rtl="0" algn="ctr">
              <a:spcBef>
                <a:spcPts val="0"/>
              </a:spcBef>
              <a:spcAft>
                <a:spcPts val="0"/>
              </a:spcAft>
              <a:buSzPts val="24000"/>
              <a:buNone/>
              <a:defRPr sz="24000"/>
            </a:lvl1pPr>
            <a:lvl2pPr lvl="1" rtl="0" algn="ctr">
              <a:spcBef>
                <a:spcPts val="0"/>
              </a:spcBef>
              <a:spcAft>
                <a:spcPts val="0"/>
              </a:spcAft>
              <a:buSzPts val="24000"/>
              <a:buNone/>
              <a:defRPr sz="24000"/>
            </a:lvl2pPr>
            <a:lvl3pPr lvl="2" rtl="0" algn="ctr">
              <a:spcBef>
                <a:spcPts val="0"/>
              </a:spcBef>
              <a:spcAft>
                <a:spcPts val="0"/>
              </a:spcAft>
              <a:buSzPts val="24000"/>
              <a:buNone/>
              <a:defRPr sz="24000"/>
            </a:lvl3pPr>
            <a:lvl4pPr lvl="3" rtl="0" algn="ctr">
              <a:spcBef>
                <a:spcPts val="0"/>
              </a:spcBef>
              <a:spcAft>
                <a:spcPts val="0"/>
              </a:spcAft>
              <a:buSzPts val="24000"/>
              <a:buNone/>
              <a:defRPr sz="24000"/>
            </a:lvl4pPr>
            <a:lvl5pPr lvl="4" rtl="0" algn="ctr">
              <a:spcBef>
                <a:spcPts val="0"/>
              </a:spcBef>
              <a:spcAft>
                <a:spcPts val="0"/>
              </a:spcAft>
              <a:buSzPts val="24000"/>
              <a:buNone/>
              <a:defRPr sz="24000"/>
            </a:lvl5pPr>
            <a:lvl6pPr lvl="5" rtl="0" algn="ctr">
              <a:spcBef>
                <a:spcPts val="0"/>
              </a:spcBef>
              <a:spcAft>
                <a:spcPts val="0"/>
              </a:spcAft>
              <a:buSzPts val="24000"/>
              <a:buNone/>
              <a:defRPr sz="24000"/>
            </a:lvl6pPr>
            <a:lvl7pPr lvl="6" rtl="0" algn="ctr">
              <a:spcBef>
                <a:spcPts val="0"/>
              </a:spcBef>
              <a:spcAft>
                <a:spcPts val="0"/>
              </a:spcAft>
              <a:buSzPts val="24000"/>
              <a:buNone/>
              <a:defRPr sz="24000"/>
            </a:lvl7pPr>
            <a:lvl8pPr lvl="7" rtl="0" algn="ctr">
              <a:spcBef>
                <a:spcPts val="0"/>
              </a:spcBef>
              <a:spcAft>
                <a:spcPts val="0"/>
              </a:spcAft>
              <a:buSzPts val="24000"/>
              <a:buNone/>
              <a:defRPr sz="24000"/>
            </a:lvl8pPr>
            <a:lvl9pPr lvl="8" rtl="0" algn="ctr">
              <a:spcBef>
                <a:spcPts val="0"/>
              </a:spcBef>
              <a:spcAft>
                <a:spcPts val="0"/>
              </a:spcAft>
              <a:buSzPts val="24000"/>
              <a:buNone/>
              <a:defRPr sz="24000"/>
            </a:lvl9pPr>
          </a:lstStyle>
          <a:p>
            <a:r>
              <a:t>xx%</a:t>
            </a:r>
          </a:p>
        </p:txBody>
      </p:sp>
      <p:sp>
        <p:nvSpPr>
          <p:cNvPr id="84" name="Google Shape;84;g13edbe849d4_0_725"/>
          <p:cNvSpPr/>
          <p:nvPr/>
        </p:nvSpPr>
        <p:spPr>
          <a:xfrm>
            <a:off x="-407539" y="284697"/>
            <a:ext cx="2641031" cy="2953035"/>
          </a:xfrm>
          <a:custGeom>
            <a:rect b="b" l="l" r="r" t="t"/>
            <a:pathLst>
              <a:path extrusionOk="0" h="43726" w="39109">
                <a:moveTo>
                  <a:pt x="22320" y="1"/>
                </a:moveTo>
                <a:cubicBezTo>
                  <a:pt x="20507" y="1"/>
                  <a:pt x="18704" y="165"/>
                  <a:pt x="16957" y="421"/>
                </a:cubicBezTo>
                <a:lnTo>
                  <a:pt x="15848" y="596"/>
                </a:lnTo>
                <a:cubicBezTo>
                  <a:pt x="11004" y="1326"/>
                  <a:pt x="5021" y="2435"/>
                  <a:pt x="2044" y="7046"/>
                </a:cubicBezTo>
                <a:cubicBezTo>
                  <a:pt x="59" y="10111"/>
                  <a:pt x="439" y="15393"/>
                  <a:pt x="293" y="19158"/>
                </a:cubicBezTo>
                <a:cubicBezTo>
                  <a:pt x="1" y="24090"/>
                  <a:pt x="88" y="29052"/>
                  <a:pt x="497" y="33984"/>
                </a:cubicBezTo>
                <a:cubicBezTo>
                  <a:pt x="1139" y="40668"/>
                  <a:pt x="4116" y="43411"/>
                  <a:pt x="9544" y="43586"/>
                </a:cubicBezTo>
                <a:cubicBezTo>
                  <a:pt x="12104" y="43664"/>
                  <a:pt x="14656" y="43725"/>
                  <a:pt x="17199" y="43725"/>
                </a:cubicBezTo>
                <a:cubicBezTo>
                  <a:pt x="19411" y="43725"/>
                  <a:pt x="21617" y="43679"/>
                  <a:pt x="23816" y="43557"/>
                </a:cubicBezTo>
                <a:cubicBezTo>
                  <a:pt x="27435" y="43353"/>
                  <a:pt x="31433" y="43557"/>
                  <a:pt x="34702" y="41660"/>
                </a:cubicBezTo>
                <a:cubicBezTo>
                  <a:pt x="37971" y="39763"/>
                  <a:pt x="38963" y="35560"/>
                  <a:pt x="39021" y="31299"/>
                </a:cubicBezTo>
                <a:cubicBezTo>
                  <a:pt x="39109" y="25987"/>
                  <a:pt x="38759" y="20646"/>
                  <a:pt x="38642" y="15306"/>
                </a:cubicBezTo>
                <a:cubicBezTo>
                  <a:pt x="38584" y="10694"/>
                  <a:pt x="37591" y="5616"/>
                  <a:pt x="33856" y="3135"/>
                </a:cubicBezTo>
                <a:cubicBezTo>
                  <a:pt x="30308" y="790"/>
                  <a:pt x="26293" y="1"/>
                  <a:pt x="22320"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nvGrpSpPr>
          <p:cNvPr id="85" name="Google Shape;85;g13edbe849d4_0_725"/>
          <p:cNvGrpSpPr/>
          <p:nvPr/>
        </p:nvGrpSpPr>
        <p:grpSpPr>
          <a:xfrm rot="5400000">
            <a:off x="-734282" y="7781267"/>
            <a:ext cx="4471662" cy="2089388"/>
            <a:chOff x="2431350" y="1519275"/>
            <a:chExt cx="925925" cy="432675"/>
          </a:xfrm>
        </p:grpSpPr>
        <p:sp>
          <p:nvSpPr>
            <p:cNvPr id="86" name="Google Shape;86;g13edbe849d4_0_725"/>
            <p:cNvSpPr/>
            <p:nvPr/>
          </p:nvSpPr>
          <p:spPr>
            <a:xfrm>
              <a:off x="2436450" y="1902400"/>
              <a:ext cx="822325" cy="49550"/>
            </a:xfrm>
            <a:custGeom>
              <a:rect b="b" l="l" r="r" t="t"/>
              <a:pathLst>
                <a:path extrusionOk="0" h="1982" w="32893">
                  <a:moveTo>
                    <a:pt x="409" y="1"/>
                  </a:moveTo>
                  <a:cubicBezTo>
                    <a:pt x="1" y="1"/>
                    <a:pt x="1" y="613"/>
                    <a:pt x="322" y="789"/>
                  </a:cubicBezTo>
                  <a:cubicBezTo>
                    <a:pt x="2008" y="1611"/>
                    <a:pt x="3847" y="1626"/>
                    <a:pt x="5683" y="1626"/>
                  </a:cubicBezTo>
                  <a:cubicBezTo>
                    <a:pt x="5754" y="1626"/>
                    <a:pt x="5825" y="1626"/>
                    <a:pt x="5895" y="1626"/>
                  </a:cubicBezTo>
                  <a:cubicBezTo>
                    <a:pt x="6531" y="1626"/>
                    <a:pt x="7166" y="1628"/>
                    <a:pt x="7793" y="1664"/>
                  </a:cubicBezTo>
                  <a:cubicBezTo>
                    <a:pt x="8508" y="1722"/>
                    <a:pt x="9231" y="1752"/>
                    <a:pt x="9953" y="1752"/>
                  </a:cubicBezTo>
                  <a:cubicBezTo>
                    <a:pt x="10675" y="1752"/>
                    <a:pt x="11398" y="1722"/>
                    <a:pt x="12113" y="1664"/>
                  </a:cubicBezTo>
                  <a:cubicBezTo>
                    <a:pt x="12527" y="1639"/>
                    <a:pt x="12941" y="1626"/>
                    <a:pt x="13355" y="1626"/>
                  </a:cubicBezTo>
                  <a:cubicBezTo>
                    <a:pt x="14398" y="1626"/>
                    <a:pt x="15437" y="1709"/>
                    <a:pt x="16461" y="1898"/>
                  </a:cubicBezTo>
                  <a:cubicBezTo>
                    <a:pt x="16869" y="1957"/>
                    <a:pt x="17274" y="1982"/>
                    <a:pt x="17677" y="1982"/>
                  </a:cubicBezTo>
                  <a:cubicBezTo>
                    <a:pt x="19663" y="1982"/>
                    <a:pt x="21593" y="1372"/>
                    <a:pt x="23582" y="1226"/>
                  </a:cubicBezTo>
                  <a:cubicBezTo>
                    <a:pt x="24416" y="1177"/>
                    <a:pt x="25250" y="1160"/>
                    <a:pt x="26084" y="1160"/>
                  </a:cubicBezTo>
                  <a:cubicBezTo>
                    <a:pt x="27855" y="1160"/>
                    <a:pt x="29627" y="1236"/>
                    <a:pt x="31398" y="1236"/>
                  </a:cubicBezTo>
                  <a:cubicBezTo>
                    <a:pt x="31741" y="1236"/>
                    <a:pt x="32083" y="1233"/>
                    <a:pt x="32426" y="1226"/>
                  </a:cubicBezTo>
                  <a:cubicBezTo>
                    <a:pt x="32893" y="1226"/>
                    <a:pt x="32893" y="409"/>
                    <a:pt x="32426" y="409"/>
                  </a:cubicBezTo>
                  <a:cubicBezTo>
                    <a:pt x="31381" y="388"/>
                    <a:pt x="30337" y="379"/>
                    <a:pt x="29293" y="379"/>
                  </a:cubicBezTo>
                  <a:cubicBezTo>
                    <a:pt x="27389" y="379"/>
                    <a:pt x="25486" y="411"/>
                    <a:pt x="23582" y="467"/>
                  </a:cubicBezTo>
                  <a:cubicBezTo>
                    <a:pt x="22042" y="505"/>
                    <a:pt x="20429" y="676"/>
                    <a:pt x="18844" y="676"/>
                  </a:cubicBezTo>
                  <a:cubicBezTo>
                    <a:pt x="17967" y="676"/>
                    <a:pt x="17099" y="623"/>
                    <a:pt x="16257" y="467"/>
                  </a:cubicBezTo>
                  <a:cubicBezTo>
                    <a:pt x="15265" y="295"/>
                    <a:pt x="14273" y="250"/>
                    <a:pt x="13280" y="250"/>
                  </a:cubicBezTo>
                  <a:cubicBezTo>
                    <a:pt x="12193" y="250"/>
                    <a:pt x="11105" y="304"/>
                    <a:pt x="10013" y="304"/>
                  </a:cubicBezTo>
                  <a:cubicBezTo>
                    <a:pt x="9401" y="304"/>
                    <a:pt x="8788" y="287"/>
                    <a:pt x="8173" y="234"/>
                  </a:cubicBezTo>
                  <a:cubicBezTo>
                    <a:pt x="5575" y="1"/>
                    <a:pt x="2978" y="146"/>
                    <a:pt x="409"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87" name="Google Shape;87;g13edbe849d4_0_725"/>
            <p:cNvSpPr/>
            <p:nvPr/>
          </p:nvSpPr>
          <p:spPr>
            <a:xfrm>
              <a:off x="2458550" y="1828350"/>
              <a:ext cx="822000" cy="58175"/>
            </a:xfrm>
            <a:custGeom>
              <a:rect b="b" l="l" r="r" t="t"/>
              <a:pathLst>
                <a:path extrusionOk="0" h="2327" w="32880">
                  <a:moveTo>
                    <a:pt x="3976" y="0"/>
                  </a:moveTo>
                  <a:cubicBezTo>
                    <a:pt x="2648" y="0"/>
                    <a:pt x="1335" y="132"/>
                    <a:pt x="138" y="599"/>
                  </a:cubicBezTo>
                  <a:cubicBezTo>
                    <a:pt x="0" y="654"/>
                    <a:pt x="19" y="893"/>
                    <a:pt x="146" y="893"/>
                  </a:cubicBezTo>
                  <a:cubicBezTo>
                    <a:pt x="153" y="893"/>
                    <a:pt x="160" y="892"/>
                    <a:pt x="167" y="890"/>
                  </a:cubicBezTo>
                  <a:lnTo>
                    <a:pt x="167" y="920"/>
                  </a:lnTo>
                  <a:cubicBezTo>
                    <a:pt x="346" y="908"/>
                    <a:pt x="526" y="903"/>
                    <a:pt x="707" y="903"/>
                  </a:cubicBezTo>
                  <a:cubicBezTo>
                    <a:pt x="1912" y="903"/>
                    <a:pt x="3152" y="1124"/>
                    <a:pt x="4370" y="1124"/>
                  </a:cubicBezTo>
                  <a:cubicBezTo>
                    <a:pt x="5771" y="1124"/>
                    <a:pt x="7230" y="1270"/>
                    <a:pt x="8660" y="1299"/>
                  </a:cubicBezTo>
                  <a:lnTo>
                    <a:pt x="12980" y="1299"/>
                  </a:lnTo>
                  <a:cubicBezTo>
                    <a:pt x="14410" y="1299"/>
                    <a:pt x="15811" y="1562"/>
                    <a:pt x="17241" y="1649"/>
                  </a:cubicBezTo>
                  <a:cubicBezTo>
                    <a:pt x="18184" y="1717"/>
                    <a:pt x="19131" y="1740"/>
                    <a:pt x="20079" y="1740"/>
                  </a:cubicBezTo>
                  <a:cubicBezTo>
                    <a:pt x="21975" y="1740"/>
                    <a:pt x="23876" y="1649"/>
                    <a:pt x="25763" y="1649"/>
                  </a:cubicBezTo>
                  <a:cubicBezTo>
                    <a:pt x="26156" y="1615"/>
                    <a:pt x="26559" y="1601"/>
                    <a:pt x="26967" y="1601"/>
                  </a:cubicBezTo>
                  <a:cubicBezTo>
                    <a:pt x="27255" y="1601"/>
                    <a:pt x="27545" y="1608"/>
                    <a:pt x="27835" y="1620"/>
                  </a:cubicBezTo>
                  <a:cubicBezTo>
                    <a:pt x="28331" y="1678"/>
                    <a:pt x="28857" y="1853"/>
                    <a:pt x="29382" y="1941"/>
                  </a:cubicBezTo>
                  <a:cubicBezTo>
                    <a:pt x="29954" y="2020"/>
                    <a:pt x="30727" y="2326"/>
                    <a:pt x="31411" y="2326"/>
                  </a:cubicBezTo>
                  <a:cubicBezTo>
                    <a:pt x="31739" y="2326"/>
                    <a:pt x="32045" y="2256"/>
                    <a:pt x="32300" y="2058"/>
                  </a:cubicBezTo>
                  <a:cubicBezTo>
                    <a:pt x="32880" y="1623"/>
                    <a:pt x="32501" y="629"/>
                    <a:pt x="31989" y="629"/>
                  </a:cubicBezTo>
                  <a:cubicBezTo>
                    <a:pt x="31882" y="629"/>
                    <a:pt x="31769" y="673"/>
                    <a:pt x="31658" y="774"/>
                  </a:cubicBezTo>
                  <a:cubicBezTo>
                    <a:pt x="31555" y="853"/>
                    <a:pt x="31415" y="883"/>
                    <a:pt x="31258" y="883"/>
                  </a:cubicBezTo>
                  <a:cubicBezTo>
                    <a:pt x="30837" y="883"/>
                    <a:pt x="30292" y="670"/>
                    <a:pt x="29995" y="628"/>
                  </a:cubicBezTo>
                  <a:cubicBezTo>
                    <a:pt x="29440" y="599"/>
                    <a:pt x="28886" y="569"/>
                    <a:pt x="28360" y="482"/>
                  </a:cubicBezTo>
                  <a:cubicBezTo>
                    <a:pt x="27909" y="407"/>
                    <a:pt x="27453" y="383"/>
                    <a:pt x="26997" y="383"/>
                  </a:cubicBezTo>
                  <a:cubicBezTo>
                    <a:pt x="26214" y="383"/>
                    <a:pt x="25428" y="453"/>
                    <a:pt x="24654" y="453"/>
                  </a:cubicBezTo>
                  <a:cubicBezTo>
                    <a:pt x="22984" y="453"/>
                    <a:pt x="21292" y="528"/>
                    <a:pt x="19612" y="528"/>
                  </a:cubicBezTo>
                  <a:cubicBezTo>
                    <a:pt x="18532" y="528"/>
                    <a:pt x="17457" y="497"/>
                    <a:pt x="16394" y="394"/>
                  </a:cubicBezTo>
                  <a:cubicBezTo>
                    <a:pt x="15081" y="248"/>
                    <a:pt x="13768" y="161"/>
                    <a:pt x="12454" y="132"/>
                  </a:cubicBezTo>
                  <a:cubicBezTo>
                    <a:pt x="11287" y="132"/>
                    <a:pt x="10120" y="218"/>
                    <a:pt x="8952" y="218"/>
                  </a:cubicBezTo>
                  <a:cubicBezTo>
                    <a:pt x="8602" y="218"/>
                    <a:pt x="8252" y="210"/>
                    <a:pt x="7902" y="190"/>
                  </a:cubicBezTo>
                  <a:cubicBezTo>
                    <a:pt x="6647" y="132"/>
                    <a:pt x="5304" y="0"/>
                    <a:pt x="3976" y="0"/>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88" name="Google Shape;88;g13edbe849d4_0_725"/>
            <p:cNvSpPr/>
            <p:nvPr/>
          </p:nvSpPr>
          <p:spPr>
            <a:xfrm>
              <a:off x="2431350" y="1738000"/>
              <a:ext cx="883975" cy="71800"/>
            </a:xfrm>
            <a:custGeom>
              <a:rect b="b" l="l" r="r" t="t"/>
              <a:pathLst>
                <a:path extrusionOk="0" h="2872" w="35359">
                  <a:moveTo>
                    <a:pt x="21524" y="0"/>
                  </a:moveTo>
                  <a:cubicBezTo>
                    <a:pt x="20534" y="0"/>
                    <a:pt x="19535" y="39"/>
                    <a:pt x="18562" y="39"/>
                  </a:cubicBezTo>
                  <a:cubicBezTo>
                    <a:pt x="15469" y="68"/>
                    <a:pt x="12463" y="506"/>
                    <a:pt x="9398" y="710"/>
                  </a:cubicBezTo>
                  <a:cubicBezTo>
                    <a:pt x="8843" y="744"/>
                    <a:pt x="8288" y="752"/>
                    <a:pt x="7735" y="752"/>
                  </a:cubicBezTo>
                  <a:cubicBezTo>
                    <a:pt x="7286" y="752"/>
                    <a:pt x="6838" y="747"/>
                    <a:pt x="6393" y="747"/>
                  </a:cubicBezTo>
                  <a:cubicBezTo>
                    <a:pt x="5972" y="747"/>
                    <a:pt x="5553" y="751"/>
                    <a:pt x="5137" y="769"/>
                  </a:cubicBezTo>
                  <a:cubicBezTo>
                    <a:pt x="3561" y="856"/>
                    <a:pt x="2014" y="1323"/>
                    <a:pt x="467" y="1586"/>
                  </a:cubicBezTo>
                  <a:cubicBezTo>
                    <a:pt x="1" y="1673"/>
                    <a:pt x="1" y="2345"/>
                    <a:pt x="467" y="2432"/>
                  </a:cubicBezTo>
                  <a:lnTo>
                    <a:pt x="467" y="2461"/>
                  </a:lnTo>
                  <a:cubicBezTo>
                    <a:pt x="734" y="2492"/>
                    <a:pt x="998" y="2505"/>
                    <a:pt x="1261" y="2505"/>
                  </a:cubicBezTo>
                  <a:cubicBezTo>
                    <a:pt x="2499" y="2505"/>
                    <a:pt x="3711" y="2223"/>
                    <a:pt x="4962" y="2199"/>
                  </a:cubicBezTo>
                  <a:cubicBezTo>
                    <a:pt x="5306" y="2186"/>
                    <a:pt x="5647" y="2181"/>
                    <a:pt x="5985" y="2181"/>
                  </a:cubicBezTo>
                  <a:cubicBezTo>
                    <a:pt x="6589" y="2181"/>
                    <a:pt x="7185" y="2195"/>
                    <a:pt x="7778" y="2195"/>
                  </a:cubicBezTo>
                  <a:cubicBezTo>
                    <a:pt x="8320" y="2195"/>
                    <a:pt x="8859" y="2183"/>
                    <a:pt x="9398" y="2140"/>
                  </a:cubicBezTo>
                  <a:cubicBezTo>
                    <a:pt x="12463" y="1965"/>
                    <a:pt x="15498" y="1527"/>
                    <a:pt x="18562" y="1527"/>
                  </a:cubicBezTo>
                  <a:cubicBezTo>
                    <a:pt x="19438" y="1527"/>
                    <a:pt x="20334" y="1496"/>
                    <a:pt x="21233" y="1496"/>
                  </a:cubicBezTo>
                  <a:cubicBezTo>
                    <a:pt x="21832" y="1496"/>
                    <a:pt x="22432" y="1510"/>
                    <a:pt x="23028" y="1557"/>
                  </a:cubicBezTo>
                  <a:cubicBezTo>
                    <a:pt x="24283" y="1644"/>
                    <a:pt x="25538" y="1994"/>
                    <a:pt x="26793" y="2053"/>
                  </a:cubicBezTo>
                  <a:cubicBezTo>
                    <a:pt x="28077" y="2111"/>
                    <a:pt x="29244" y="2315"/>
                    <a:pt x="30441" y="2432"/>
                  </a:cubicBezTo>
                  <a:cubicBezTo>
                    <a:pt x="31730" y="2544"/>
                    <a:pt x="33019" y="2872"/>
                    <a:pt x="34308" y="2872"/>
                  </a:cubicBezTo>
                  <a:cubicBezTo>
                    <a:pt x="34362" y="2872"/>
                    <a:pt x="34415" y="2871"/>
                    <a:pt x="34468" y="2870"/>
                  </a:cubicBezTo>
                  <a:cubicBezTo>
                    <a:pt x="35358" y="2870"/>
                    <a:pt x="35345" y="1176"/>
                    <a:pt x="34511" y="1176"/>
                  </a:cubicBezTo>
                  <a:cubicBezTo>
                    <a:pt x="34497" y="1176"/>
                    <a:pt x="34483" y="1176"/>
                    <a:pt x="34468" y="1177"/>
                  </a:cubicBezTo>
                  <a:cubicBezTo>
                    <a:pt x="34175" y="1201"/>
                    <a:pt x="33881" y="1211"/>
                    <a:pt x="33588" y="1211"/>
                  </a:cubicBezTo>
                  <a:cubicBezTo>
                    <a:pt x="31313" y="1211"/>
                    <a:pt x="29038" y="587"/>
                    <a:pt x="26763" y="535"/>
                  </a:cubicBezTo>
                  <a:cubicBezTo>
                    <a:pt x="25508" y="506"/>
                    <a:pt x="24253" y="127"/>
                    <a:pt x="22998" y="39"/>
                  </a:cubicBezTo>
                  <a:cubicBezTo>
                    <a:pt x="22512" y="10"/>
                    <a:pt x="22019" y="0"/>
                    <a:pt x="21524" y="0"/>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89" name="Google Shape;89;g13edbe849d4_0_725"/>
            <p:cNvSpPr/>
            <p:nvPr/>
          </p:nvSpPr>
          <p:spPr>
            <a:xfrm>
              <a:off x="2465650" y="1677525"/>
              <a:ext cx="858050" cy="41800"/>
            </a:xfrm>
            <a:custGeom>
              <a:rect b="b" l="l" r="r" t="t"/>
              <a:pathLst>
                <a:path extrusionOk="0" h="1672" w="34322">
                  <a:moveTo>
                    <a:pt x="18410" y="1"/>
                  </a:moveTo>
                  <a:cubicBezTo>
                    <a:pt x="18024" y="1"/>
                    <a:pt x="17636" y="2"/>
                    <a:pt x="17249" y="6"/>
                  </a:cubicBezTo>
                  <a:cubicBezTo>
                    <a:pt x="14505" y="36"/>
                    <a:pt x="11791" y="36"/>
                    <a:pt x="9077" y="182"/>
                  </a:cubicBezTo>
                  <a:cubicBezTo>
                    <a:pt x="6100" y="328"/>
                    <a:pt x="3152" y="707"/>
                    <a:pt x="205" y="911"/>
                  </a:cubicBezTo>
                  <a:cubicBezTo>
                    <a:pt x="0" y="911"/>
                    <a:pt x="0" y="1261"/>
                    <a:pt x="205" y="1291"/>
                  </a:cubicBezTo>
                  <a:lnTo>
                    <a:pt x="175" y="1261"/>
                  </a:lnTo>
                  <a:lnTo>
                    <a:pt x="175" y="1261"/>
                  </a:lnTo>
                  <a:cubicBezTo>
                    <a:pt x="1531" y="1315"/>
                    <a:pt x="2862" y="1440"/>
                    <a:pt x="4235" y="1440"/>
                  </a:cubicBezTo>
                  <a:cubicBezTo>
                    <a:pt x="4370" y="1440"/>
                    <a:pt x="4505" y="1439"/>
                    <a:pt x="4641" y="1437"/>
                  </a:cubicBezTo>
                  <a:cubicBezTo>
                    <a:pt x="6042" y="1407"/>
                    <a:pt x="7442" y="1320"/>
                    <a:pt x="8843" y="1291"/>
                  </a:cubicBezTo>
                  <a:cubicBezTo>
                    <a:pt x="10244" y="1232"/>
                    <a:pt x="11645" y="1218"/>
                    <a:pt x="13042" y="1218"/>
                  </a:cubicBezTo>
                  <a:cubicBezTo>
                    <a:pt x="14440" y="1218"/>
                    <a:pt x="15833" y="1232"/>
                    <a:pt x="17220" y="1232"/>
                  </a:cubicBezTo>
                  <a:cubicBezTo>
                    <a:pt x="19875" y="1232"/>
                    <a:pt x="22502" y="1378"/>
                    <a:pt x="25158" y="1378"/>
                  </a:cubicBezTo>
                  <a:lnTo>
                    <a:pt x="29536" y="1378"/>
                  </a:lnTo>
                  <a:cubicBezTo>
                    <a:pt x="29983" y="1378"/>
                    <a:pt x="30431" y="1352"/>
                    <a:pt x="30870" y="1352"/>
                  </a:cubicBezTo>
                  <a:cubicBezTo>
                    <a:pt x="31089" y="1352"/>
                    <a:pt x="31306" y="1359"/>
                    <a:pt x="31520" y="1378"/>
                  </a:cubicBezTo>
                  <a:cubicBezTo>
                    <a:pt x="32162" y="1407"/>
                    <a:pt x="32863" y="1641"/>
                    <a:pt x="33534" y="1670"/>
                  </a:cubicBezTo>
                  <a:cubicBezTo>
                    <a:pt x="33549" y="1671"/>
                    <a:pt x="33564" y="1672"/>
                    <a:pt x="33579" y="1672"/>
                  </a:cubicBezTo>
                  <a:cubicBezTo>
                    <a:pt x="34322" y="1672"/>
                    <a:pt x="34307" y="240"/>
                    <a:pt x="33534" y="240"/>
                  </a:cubicBezTo>
                  <a:cubicBezTo>
                    <a:pt x="32308" y="240"/>
                    <a:pt x="31082" y="62"/>
                    <a:pt x="29809" y="62"/>
                  </a:cubicBezTo>
                  <a:cubicBezTo>
                    <a:pt x="29718" y="62"/>
                    <a:pt x="29627" y="63"/>
                    <a:pt x="29536" y="65"/>
                  </a:cubicBezTo>
                  <a:lnTo>
                    <a:pt x="25391" y="65"/>
                  </a:lnTo>
                  <a:cubicBezTo>
                    <a:pt x="23040" y="65"/>
                    <a:pt x="20731" y="1"/>
                    <a:pt x="18410"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90" name="Google Shape;90;g13edbe849d4_0_725"/>
            <p:cNvSpPr/>
            <p:nvPr/>
          </p:nvSpPr>
          <p:spPr>
            <a:xfrm>
              <a:off x="2461275" y="1595975"/>
              <a:ext cx="869550" cy="44525"/>
            </a:xfrm>
            <a:custGeom>
              <a:rect b="b" l="l" r="r" t="t"/>
              <a:pathLst>
                <a:path extrusionOk="0" h="1781" w="34782">
                  <a:moveTo>
                    <a:pt x="28756" y="1"/>
                  </a:moveTo>
                  <a:cubicBezTo>
                    <a:pt x="28433" y="1"/>
                    <a:pt x="28109" y="18"/>
                    <a:pt x="27784" y="58"/>
                  </a:cubicBezTo>
                  <a:cubicBezTo>
                    <a:pt x="26354" y="204"/>
                    <a:pt x="24924" y="233"/>
                    <a:pt x="23494" y="233"/>
                  </a:cubicBezTo>
                  <a:cubicBezTo>
                    <a:pt x="23325" y="236"/>
                    <a:pt x="23155" y="238"/>
                    <a:pt x="22987" y="238"/>
                  </a:cubicBezTo>
                  <a:cubicBezTo>
                    <a:pt x="21614" y="238"/>
                    <a:pt x="20260" y="142"/>
                    <a:pt x="18883" y="116"/>
                  </a:cubicBezTo>
                  <a:cubicBezTo>
                    <a:pt x="18561" y="107"/>
                    <a:pt x="18239" y="103"/>
                    <a:pt x="17917" y="103"/>
                  </a:cubicBezTo>
                  <a:cubicBezTo>
                    <a:pt x="15111" y="103"/>
                    <a:pt x="12286" y="411"/>
                    <a:pt x="9485" y="438"/>
                  </a:cubicBezTo>
                  <a:cubicBezTo>
                    <a:pt x="7997" y="438"/>
                    <a:pt x="6479" y="438"/>
                    <a:pt x="4991" y="525"/>
                  </a:cubicBezTo>
                  <a:cubicBezTo>
                    <a:pt x="3386" y="613"/>
                    <a:pt x="1839" y="1021"/>
                    <a:pt x="263" y="1255"/>
                  </a:cubicBezTo>
                  <a:cubicBezTo>
                    <a:pt x="0" y="1284"/>
                    <a:pt x="0" y="1692"/>
                    <a:pt x="263" y="1722"/>
                  </a:cubicBezTo>
                  <a:lnTo>
                    <a:pt x="234" y="1692"/>
                  </a:lnTo>
                  <a:lnTo>
                    <a:pt x="234" y="1692"/>
                  </a:lnTo>
                  <a:cubicBezTo>
                    <a:pt x="620" y="1722"/>
                    <a:pt x="1003" y="1733"/>
                    <a:pt x="1385" y="1733"/>
                  </a:cubicBezTo>
                  <a:cubicBezTo>
                    <a:pt x="2528" y="1733"/>
                    <a:pt x="3656" y="1634"/>
                    <a:pt x="4816" y="1634"/>
                  </a:cubicBezTo>
                  <a:cubicBezTo>
                    <a:pt x="6333" y="1634"/>
                    <a:pt x="7938" y="1663"/>
                    <a:pt x="9485" y="1663"/>
                  </a:cubicBezTo>
                  <a:cubicBezTo>
                    <a:pt x="12217" y="1663"/>
                    <a:pt x="14927" y="1378"/>
                    <a:pt x="17634" y="1378"/>
                  </a:cubicBezTo>
                  <a:cubicBezTo>
                    <a:pt x="18050" y="1378"/>
                    <a:pt x="18467" y="1385"/>
                    <a:pt x="18883" y="1401"/>
                  </a:cubicBezTo>
                  <a:cubicBezTo>
                    <a:pt x="20634" y="1453"/>
                    <a:pt x="22396" y="1527"/>
                    <a:pt x="24162" y="1527"/>
                  </a:cubicBezTo>
                  <a:cubicBezTo>
                    <a:pt x="25339" y="1527"/>
                    <a:pt x="26518" y="1494"/>
                    <a:pt x="27697" y="1401"/>
                  </a:cubicBezTo>
                  <a:cubicBezTo>
                    <a:pt x="28193" y="1346"/>
                    <a:pt x="28696" y="1316"/>
                    <a:pt x="29202" y="1316"/>
                  </a:cubicBezTo>
                  <a:cubicBezTo>
                    <a:pt x="29767" y="1316"/>
                    <a:pt x="30337" y="1353"/>
                    <a:pt x="30907" y="1430"/>
                  </a:cubicBezTo>
                  <a:cubicBezTo>
                    <a:pt x="31929" y="1634"/>
                    <a:pt x="32979" y="1751"/>
                    <a:pt x="34030" y="1780"/>
                  </a:cubicBezTo>
                  <a:cubicBezTo>
                    <a:pt x="34781" y="1780"/>
                    <a:pt x="34760" y="408"/>
                    <a:pt x="34052" y="408"/>
                  </a:cubicBezTo>
                  <a:cubicBezTo>
                    <a:pt x="34045" y="408"/>
                    <a:pt x="34038" y="408"/>
                    <a:pt x="34030" y="408"/>
                  </a:cubicBezTo>
                  <a:cubicBezTo>
                    <a:pt x="33874" y="417"/>
                    <a:pt x="33719" y="421"/>
                    <a:pt x="33563" y="421"/>
                  </a:cubicBezTo>
                  <a:cubicBezTo>
                    <a:pt x="31967" y="421"/>
                    <a:pt x="30369" y="1"/>
                    <a:pt x="28756"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91" name="Google Shape;91;g13edbe849d4_0_725"/>
            <p:cNvSpPr/>
            <p:nvPr/>
          </p:nvSpPr>
          <p:spPr>
            <a:xfrm>
              <a:off x="2476600" y="1519275"/>
              <a:ext cx="880675" cy="52375"/>
            </a:xfrm>
            <a:custGeom>
              <a:rect b="b" l="l" r="r" t="t"/>
              <a:pathLst>
                <a:path extrusionOk="0" h="2095" w="35227">
                  <a:moveTo>
                    <a:pt x="23244" y="1"/>
                  </a:moveTo>
                  <a:cubicBezTo>
                    <a:pt x="23162" y="1"/>
                    <a:pt x="23080" y="2"/>
                    <a:pt x="22998" y="3"/>
                  </a:cubicBezTo>
                  <a:cubicBezTo>
                    <a:pt x="21422" y="3"/>
                    <a:pt x="19846" y="149"/>
                    <a:pt x="18270" y="149"/>
                  </a:cubicBezTo>
                  <a:cubicBezTo>
                    <a:pt x="18192" y="148"/>
                    <a:pt x="18115" y="148"/>
                    <a:pt x="18037" y="148"/>
                  </a:cubicBezTo>
                  <a:cubicBezTo>
                    <a:pt x="15082" y="148"/>
                    <a:pt x="12181" y="676"/>
                    <a:pt x="9252" y="733"/>
                  </a:cubicBezTo>
                  <a:cubicBezTo>
                    <a:pt x="7705" y="762"/>
                    <a:pt x="6187" y="733"/>
                    <a:pt x="4640" y="820"/>
                  </a:cubicBezTo>
                  <a:cubicBezTo>
                    <a:pt x="3911" y="850"/>
                    <a:pt x="3152" y="820"/>
                    <a:pt x="2422" y="908"/>
                  </a:cubicBezTo>
                  <a:cubicBezTo>
                    <a:pt x="1664" y="996"/>
                    <a:pt x="992" y="1229"/>
                    <a:pt x="263" y="1317"/>
                  </a:cubicBezTo>
                  <a:cubicBezTo>
                    <a:pt x="0" y="1346"/>
                    <a:pt x="0" y="1725"/>
                    <a:pt x="263" y="1784"/>
                  </a:cubicBezTo>
                  <a:lnTo>
                    <a:pt x="292" y="1784"/>
                  </a:lnTo>
                  <a:cubicBezTo>
                    <a:pt x="1908" y="1998"/>
                    <a:pt x="3572" y="2045"/>
                    <a:pt x="5239" y="2045"/>
                  </a:cubicBezTo>
                  <a:cubicBezTo>
                    <a:pt x="6522" y="2045"/>
                    <a:pt x="7808" y="2017"/>
                    <a:pt x="9077" y="2017"/>
                  </a:cubicBezTo>
                  <a:cubicBezTo>
                    <a:pt x="11988" y="1989"/>
                    <a:pt x="14873" y="1487"/>
                    <a:pt x="17807" y="1487"/>
                  </a:cubicBezTo>
                  <a:cubicBezTo>
                    <a:pt x="17961" y="1487"/>
                    <a:pt x="18115" y="1489"/>
                    <a:pt x="18270" y="1492"/>
                  </a:cubicBezTo>
                  <a:cubicBezTo>
                    <a:pt x="18387" y="1494"/>
                    <a:pt x="18503" y="1495"/>
                    <a:pt x="18620" y="1495"/>
                  </a:cubicBezTo>
                  <a:cubicBezTo>
                    <a:pt x="20021" y="1495"/>
                    <a:pt x="21420" y="1346"/>
                    <a:pt x="22794" y="1346"/>
                  </a:cubicBezTo>
                  <a:cubicBezTo>
                    <a:pt x="24224" y="1346"/>
                    <a:pt x="25595" y="1579"/>
                    <a:pt x="27026" y="1579"/>
                  </a:cubicBezTo>
                  <a:cubicBezTo>
                    <a:pt x="28339" y="1579"/>
                    <a:pt x="29623" y="1871"/>
                    <a:pt x="30936" y="1988"/>
                  </a:cubicBezTo>
                  <a:cubicBezTo>
                    <a:pt x="31054" y="1999"/>
                    <a:pt x="31170" y="2002"/>
                    <a:pt x="31283" y="2002"/>
                  </a:cubicBezTo>
                  <a:cubicBezTo>
                    <a:pt x="31563" y="2002"/>
                    <a:pt x="31833" y="1979"/>
                    <a:pt x="32107" y="1979"/>
                  </a:cubicBezTo>
                  <a:cubicBezTo>
                    <a:pt x="32324" y="1979"/>
                    <a:pt x="32544" y="1994"/>
                    <a:pt x="32775" y="2046"/>
                  </a:cubicBezTo>
                  <a:cubicBezTo>
                    <a:pt x="33117" y="2080"/>
                    <a:pt x="33449" y="2095"/>
                    <a:pt x="33782" y="2095"/>
                  </a:cubicBezTo>
                  <a:cubicBezTo>
                    <a:pt x="34018" y="2095"/>
                    <a:pt x="34255" y="2088"/>
                    <a:pt x="34497" y="2075"/>
                  </a:cubicBezTo>
                  <a:cubicBezTo>
                    <a:pt x="35227" y="2075"/>
                    <a:pt x="35227" y="733"/>
                    <a:pt x="34497" y="733"/>
                  </a:cubicBezTo>
                  <a:cubicBezTo>
                    <a:pt x="34351" y="740"/>
                    <a:pt x="34207" y="744"/>
                    <a:pt x="34064" y="744"/>
                  </a:cubicBezTo>
                  <a:cubicBezTo>
                    <a:pt x="33634" y="744"/>
                    <a:pt x="33213" y="711"/>
                    <a:pt x="32775" y="645"/>
                  </a:cubicBezTo>
                  <a:cubicBezTo>
                    <a:pt x="32614" y="609"/>
                    <a:pt x="32456" y="596"/>
                    <a:pt x="32298" y="596"/>
                  </a:cubicBezTo>
                  <a:cubicBezTo>
                    <a:pt x="31930" y="596"/>
                    <a:pt x="31567" y="666"/>
                    <a:pt x="31197" y="666"/>
                  </a:cubicBezTo>
                  <a:cubicBezTo>
                    <a:pt x="31091" y="666"/>
                    <a:pt x="30985" y="660"/>
                    <a:pt x="30878" y="645"/>
                  </a:cubicBezTo>
                  <a:cubicBezTo>
                    <a:pt x="29652" y="441"/>
                    <a:pt x="28397" y="295"/>
                    <a:pt x="27171" y="237"/>
                  </a:cubicBezTo>
                  <a:cubicBezTo>
                    <a:pt x="25853" y="209"/>
                    <a:pt x="24560" y="1"/>
                    <a:pt x="23244"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grpSp>
        <p:nvGrpSpPr>
          <p:cNvPr id="92" name="Google Shape;92;g13edbe849d4_0_725"/>
          <p:cNvGrpSpPr/>
          <p:nvPr/>
        </p:nvGrpSpPr>
        <p:grpSpPr>
          <a:xfrm flipH="1" rot="3600279">
            <a:off x="-454252" y="1423463"/>
            <a:ext cx="3464951" cy="1892789"/>
            <a:chOff x="6928067" y="2555588"/>
            <a:chExt cx="1830919" cy="1000190"/>
          </a:xfrm>
        </p:grpSpPr>
        <p:sp>
          <p:nvSpPr>
            <p:cNvPr id="93" name="Google Shape;93;g13edbe849d4_0_725"/>
            <p:cNvSpPr/>
            <p:nvPr/>
          </p:nvSpPr>
          <p:spPr>
            <a:xfrm>
              <a:off x="6928067" y="2555588"/>
              <a:ext cx="1830919" cy="1000190"/>
            </a:xfrm>
            <a:custGeom>
              <a:rect b="b" l="l" r="r" t="t"/>
              <a:pathLst>
                <a:path extrusionOk="0" h="16166" w="29593">
                  <a:moveTo>
                    <a:pt x="3585" y="0"/>
                  </a:moveTo>
                  <a:cubicBezTo>
                    <a:pt x="2473" y="0"/>
                    <a:pt x="1362" y="81"/>
                    <a:pt x="263" y="240"/>
                  </a:cubicBezTo>
                  <a:cubicBezTo>
                    <a:pt x="88" y="269"/>
                    <a:pt x="0" y="444"/>
                    <a:pt x="88" y="590"/>
                  </a:cubicBezTo>
                  <a:cubicBezTo>
                    <a:pt x="1927" y="4238"/>
                    <a:pt x="4582" y="7390"/>
                    <a:pt x="7851" y="9813"/>
                  </a:cubicBezTo>
                  <a:cubicBezTo>
                    <a:pt x="11120" y="12235"/>
                    <a:pt x="14914" y="13928"/>
                    <a:pt x="18912" y="14687"/>
                  </a:cubicBezTo>
                  <a:cubicBezTo>
                    <a:pt x="20791" y="14996"/>
                    <a:pt x="22670" y="15138"/>
                    <a:pt x="24561" y="15138"/>
                  </a:cubicBezTo>
                  <a:cubicBezTo>
                    <a:pt x="25167" y="15138"/>
                    <a:pt x="25775" y="15124"/>
                    <a:pt x="26384" y="15095"/>
                  </a:cubicBezTo>
                  <a:cubicBezTo>
                    <a:pt x="26676" y="15241"/>
                    <a:pt x="26967" y="15387"/>
                    <a:pt x="27289" y="15475"/>
                  </a:cubicBezTo>
                  <a:lnTo>
                    <a:pt x="29273" y="16146"/>
                  </a:lnTo>
                  <a:cubicBezTo>
                    <a:pt x="29304" y="16160"/>
                    <a:pt x="29332" y="16166"/>
                    <a:pt x="29357" y="16166"/>
                  </a:cubicBezTo>
                  <a:cubicBezTo>
                    <a:pt x="29551" y="16166"/>
                    <a:pt x="29593" y="15811"/>
                    <a:pt x="29361" y="15708"/>
                  </a:cubicBezTo>
                  <a:lnTo>
                    <a:pt x="27668" y="15125"/>
                  </a:lnTo>
                  <a:cubicBezTo>
                    <a:pt x="27376" y="15037"/>
                    <a:pt x="27084" y="14949"/>
                    <a:pt x="26822" y="14833"/>
                  </a:cubicBezTo>
                  <a:cubicBezTo>
                    <a:pt x="26792" y="14716"/>
                    <a:pt x="26705" y="14628"/>
                    <a:pt x="26588" y="14628"/>
                  </a:cubicBezTo>
                  <a:lnTo>
                    <a:pt x="26501" y="14628"/>
                  </a:lnTo>
                  <a:cubicBezTo>
                    <a:pt x="26325" y="14453"/>
                    <a:pt x="26179" y="14278"/>
                    <a:pt x="26063" y="14074"/>
                  </a:cubicBezTo>
                  <a:cubicBezTo>
                    <a:pt x="25450" y="13140"/>
                    <a:pt x="24779" y="12264"/>
                    <a:pt x="24107" y="11418"/>
                  </a:cubicBezTo>
                  <a:cubicBezTo>
                    <a:pt x="22677" y="9696"/>
                    <a:pt x="21072" y="8120"/>
                    <a:pt x="19350" y="6690"/>
                  </a:cubicBezTo>
                  <a:cubicBezTo>
                    <a:pt x="17687" y="5289"/>
                    <a:pt x="15935" y="4034"/>
                    <a:pt x="14068" y="2925"/>
                  </a:cubicBezTo>
                  <a:cubicBezTo>
                    <a:pt x="12054" y="1699"/>
                    <a:pt x="9865" y="853"/>
                    <a:pt x="7588" y="357"/>
                  </a:cubicBezTo>
                  <a:cubicBezTo>
                    <a:pt x="6265" y="118"/>
                    <a:pt x="4924" y="0"/>
                    <a:pt x="3585" y="0"/>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nvGrpSpPr>
            <p:cNvPr id="94" name="Google Shape;94;g13edbe849d4_0_725"/>
            <p:cNvGrpSpPr/>
            <p:nvPr/>
          </p:nvGrpSpPr>
          <p:grpSpPr>
            <a:xfrm>
              <a:off x="7124316" y="2726160"/>
              <a:ext cx="1447758" cy="751473"/>
              <a:chOff x="7124316" y="2726160"/>
              <a:chExt cx="1447758" cy="751473"/>
            </a:xfrm>
          </p:grpSpPr>
          <p:sp>
            <p:nvSpPr>
              <p:cNvPr id="95" name="Google Shape;95;g13edbe849d4_0_725"/>
              <p:cNvSpPr/>
              <p:nvPr/>
            </p:nvSpPr>
            <p:spPr>
              <a:xfrm>
                <a:off x="7124316" y="2726160"/>
                <a:ext cx="1447758" cy="751473"/>
              </a:xfrm>
              <a:custGeom>
                <a:rect b="b" l="l" r="r" t="t"/>
                <a:pathLst>
                  <a:path extrusionOk="0" h="12146" w="23400">
                    <a:moveTo>
                      <a:pt x="155" y="1"/>
                    </a:moveTo>
                    <a:cubicBezTo>
                      <a:pt x="64" y="1"/>
                      <a:pt x="0" y="149"/>
                      <a:pt x="97" y="197"/>
                    </a:cubicBezTo>
                    <a:cubicBezTo>
                      <a:pt x="7452" y="4809"/>
                      <a:pt x="15157" y="8807"/>
                      <a:pt x="23183" y="12134"/>
                    </a:cubicBezTo>
                    <a:cubicBezTo>
                      <a:pt x="23199" y="12142"/>
                      <a:pt x="23215" y="12146"/>
                      <a:pt x="23231" y="12146"/>
                    </a:cubicBezTo>
                    <a:cubicBezTo>
                      <a:pt x="23327" y="12146"/>
                      <a:pt x="23400" y="12009"/>
                      <a:pt x="23299" y="11959"/>
                    </a:cubicBezTo>
                    <a:cubicBezTo>
                      <a:pt x="15273" y="8632"/>
                      <a:pt x="7539" y="4633"/>
                      <a:pt x="214" y="22"/>
                    </a:cubicBezTo>
                    <a:cubicBezTo>
                      <a:pt x="194" y="7"/>
                      <a:pt x="174" y="1"/>
                      <a:pt x="155"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96" name="Google Shape;96;g13edbe849d4_0_725"/>
              <p:cNvSpPr/>
              <p:nvPr/>
            </p:nvSpPr>
            <p:spPr>
              <a:xfrm>
                <a:off x="7895699" y="2991702"/>
                <a:ext cx="275012" cy="309907"/>
              </a:xfrm>
              <a:custGeom>
                <a:rect b="b" l="l" r="r" t="t"/>
                <a:pathLst>
                  <a:path extrusionOk="0" h="5009" w="4445">
                    <a:moveTo>
                      <a:pt x="144" y="0"/>
                    </a:moveTo>
                    <a:cubicBezTo>
                      <a:pt x="68" y="0"/>
                      <a:pt x="1" y="76"/>
                      <a:pt x="62" y="137"/>
                    </a:cubicBezTo>
                    <a:cubicBezTo>
                      <a:pt x="1288" y="1888"/>
                      <a:pt x="2689" y="3493"/>
                      <a:pt x="4206" y="4982"/>
                    </a:cubicBezTo>
                    <a:cubicBezTo>
                      <a:pt x="4231" y="5001"/>
                      <a:pt x="4257" y="5009"/>
                      <a:pt x="4282" y="5009"/>
                    </a:cubicBezTo>
                    <a:cubicBezTo>
                      <a:pt x="4373" y="5009"/>
                      <a:pt x="4444" y="4899"/>
                      <a:pt x="4352" y="4807"/>
                    </a:cubicBezTo>
                    <a:cubicBezTo>
                      <a:pt x="2835" y="3348"/>
                      <a:pt x="1463" y="1742"/>
                      <a:pt x="237" y="50"/>
                    </a:cubicBezTo>
                    <a:cubicBezTo>
                      <a:pt x="211" y="14"/>
                      <a:pt x="176" y="0"/>
                      <a:pt x="144"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97" name="Google Shape;97;g13edbe849d4_0_725"/>
              <p:cNvSpPr/>
              <p:nvPr/>
            </p:nvSpPr>
            <p:spPr>
              <a:xfrm>
                <a:off x="7388249" y="2757033"/>
                <a:ext cx="153994" cy="215555"/>
              </a:xfrm>
              <a:custGeom>
                <a:rect b="b" l="l" r="r" t="t"/>
                <a:pathLst>
                  <a:path extrusionOk="0" h="3484" w="2489">
                    <a:moveTo>
                      <a:pt x="160" y="0"/>
                    </a:moveTo>
                    <a:cubicBezTo>
                      <a:pt x="85" y="0"/>
                      <a:pt x="1" y="83"/>
                      <a:pt x="63" y="165"/>
                    </a:cubicBezTo>
                    <a:lnTo>
                      <a:pt x="2252" y="3434"/>
                    </a:lnTo>
                    <a:cubicBezTo>
                      <a:pt x="2278" y="3469"/>
                      <a:pt x="2312" y="3483"/>
                      <a:pt x="2345" y="3483"/>
                    </a:cubicBezTo>
                    <a:cubicBezTo>
                      <a:pt x="2421" y="3483"/>
                      <a:pt x="2488" y="3408"/>
                      <a:pt x="2427" y="3346"/>
                    </a:cubicBezTo>
                    <a:lnTo>
                      <a:pt x="238" y="48"/>
                    </a:lnTo>
                    <a:cubicBezTo>
                      <a:pt x="221" y="14"/>
                      <a:pt x="191" y="0"/>
                      <a:pt x="160"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98" name="Google Shape;98;g13edbe849d4_0_725"/>
              <p:cNvSpPr/>
              <p:nvPr/>
            </p:nvSpPr>
            <p:spPr>
              <a:xfrm>
                <a:off x="7633869" y="2868892"/>
                <a:ext cx="152633" cy="235477"/>
              </a:xfrm>
              <a:custGeom>
                <a:rect b="b" l="l" r="r" t="t"/>
                <a:pathLst>
                  <a:path extrusionOk="0" h="3806" w="2467">
                    <a:moveTo>
                      <a:pt x="144" y="1"/>
                    </a:moveTo>
                    <a:cubicBezTo>
                      <a:pt x="68" y="1"/>
                      <a:pt x="1" y="76"/>
                      <a:pt x="62" y="138"/>
                    </a:cubicBezTo>
                    <a:cubicBezTo>
                      <a:pt x="821" y="1334"/>
                      <a:pt x="1551" y="2531"/>
                      <a:pt x="2251" y="3757"/>
                    </a:cubicBezTo>
                    <a:cubicBezTo>
                      <a:pt x="2269" y="3792"/>
                      <a:pt x="2297" y="3806"/>
                      <a:pt x="2326" y="3806"/>
                    </a:cubicBezTo>
                    <a:cubicBezTo>
                      <a:pt x="2394" y="3806"/>
                      <a:pt x="2467" y="3730"/>
                      <a:pt x="2426" y="3669"/>
                    </a:cubicBezTo>
                    <a:cubicBezTo>
                      <a:pt x="1726" y="2414"/>
                      <a:pt x="996" y="1217"/>
                      <a:pt x="237" y="50"/>
                    </a:cubicBezTo>
                    <a:cubicBezTo>
                      <a:pt x="211" y="15"/>
                      <a:pt x="177" y="1"/>
                      <a:pt x="144"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99" name="Google Shape;99;g13edbe849d4_0_725"/>
              <p:cNvSpPr/>
              <p:nvPr/>
            </p:nvSpPr>
            <p:spPr>
              <a:xfrm>
                <a:off x="8269264" y="3259348"/>
                <a:ext cx="138218" cy="158573"/>
              </a:xfrm>
              <a:custGeom>
                <a:rect b="b" l="l" r="r" t="t"/>
                <a:pathLst>
                  <a:path extrusionOk="0" h="2563" w="2234">
                    <a:moveTo>
                      <a:pt x="136" y="0"/>
                    </a:moveTo>
                    <a:cubicBezTo>
                      <a:pt x="64" y="0"/>
                      <a:pt x="0" y="102"/>
                      <a:pt x="65" y="189"/>
                    </a:cubicBezTo>
                    <a:lnTo>
                      <a:pt x="2021" y="2524"/>
                    </a:lnTo>
                    <a:cubicBezTo>
                      <a:pt x="2041" y="2551"/>
                      <a:pt x="2065" y="2563"/>
                      <a:pt x="2089" y="2563"/>
                    </a:cubicBezTo>
                    <a:cubicBezTo>
                      <a:pt x="2164" y="2563"/>
                      <a:pt x="2234" y="2445"/>
                      <a:pt x="2167" y="2378"/>
                    </a:cubicBezTo>
                    <a:lnTo>
                      <a:pt x="211" y="43"/>
                    </a:lnTo>
                    <a:cubicBezTo>
                      <a:pt x="188" y="13"/>
                      <a:pt x="162" y="0"/>
                      <a:pt x="136"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00" name="Google Shape;100;g13edbe849d4_0_725"/>
              <p:cNvSpPr/>
              <p:nvPr/>
            </p:nvSpPr>
            <p:spPr>
              <a:xfrm>
                <a:off x="7737995" y="3189127"/>
                <a:ext cx="214627" cy="88103"/>
              </a:xfrm>
              <a:custGeom>
                <a:rect b="b" l="l" r="r" t="t"/>
                <a:pathLst>
                  <a:path extrusionOk="0" h="1424" w="3469">
                    <a:moveTo>
                      <a:pt x="3332" y="0"/>
                    </a:moveTo>
                    <a:cubicBezTo>
                      <a:pt x="3317" y="0"/>
                      <a:pt x="3300" y="3"/>
                      <a:pt x="3282" y="11"/>
                    </a:cubicBezTo>
                    <a:cubicBezTo>
                      <a:pt x="2202" y="332"/>
                      <a:pt x="1152" y="740"/>
                      <a:pt x="101" y="1236"/>
                    </a:cubicBezTo>
                    <a:cubicBezTo>
                      <a:pt x="1" y="1287"/>
                      <a:pt x="73" y="1423"/>
                      <a:pt x="170" y="1423"/>
                    </a:cubicBezTo>
                    <a:cubicBezTo>
                      <a:pt x="185" y="1423"/>
                      <a:pt x="201" y="1420"/>
                      <a:pt x="218" y="1411"/>
                    </a:cubicBezTo>
                    <a:cubicBezTo>
                      <a:pt x="1239" y="945"/>
                      <a:pt x="2290" y="536"/>
                      <a:pt x="3341" y="215"/>
                    </a:cubicBezTo>
                    <a:cubicBezTo>
                      <a:pt x="3469" y="164"/>
                      <a:pt x="3439" y="0"/>
                      <a:pt x="3332"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01" name="Google Shape;101;g13edbe849d4_0_725"/>
              <p:cNvSpPr/>
              <p:nvPr/>
            </p:nvSpPr>
            <p:spPr>
              <a:xfrm>
                <a:off x="7447396" y="3017564"/>
                <a:ext cx="192849" cy="77214"/>
              </a:xfrm>
              <a:custGeom>
                <a:rect b="b" l="l" r="r" t="t"/>
                <a:pathLst>
                  <a:path extrusionOk="0" h="1248" w="3117">
                    <a:moveTo>
                      <a:pt x="2980" y="1"/>
                    </a:moveTo>
                    <a:cubicBezTo>
                      <a:pt x="2965" y="1"/>
                      <a:pt x="2948" y="4"/>
                      <a:pt x="2930" y="11"/>
                    </a:cubicBezTo>
                    <a:lnTo>
                      <a:pt x="128" y="1032"/>
                    </a:lnTo>
                    <a:cubicBezTo>
                      <a:pt x="0" y="1084"/>
                      <a:pt x="52" y="1247"/>
                      <a:pt x="145" y="1247"/>
                    </a:cubicBezTo>
                    <a:cubicBezTo>
                      <a:pt x="159" y="1247"/>
                      <a:pt x="172" y="1244"/>
                      <a:pt x="187" y="1237"/>
                    </a:cubicBezTo>
                    <a:lnTo>
                      <a:pt x="2989" y="215"/>
                    </a:lnTo>
                    <a:cubicBezTo>
                      <a:pt x="3117" y="164"/>
                      <a:pt x="3087" y="1"/>
                      <a:pt x="2980"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02" name="Google Shape;102;g13edbe849d4_0_725"/>
              <p:cNvSpPr/>
              <p:nvPr/>
            </p:nvSpPr>
            <p:spPr>
              <a:xfrm>
                <a:off x="7183153" y="2842907"/>
                <a:ext cx="154242" cy="43742"/>
              </a:xfrm>
              <a:custGeom>
                <a:rect b="b" l="l" r="r" t="t"/>
                <a:pathLst>
                  <a:path extrusionOk="0" h="707" w="2493">
                    <a:moveTo>
                      <a:pt x="2326" y="0"/>
                    </a:moveTo>
                    <a:cubicBezTo>
                      <a:pt x="2317" y="0"/>
                      <a:pt x="2308" y="1"/>
                      <a:pt x="2298" y="3"/>
                    </a:cubicBezTo>
                    <a:lnTo>
                      <a:pt x="109" y="499"/>
                    </a:lnTo>
                    <a:cubicBezTo>
                      <a:pt x="0" y="526"/>
                      <a:pt x="44" y="706"/>
                      <a:pt x="145" y="706"/>
                    </a:cubicBezTo>
                    <a:cubicBezTo>
                      <a:pt x="152" y="706"/>
                      <a:pt x="160" y="705"/>
                      <a:pt x="168" y="703"/>
                    </a:cubicBezTo>
                    <a:lnTo>
                      <a:pt x="2356" y="207"/>
                    </a:lnTo>
                    <a:cubicBezTo>
                      <a:pt x="2493" y="180"/>
                      <a:pt x="2451" y="0"/>
                      <a:pt x="2326"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03" name="Google Shape;103;g13edbe849d4_0_725"/>
              <p:cNvSpPr/>
              <p:nvPr/>
            </p:nvSpPr>
            <p:spPr>
              <a:xfrm>
                <a:off x="8060828" y="3342005"/>
                <a:ext cx="214503" cy="77276"/>
              </a:xfrm>
              <a:custGeom>
                <a:rect b="b" l="l" r="r" t="t"/>
                <a:pathLst>
                  <a:path extrusionOk="0" h="1249" w="3467">
                    <a:moveTo>
                      <a:pt x="3100" y="1"/>
                    </a:moveTo>
                    <a:cubicBezTo>
                      <a:pt x="2842" y="1"/>
                      <a:pt x="2523" y="194"/>
                      <a:pt x="2325" y="254"/>
                    </a:cubicBezTo>
                    <a:lnTo>
                      <a:pt x="136" y="1042"/>
                    </a:lnTo>
                    <a:cubicBezTo>
                      <a:pt x="0" y="1069"/>
                      <a:pt x="42" y="1249"/>
                      <a:pt x="167" y="1249"/>
                    </a:cubicBezTo>
                    <a:cubicBezTo>
                      <a:pt x="176" y="1249"/>
                      <a:pt x="185" y="1248"/>
                      <a:pt x="195" y="1246"/>
                    </a:cubicBezTo>
                    <a:lnTo>
                      <a:pt x="1683" y="692"/>
                    </a:lnTo>
                    <a:cubicBezTo>
                      <a:pt x="1835" y="641"/>
                      <a:pt x="2771" y="220"/>
                      <a:pt x="3117" y="220"/>
                    </a:cubicBezTo>
                    <a:cubicBezTo>
                      <a:pt x="3171" y="220"/>
                      <a:pt x="3210" y="230"/>
                      <a:pt x="3230" y="254"/>
                    </a:cubicBezTo>
                    <a:cubicBezTo>
                      <a:pt x="3248" y="289"/>
                      <a:pt x="3278" y="303"/>
                      <a:pt x="3310" y="303"/>
                    </a:cubicBezTo>
                    <a:cubicBezTo>
                      <a:pt x="3385" y="303"/>
                      <a:pt x="3466" y="227"/>
                      <a:pt x="3405" y="166"/>
                    </a:cubicBezTo>
                    <a:cubicBezTo>
                      <a:pt x="3330" y="44"/>
                      <a:pt x="3222" y="1"/>
                      <a:pt x="3100"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grpSp>
      <p:sp>
        <p:nvSpPr>
          <p:cNvPr id="104" name="Google Shape;104;g13edbe849d4_0_725"/>
          <p:cNvSpPr/>
          <p:nvPr/>
        </p:nvSpPr>
        <p:spPr>
          <a:xfrm>
            <a:off x="15950204" y="-634650"/>
            <a:ext cx="2640983" cy="6664347"/>
          </a:xfrm>
          <a:custGeom>
            <a:rect b="b" l="l" r="r" t="t"/>
            <a:pathLst>
              <a:path extrusionOk="0" h="141134" w="46260">
                <a:moveTo>
                  <a:pt x="21790" y="0"/>
                </a:moveTo>
                <a:cubicBezTo>
                  <a:pt x="20371" y="0"/>
                  <a:pt x="18969" y="142"/>
                  <a:pt x="17599" y="460"/>
                </a:cubicBezTo>
                <a:cubicBezTo>
                  <a:pt x="2365" y="4021"/>
                  <a:pt x="5662" y="29908"/>
                  <a:pt x="4962" y="41524"/>
                </a:cubicBezTo>
                <a:cubicBezTo>
                  <a:pt x="3853" y="59706"/>
                  <a:pt x="3503" y="77947"/>
                  <a:pt x="3590" y="96158"/>
                </a:cubicBezTo>
                <a:cubicBezTo>
                  <a:pt x="3649" y="106490"/>
                  <a:pt x="1" y="122921"/>
                  <a:pt x="7764" y="131297"/>
                </a:cubicBezTo>
                <a:cubicBezTo>
                  <a:pt x="13718" y="137718"/>
                  <a:pt x="23874" y="139265"/>
                  <a:pt x="32017" y="140929"/>
                </a:cubicBezTo>
                <a:cubicBezTo>
                  <a:pt x="32701" y="141067"/>
                  <a:pt x="33353" y="141134"/>
                  <a:pt x="33974" y="141134"/>
                </a:cubicBezTo>
                <a:cubicBezTo>
                  <a:pt x="43579" y="141134"/>
                  <a:pt x="45810" y="125173"/>
                  <a:pt x="46084" y="110809"/>
                </a:cubicBezTo>
                <a:cubicBezTo>
                  <a:pt x="46259" y="101499"/>
                  <a:pt x="45617" y="92860"/>
                  <a:pt x="45588" y="89679"/>
                </a:cubicBezTo>
                <a:cubicBezTo>
                  <a:pt x="45500" y="63879"/>
                  <a:pt x="45792" y="38080"/>
                  <a:pt x="46026" y="12280"/>
                </a:cubicBezTo>
                <a:cubicBezTo>
                  <a:pt x="46026" y="10908"/>
                  <a:pt x="46026" y="9420"/>
                  <a:pt x="45267" y="8282"/>
                </a:cubicBezTo>
                <a:cubicBezTo>
                  <a:pt x="44596" y="7289"/>
                  <a:pt x="43457" y="6735"/>
                  <a:pt x="42377" y="6239"/>
                </a:cubicBezTo>
                <a:cubicBezTo>
                  <a:pt x="36304" y="3494"/>
                  <a:pt x="28836" y="0"/>
                  <a:pt x="21790" y="0"/>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p>
        </p:txBody>
      </p:sp>
      <p:sp>
        <p:nvSpPr>
          <p:cNvPr id="105" name="Google Shape;105;g13edbe849d4_0_725"/>
          <p:cNvSpPr/>
          <p:nvPr/>
        </p:nvSpPr>
        <p:spPr>
          <a:xfrm flipH="1" rot="-9899978">
            <a:off x="15628634" y="3652001"/>
            <a:ext cx="3056963" cy="2768095"/>
          </a:xfrm>
          <a:custGeom>
            <a:rect b="b" l="l" r="r" t="t"/>
            <a:pathLst>
              <a:path extrusionOk="0" h="22779" w="25158">
                <a:moveTo>
                  <a:pt x="1080" y="2437"/>
                </a:moveTo>
                <a:lnTo>
                  <a:pt x="1080" y="2437"/>
                </a:lnTo>
                <a:cubicBezTo>
                  <a:pt x="2014" y="2554"/>
                  <a:pt x="3035" y="2583"/>
                  <a:pt x="3911" y="2875"/>
                </a:cubicBezTo>
                <a:cubicBezTo>
                  <a:pt x="4699" y="3196"/>
                  <a:pt x="5399" y="3663"/>
                  <a:pt x="5954" y="4305"/>
                </a:cubicBezTo>
                <a:cubicBezTo>
                  <a:pt x="5107" y="4159"/>
                  <a:pt x="4261" y="3896"/>
                  <a:pt x="3473" y="3546"/>
                </a:cubicBezTo>
                <a:cubicBezTo>
                  <a:pt x="2773" y="3283"/>
                  <a:pt x="1576" y="3020"/>
                  <a:pt x="1080" y="2437"/>
                </a:cubicBezTo>
                <a:close/>
                <a:moveTo>
                  <a:pt x="7474" y="5874"/>
                </a:moveTo>
                <a:cubicBezTo>
                  <a:pt x="7999" y="5874"/>
                  <a:pt x="8523" y="5905"/>
                  <a:pt x="9047" y="5997"/>
                </a:cubicBezTo>
                <a:cubicBezTo>
                  <a:pt x="8368" y="6403"/>
                  <a:pt x="7700" y="6562"/>
                  <a:pt x="7036" y="6562"/>
                </a:cubicBezTo>
                <a:cubicBezTo>
                  <a:pt x="6217" y="6562"/>
                  <a:pt x="5404" y="6320"/>
                  <a:pt x="4582" y="5997"/>
                </a:cubicBezTo>
                <a:cubicBezTo>
                  <a:pt x="5546" y="5978"/>
                  <a:pt x="6510" y="5874"/>
                  <a:pt x="7474" y="5874"/>
                </a:cubicBezTo>
                <a:close/>
                <a:moveTo>
                  <a:pt x="7150" y="627"/>
                </a:moveTo>
                <a:cubicBezTo>
                  <a:pt x="9281" y="2028"/>
                  <a:pt x="10711" y="4246"/>
                  <a:pt x="11120" y="6756"/>
                </a:cubicBezTo>
                <a:cubicBezTo>
                  <a:pt x="10186" y="6231"/>
                  <a:pt x="9631" y="4830"/>
                  <a:pt x="9106" y="3925"/>
                </a:cubicBezTo>
                <a:cubicBezTo>
                  <a:pt x="8435" y="2816"/>
                  <a:pt x="7792" y="1707"/>
                  <a:pt x="7150" y="627"/>
                </a:cubicBezTo>
                <a:close/>
                <a:moveTo>
                  <a:pt x="7794" y="7715"/>
                </a:moveTo>
                <a:cubicBezTo>
                  <a:pt x="8742" y="7715"/>
                  <a:pt x="9706" y="7828"/>
                  <a:pt x="10623" y="8011"/>
                </a:cubicBezTo>
                <a:cubicBezTo>
                  <a:pt x="11528" y="8274"/>
                  <a:pt x="12404" y="8653"/>
                  <a:pt x="13221" y="9120"/>
                </a:cubicBezTo>
                <a:cubicBezTo>
                  <a:pt x="13445" y="9245"/>
                  <a:pt x="13605" y="9433"/>
                  <a:pt x="13792" y="9576"/>
                </a:cubicBezTo>
                <a:lnTo>
                  <a:pt x="13792" y="9576"/>
                </a:lnTo>
                <a:cubicBezTo>
                  <a:pt x="12751" y="9261"/>
                  <a:pt x="11659" y="9197"/>
                  <a:pt x="10594" y="8945"/>
                </a:cubicBezTo>
                <a:cubicBezTo>
                  <a:pt x="9631" y="8712"/>
                  <a:pt x="8201" y="8449"/>
                  <a:pt x="7471" y="7719"/>
                </a:cubicBezTo>
                <a:cubicBezTo>
                  <a:pt x="7579" y="7716"/>
                  <a:pt x="7686" y="7715"/>
                  <a:pt x="7794" y="7715"/>
                </a:cubicBezTo>
                <a:close/>
                <a:moveTo>
                  <a:pt x="13133" y="3750"/>
                </a:moveTo>
                <a:cubicBezTo>
                  <a:pt x="13338" y="4071"/>
                  <a:pt x="13834" y="4626"/>
                  <a:pt x="14096" y="5063"/>
                </a:cubicBezTo>
                <a:cubicBezTo>
                  <a:pt x="14476" y="5676"/>
                  <a:pt x="14797" y="6348"/>
                  <a:pt x="15089" y="7019"/>
                </a:cubicBezTo>
                <a:cubicBezTo>
                  <a:pt x="15643" y="8332"/>
                  <a:pt x="16110" y="9675"/>
                  <a:pt x="16490" y="11046"/>
                </a:cubicBezTo>
                <a:cubicBezTo>
                  <a:pt x="14709" y="9033"/>
                  <a:pt x="14009" y="6260"/>
                  <a:pt x="13133" y="3779"/>
                </a:cubicBezTo>
                <a:lnTo>
                  <a:pt x="13133" y="3750"/>
                </a:lnTo>
                <a:close/>
                <a:moveTo>
                  <a:pt x="17025" y="6914"/>
                </a:moveTo>
                <a:cubicBezTo>
                  <a:pt x="17083" y="7091"/>
                  <a:pt x="17318" y="7351"/>
                  <a:pt x="17453" y="7486"/>
                </a:cubicBezTo>
                <a:cubicBezTo>
                  <a:pt x="17686" y="7778"/>
                  <a:pt x="17891" y="8099"/>
                  <a:pt x="18124" y="8420"/>
                </a:cubicBezTo>
                <a:cubicBezTo>
                  <a:pt x="18445" y="8945"/>
                  <a:pt x="18737" y="9500"/>
                  <a:pt x="18970" y="10083"/>
                </a:cubicBezTo>
                <a:cubicBezTo>
                  <a:pt x="19436" y="11217"/>
                  <a:pt x="19756" y="12554"/>
                  <a:pt x="19499" y="13776"/>
                </a:cubicBezTo>
                <a:lnTo>
                  <a:pt x="19499" y="13776"/>
                </a:lnTo>
                <a:cubicBezTo>
                  <a:pt x="19427" y="13607"/>
                  <a:pt x="19349" y="13432"/>
                  <a:pt x="19233" y="13294"/>
                </a:cubicBezTo>
                <a:cubicBezTo>
                  <a:pt x="19116" y="13002"/>
                  <a:pt x="19029" y="12681"/>
                  <a:pt x="18912" y="12389"/>
                </a:cubicBezTo>
                <a:cubicBezTo>
                  <a:pt x="18708" y="11776"/>
                  <a:pt x="18474" y="11163"/>
                  <a:pt x="18270" y="10521"/>
                </a:cubicBezTo>
                <a:lnTo>
                  <a:pt x="17570" y="8537"/>
                </a:lnTo>
                <a:cubicBezTo>
                  <a:pt x="17342" y="8024"/>
                  <a:pt x="17169" y="7483"/>
                  <a:pt x="17025" y="6914"/>
                </a:cubicBezTo>
                <a:close/>
                <a:moveTo>
                  <a:pt x="11703" y="10784"/>
                </a:moveTo>
                <a:cubicBezTo>
                  <a:pt x="13046" y="10784"/>
                  <a:pt x="15556" y="12039"/>
                  <a:pt x="17803" y="13819"/>
                </a:cubicBezTo>
                <a:cubicBezTo>
                  <a:pt x="15643" y="13119"/>
                  <a:pt x="13775" y="11864"/>
                  <a:pt x="11703" y="10784"/>
                </a:cubicBezTo>
                <a:close/>
                <a:moveTo>
                  <a:pt x="20809" y="7398"/>
                </a:moveTo>
                <a:cubicBezTo>
                  <a:pt x="21072" y="10375"/>
                  <a:pt x="21918" y="13440"/>
                  <a:pt x="21685" y="16533"/>
                </a:cubicBezTo>
                <a:cubicBezTo>
                  <a:pt x="21364" y="14986"/>
                  <a:pt x="21218" y="13410"/>
                  <a:pt x="21043" y="11834"/>
                </a:cubicBezTo>
                <a:cubicBezTo>
                  <a:pt x="20867" y="10375"/>
                  <a:pt x="20546" y="8858"/>
                  <a:pt x="20809" y="7398"/>
                </a:cubicBezTo>
                <a:close/>
                <a:moveTo>
                  <a:pt x="14242" y="14140"/>
                </a:moveTo>
                <a:lnTo>
                  <a:pt x="14242" y="14140"/>
                </a:lnTo>
                <a:cubicBezTo>
                  <a:pt x="15322" y="14286"/>
                  <a:pt x="16285" y="14870"/>
                  <a:pt x="17190" y="15453"/>
                </a:cubicBezTo>
                <a:cubicBezTo>
                  <a:pt x="17715" y="15804"/>
                  <a:pt x="18212" y="16125"/>
                  <a:pt x="18737" y="16475"/>
                </a:cubicBezTo>
                <a:cubicBezTo>
                  <a:pt x="18905" y="16568"/>
                  <a:pt x="19191" y="16827"/>
                  <a:pt x="19444" y="17011"/>
                </a:cubicBezTo>
                <a:lnTo>
                  <a:pt x="19444" y="17011"/>
                </a:lnTo>
                <a:cubicBezTo>
                  <a:pt x="18582" y="16680"/>
                  <a:pt x="17743" y="16280"/>
                  <a:pt x="16927" y="15833"/>
                </a:cubicBezTo>
                <a:cubicBezTo>
                  <a:pt x="16023" y="15278"/>
                  <a:pt x="15118" y="14724"/>
                  <a:pt x="14242" y="14140"/>
                </a:cubicBezTo>
                <a:close/>
                <a:moveTo>
                  <a:pt x="24580" y="11219"/>
                </a:moveTo>
                <a:cubicBezTo>
                  <a:pt x="24682" y="11219"/>
                  <a:pt x="24667" y="11390"/>
                  <a:pt x="24691" y="11484"/>
                </a:cubicBezTo>
                <a:cubicBezTo>
                  <a:pt x="24778" y="12155"/>
                  <a:pt x="24807" y="12856"/>
                  <a:pt x="24749" y="13556"/>
                </a:cubicBezTo>
                <a:cubicBezTo>
                  <a:pt x="24778" y="14198"/>
                  <a:pt x="24749" y="14841"/>
                  <a:pt x="24720" y="15483"/>
                </a:cubicBezTo>
                <a:cubicBezTo>
                  <a:pt x="24662" y="16695"/>
                  <a:pt x="24547" y="18051"/>
                  <a:pt x="24008" y="19182"/>
                </a:cubicBezTo>
                <a:lnTo>
                  <a:pt x="24008" y="19182"/>
                </a:lnTo>
                <a:cubicBezTo>
                  <a:pt x="23861" y="18655"/>
                  <a:pt x="23961" y="17890"/>
                  <a:pt x="23961" y="17350"/>
                </a:cubicBezTo>
                <a:cubicBezTo>
                  <a:pt x="23961" y="16621"/>
                  <a:pt x="24019" y="15862"/>
                  <a:pt x="24107" y="15132"/>
                </a:cubicBezTo>
                <a:cubicBezTo>
                  <a:pt x="24165" y="14403"/>
                  <a:pt x="24224" y="13673"/>
                  <a:pt x="24311" y="12943"/>
                </a:cubicBezTo>
                <a:cubicBezTo>
                  <a:pt x="24341" y="12593"/>
                  <a:pt x="24399" y="12214"/>
                  <a:pt x="24428" y="11864"/>
                </a:cubicBezTo>
                <a:cubicBezTo>
                  <a:pt x="24428" y="11776"/>
                  <a:pt x="24428" y="11280"/>
                  <a:pt x="24486" y="11251"/>
                </a:cubicBezTo>
                <a:cubicBezTo>
                  <a:pt x="24525" y="11228"/>
                  <a:pt x="24556" y="11219"/>
                  <a:pt x="24580" y="11219"/>
                </a:cubicBezTo>
                <a:close/>
                <a:moveTo>
                  <a:pt x="15468" y="17642"/>
                </a:moveTo>
                <a:cubicBezTo>
                  <a:pt x="18270" y="17876"/>
                  <a:pt x="20780" y="18810"/>
                  <a:pt x="22969" y="20999"/>
                </a:cubicBezTo>
                <a:cubicBezTo>
                  <a:pt x="20342" y="20181"/>
                  <a:pt x="17832" y="19043"/>
                  <a:pt x="15468" y="17671"/>
                </a:cubicBezTo>
                <a:lnTo>
                  <a:pt x="15468" y="17642"/>
                </a:lnTo>
                <a:close/>
                <a:moveTo>
                  <a:pt x="6743" y="0"/>
                </a:moveTo>
                <a:cubicBezTo>
                  <a:pt x="6402" y="0"/>
                  <a:pt x="6975" y="997"/>
                  <a:pt x="7121" y="1240"/>
                </a:cubicBezTo>
                <a:lnTo>
                  <a:pt x="8639" y="3750"/>
                </a:lnTo>
                <a:cubicBezTo>
                  <a:pt x="9135" y="4480"/>
                  <a:pt x="9573" y="5268"/>
                  <a:pt x="9952" y="6056"/>
                </a:cubicBezTo>
                <a:cubicBezTo>
                  <a:pt x="9077" y="5618"/>
                  <a:pt x="8172" y="5180"/>
                  <a:pt x="7326" y="4772"/>
                </a:cubicBezTo>
                <a:cubicBezTo>
                  <a:pt x="6479" y="4334"/>
                  <a:pt x="5895" y="3663"/>
                  <a:pt x="5137" y="3166"/>
                </a:cubicBezTo>
                <a:cubicBezTo>
                  <a:pt x="4378" y="2670"/>
                  <a:pt x="3502" y="2378"/>
                  <a:pt x="2598" y="2320"/>
                </a:cubicBezTo>
                <a:cubicBezTo>
                  <a:pt x="2059" y="2260"/>
                  <a:pt x="1399" y="2119"/>
                  <a:pt x="792" y="2119"/>
                </a:cubicBezTo>
                <a:cubicBezTo>
                  <a:pt x="510" y="2119"/>
                  <a:pt x="241" y="2149"/>
                  <a:pt x="0" y="2232"/>
                </a:cubicBezTo>
                <a:cubicBezTo>
                  <a:pt x="642" y="2699"/>
                  <a:pt x="1343" y="3050"/>
                  <a:pt x="2072" y="3342"/>
                </a:cubicBezTo>
                <a:cubicBezTo>
                  <a:pt x="2714" y="3633"/>
                  <a:pt x="3386" y="3925"/>
                  <a:pt x="4057" y="4159"/>
                </a:cubicBezTo>
                <a:cubicBezTo>
                  <a:pt x="4699" y="4421"/>
                  <a:pt x="5399" y="4567"/>
                  <a:pt x="6100" y="4596"/>
                </a:cubicBezTo>
                <a:cubicBezTo>
                  <a:pt x="6859" y="4626"/>
                  <a:pt x="7442" y="5063"/>
                  <a:pt x="8114" y="5414"/>
                </a:cubicBezTo>
                <a:cubicBezTo>
                  <a:pt x="7326" y="5530"/>
                  <a:pt x="6538" y="5618"/>
                  <a:pt x="5720" y="5618"/>
                </a:cubicBezTo>
                <a:cubicBezTo>
                  <a:pt x="5577" y="5629"/>
                  <a:pt x="5434" y="5633"/>
                  <a:pt x="5291" y="5633"/>
                </a:cubicBezTo>
                <a:cubicBezTo>
                  <a:pt x="4987" y="5633"/>
                  <a:pt x="4683" y="5616"/>
                  <a:pt x="4379" y="5616"/>
                </a:cubicBezTo>
                <a:cubicBezTo>
                  <a:pt x="4067" y="5616"/>
                  <a:pt x="3756" y="5634"/>
                  <a:pt x="3444" y="5706"/>
                </a:cubicBezTo>
                <a:cubicBezTo>
                  <a:pt x="3969" y="6260"/>
                  <a:pt x="4845" y="6464"/>
                  <a:pt x="5574" y="6639"/>
                </a:cubicBezTo>
                <a:cubicBezTo>
                  <a:pt x="6023" y="6765"/>
                  <a:pt x="6483" y="6824"/>
                  <a:pt x="6940" y="6824"/>
                </a:cubicBezTo>
                <a:cubicBezTo>
                  <a:pt x="7226" y="6824"/>
                  <a:pt x="7511" y="6801"/>
                  <a:pt x="7792" y="6756"/>
                </a:cubicBezTo>
                <a:cubicBezTo>
                  <a:pt x="8230" y="6639"/>
                  <a:pt x="8639" y="6523"/>
                  <a:pt x="9018" y="6348"/>
                </a:cubicBezTo>
                <a:cubicBezTo>
                  <a:pt x="9136" y="6294"/>
                  <a:pt x="9258" y="6268"/>
                  <a:pt x="9376" y="6268"/>
                </a:cubicBezTo>
                <a:cubicBezTo>
                  <a:pt x="9580" y="6268"/>
                  <a:pt x="9775" y="6346"/>
                  <a:pt x="9923" y="6494"/>
                </a:cubicBezTo>
                <a:cubicBezTo>
                  <a:pt x="10886" y="7077"/>
                  <a:pt x="11791" y="7749"/>
                  <a:pt x="12725" y="8361"/>
                </a:cubicBezTo>
                <a:cubicBezTo>
                  <a:pt x="11762" y="7982"/>
                  <a:pt x="10740" y="7690"/>
                  <a:pt x="9719" y="7544"/>
                </a:cubicBezTo>
                <a:cubicBezTo>
                  <a:pt x="9206" y="7495"/>
                  <a:pt x="8553" y="7398"/>
                  <a:pt x="7940" y="7398"/>
                </a:cubicBezTo>
                <a:cubicBezTo>
                  <a:pt x="7471" y="7398"/>
                  <a:pt x="7025" y="7455"/>
                  <a:pt x="6683" y="7632"/>
                </a:cubicBezTo>
                <a:cubicBezTo>
                  <a:pt x="7121" y="8157"/>
                  <a:pt x="7763" y="8303"/>
                  <a:pt x="8405" y="8566"/>
                </a:cubicBezTo>
                <a:cubicBezTo>
                  <a:pt x="8960" y="8770"/>
                  <a:pt x="9544" y="8974"/>
                  <a:pt x="10127" y="9120"/>
                </a:cubicBezTo>
                <a:cubicBezTo>
                  <a:pt x="11181" y="9472"/>
                  <a:pt x="12279" y="9629"/>
                  <a:pt x="13382" y="9629"/>
                </a:cubicBezTo>
                <a:cubicBezTo>
                  <a:pt x="13539" y="9629"/>
                  <a:pt x="13695" y="9626"/>
                  <a:pt x="13852" y="9619"/>
                </a:cubicBezTo>
                <a:lnTo>
                  <a:pt x="13852" y="9619"/>
                </a:lnTo>
                <a:cubicBezTo>
                  <a:pt x="13865" y="9628"/>
                  <a:pt x="13879" y="9637"/>
                  <a:pt x="13892" y="9646"/>
                </a:cubicBezTo>
                <a:cubicBezTo>
                  <a:pt x="14067" y="9733"/>
                  <a:pt x="14301" y="9733"/>
                  <a:pt x="14476" y="9850"/>
                </a:cubicBezTo>
                <a:cubicBezTo>
                  <a:pt x="14914" y="10171"/>
                  <a:pt x="15322" y="10521"/>
                  <a:pt x="15672" y="10930"/>
                </a:cubicBezTo>
                <a:cubicBezTo>
                  <a:pt x="16577" y="11747"/>
                  <a:pt x="17394" y="12593"/>
                  <a:pt x="18241" y="13440"/>
                </a:cubicBezTo>
                <a:cubicBezTo>
                  <a:pt x="16752" y="12914"/>
                  <a:pt x="15585" y="11776"/>
                  <a:pt x="14126" y="11134"/>
                </a:cubicBezTo>
                <a:cubicBezTo>
                  <a:pt x="12847" y="10594"/>
                  <a:pt x="11458" y="10082"/>
                  <a:pt x="10067" y="10082"/>
                </a:cubicBezTo>
                <a:cubicBezTo>
                  <a:pt x="10028" y="10082"/>
                  <a:pt x="9990" y="10083"/>
                  <a:pt x="9952" y="10083"/>
                </a:cubicBezTo>
                <a:cubicBezTo>
                  <a:pt x="10915" y="10784"/>
                  <a:pt x="11937" y="11397"/>
                  <a:pt x="13017" y="11922"/>
                </a:cubicBezTo>
                <a:cubicBezTo>
                  <a:pt x="14067" y="12477"/>
                  <a:pt x="15176" y="13060"/>
                  <a:pt x="16256" y="13586"/>
                </a:cubicBezTo>
                <a:cubicBezTo>
                  <a:pt x="16811" y="13848"/>
                  <a:pt x="17394" y="14053"/>
                  <a:pt x="17978" y="14198"/>
                </a:cubicBezTo>
                <a:cubicBezTo>
                  <a:pt x="18562" y="14344"/>
                  <a:pt x="18941" y="14315"/>
                  <a:pt x="19350" y="14782"/>
                </a:cubicBezTo>
                <a:cubicBezTo>
                  <a:pt x="20167" y="15658"/>
                  <a:pt x="20897" y="16650"/>
                  <a:pt x="21626" y="17613"/>
                </a:cubicBezTo>
                <a:cubicBezTo>
                  <a:pt x="20079" y="17029"/>
                  <a:pt x="18795" y="16154"/>
                  <a:pt x="17424" y="15249"/>
                </a:cubicBezTo>
                <a:cubicBezTo>
                  <a:pt x="16752" y="14811"/>
                  <a:pt x="16023" y="14432"/>
                  <a:pt x="15264" y="14169"/>
                </a:cubicBezTo>
                <a:cubicBezTo>
                  <a:pt x="14729" y="13951"/>
                  <a:pt x="14134" y="13631"/>
                  <a:pt x="13563" y="13631"/>
                </a:cubicBezTo>
                <a:cubicBezTo>
                  <a:pt x="13448" y="13631"/>
                  <a:pt x="13333" y="13644"/>
                  <a:pt x="13221" y="13673"/>
                </a:cubicBezTo>
                <a:cubicBezTo>
                  <a:pt x="13746" y="14490"/>
                  <a:pt x="15060" y="15045"/>
                  <a:pt x="15906" y="15570"/>
                </a:cubicBezTo>
                <a:cubicBezTo>
                  <a:pt x="16723" y="16066"/>
                  <a:pt x="17540" y="16533"/>
                  <a:pt x="18416" y="16942"/>
                </a:cubicBezTo>
                <a:cubicBezTo>
                  <a:pt x="19291" y="17321"/>
                  <a:pt x="20196" y="17613"/>
                  <a:pt x="21130" y="17876"/>
                </a:cubicBezTo>
                <a:cubicBezTo>
                  <a:pt x="22181" y="18197"/>
                  <a:pt x="22531" y="18926"/>
                  <a:pt x="23086" y="19802"/>
                </a:cubicBezTo>
                <a:cubicBezTo>
                  <a:pt x="23202" y="20006"/>
                  <a:pt x="23961" y="21028"/>
                  <a:pt x="23669" y="21115"/>
                </a:cubicBezTo>
                <a:cubicBezTo>
                  <a:pt x="23666" y="21116"/>
                  <a:pt x="23662" y="21116"/>
                  <a:pt x="23658" y="21116"/>
                </a:cubicBezTo>
                <a:cubicBezTo>
                  <a:pt x="23463" y="21116"/>
                  <a:pt x="22732" y="20441"/>
                  <a:pt x="22589" y="20298"/>
                </a:cubicBezTo>
                <a:cubicBezTo>
                  <a:pt x="21860" y="19685"/>
                  <a:pt x="21101" y="19160"/>
                  <a:pt x="20284" y="18693"/>
                </a:cubicBezTo>
                <a:cubicBezTo>
                  <a:pt x="18981" y="18017"/>
                  <a:pt x="17228" y="17383"/>
                  <a:pt x="15668" y="17383"/>
                </a:cubicBezTo>
                <a:cubicBezTo>
                  <a:pt x="15410" y="17383"/>
                  <a:pt x="15158" y="17401"/>
                  <a:pt x="14914" y="17438"/>
                </a:cubicBezTo>
                <a:cubicBezTo>
                  <a:pt x="15176" y="18226"/>
                  <a:pt x="16490" y="18605"/>
                  <a:pt x="17161" y="18956"/>
                </a:cubicBezTo>
                <a:cubicBezTo>
                  <a:pt x="18036" y="19364"/>
                  <a:pt x="18970" y="19773"/>
                  <a:pt x="19875" y="20123"/>
                </a:cubicBezTo>
                <a:cubicBezTo>
                  <a:pt x="20780" y="20532"/>
                  <a:pt x="21685" y="20853"/>
                  <a:pt x="22619" y="21145"/>
                </a:cubicBezTo>
                <a:cubicBezTo>
                  <a:pt x="23027" y="21232"/>
                  <a:pt x="23728" y="21261"/>
                  <a:pt x="24049" y="21524"/>
                </a:cubicBezTo>
                <a:cubicBezTo>
                  <a:pt x="24341" y="21787"/>
                  <a:pt x="24516" y="22399"/>
                  <a:pt x="24691" y="22779"/>
                </a:cubicBezTo>
                <a:cubicBezTo>
                  <a:pt x="24778" y="22399"/>
                  <a:pt x="24428" y="21816"/>
                  <a:pt x="24311" y="21407"/>
                </a:cubicBezTo>
                <a:cubicBezTo>
                  <a:pt x="24165" y="21028"/>
                  <a:pt x="24107" y="20619"/>
                  <a:pt x="24136" y="20240"/>
                </a:cubicBezTo>
                <a:cubicBezTo>
                  <a:pt x="24195" y="19335"/>
                  <a:pt x="24574" y="18459"/>
                  <a:pt x="24749" y="17555"/>
                </a:cubicBezTo>
                <a:cubicBezTo>
                  <a:pt x="25070" y="15629"/>
                  <a:pt x="25158" y="13673"/>
                  <a:pt x="24983" y="11718"/>
                </a:cubicBezTo>
                <a:cubicBezTo>
                  <a:pt x="24983" y="11338"/>
                  <a:pt x="25041" y="10696"/>
                  <a:pt x="24866" y="10346"/>
                </a:cubicBezTo>
                <a:cubicBezTo>
                  <a:pt x="24790" y="10173"/>
                  <a:pt x="24724" y="10105"/>
                  <a:pt x="24666" y="10105"/>
                </a:cubicBezTo>
                <a:cubicBezTo>
                  <a:pt x="24481" y="10105"/>
                  <a:pt x="24385" y="10810"/>
                  <a:pt x="24341" y="10988"/>
                </a:cubicBezTo>
                <a:cubicBezTo>
                  <a:pt x="24165" y="11980"/>
                  <a:pt x="24019" y="12973"/>
                  <a:pt x="23903" y="13994"/>
                </a:cubicBezTo>
                <a:cubicBezTo>
                  <a:pt x="23669" y="16095"/>
                  <a:pt x="23611" y="18197"/>
                  <a:pt x="23786" y="20298"/>
                </a:cubicBezTo>
                <a:cubicBezTo>
                  <a:pt x="23173" y="19335"/>
                  <a:pt x="22385" y="18430"/>
                  <a:pt x="22181" y="17234"/>
                </a:cubicBezTo>
                <a:cubicBezTo>
                  <a:pt x="21977" y="16066"/>
                  <a:pt x="22064" y="14811"/>
                  <a:pt x="21977" y="13586"/>
                </a:cubicBezTo>
                <a:cubicBezTo>
                  <a:pt x="21860" y="12214"/>
                  <a:pt x="21655" y="10842"/>
                  <a:pt x="21451" y="9470"/>
                </a:cubicBezTo>
                <a:cubicBezTo>
                  <a:pt x="21276" y="8303"/>
                  <a:pt x="21276" y="6873"/>
                  <a:pt x="20722" y="5793"/>
                </a:cubicBezTo>
                <a:cubicBezTo>
                  <a:pt x="20050" y="7369"/>
                  <a:pt x="20488" y="9266"/>
                  <a:pt x="20663" y="10901"/>
                </a:cubicBezTo>
                <a:cubicBezTo>
                  <a:pt x="20867" y="12827"/>
                  <a:pt x="21101" y="14724"/>
                  <a:pt x="21305" y="16621"/>
                </a:cubicBezTo>
                <a:cubicBezTo>
                  <a:pt x="20751" y="15950"/>
                  <a:pt x="20050" y="15249"/>
                  <a:pt x="19963" y="14403"/>
                </a:cubicBezTo>
                <a:cubicBezTo>
                  <a:pt x="19875" y="13556"/>
                  <a:pt x="19963" y="12710"/>
                  <a:pt x="19817" y="11834"/>
                </a:cubicBezTo>
                <a:cubicBezTo>
                  <a:pt x="19554" y="10025"/>
                  <a:pt x="18620" y="8566"/>
                  <a:pt x="17628" y="7048"/>
                </a:cubicBezTo>
                <a:cubicBezTo>
                  <a:pt x="17394" y="6610"/>
                  <a:pt x="17132" y="6202"/>
                  <a:pt x="16811" y="5822"/>
                </a:cubicBezTo>
                <a:cubicBezTo>
                  <a:pt x="16691" y="5703"/>
                  <a:pt x="16592" y="5651"/>
                  <a:pt x="16517" y="5651"/>
                </a:cubicBezTo>
                <a:cubicBezTo>
                  <a:pt x="16372" y="5651"/>
                  <a:pt x="16315" y="5845"/>
                  <a:pt x="16373" y="6114"/>
                </a:cubicBezTo>
                <a:cubicBezTo>
                  <a:pt x="16460" y="6494"/>
                  <a:pt x="16606" y="6873"/>
                  <a:pt x="16782" y="7223"/>
                </a:cubicBezTo>
                <a:cubicBezTo>
                  <a:pt x="16957" y="7690"/>
                  <a:pt x="17161" y="8157"/>
                  <a:pt x="17336" y="8624"/>
                </a:cubicBezTo>
                <a:cubicBezTo>
                  <a:pt x="18007" y="10434"/>
                  <a:pt x="18620" y="12301"/>
                  <a:pt x="19262" y="14111"/>
                </a:cubicBezTo>
                <a:cubicBezTo>
                  <a:pt x="18679" y="13469"/>
                  <a:pt x="18007" y="12856"/>
                  <a:pt x="17482" y="12185"/>
                </a:cubicBezTo>
                <a:cubicBezTo>
                  <a:pt x="16869" y="11426"/>
                  <a:pt x="16665" y="10434"/>
                  <a:pt x="16373" y="9529"/>
                </a:cubicBezTo>
                <a:cubicBezTo>
                  <a:pt x="15818" y="7661"/>
                  <a:pt x="15030" y="5881"/>
                  <a:pt x="14038" y="4217"/>
                </a:cubicBezTo>
                <a:cubicBezTo>
                  <a:pt x="13746" y="3808"/>
                  <a:pt x="13484" y="3400"/>
                  <a:pt x="13163" y="3020"/>
                </a:cubicBezTo>
                <a:cubicBezTo>
                  <a:pt x="13075" y="2911"/>
                  <a:pt x="12788" y="2520"/>
                  <a:pt x="12590" y="2520"/>
                </a:cubicBezTo>
                <a:cubicBezTo>
                  <a:pt x="12525" y="2520"/>
                  <a:pt x="12469" y="2562"/>
                  <a:pt x="12433" y="2670"/>
                </a:cubicBezTo>
                <a:cubicBezTo>
                  <a:pt x="12345" y="2933"/>
                  <a:pt x="12696" y="3517"/>
                  <a:pt x="12783" y="3779"/>
                </a:cubicBezTo>
                <a:cubicBezTo>
                  <a:pt x="12958" y="4217"/>
                  <a:pt x="13104" y="4655"/>
                  <a:pt x="13250" y="5093"/>
                </a:cubicBezTo>
                <a:cubicBezTo>
                  <a:pt x="13863" y="6844"/>
                  <a:pt x="14476" y="8595"/>
                  <a:pt x="15497" y="10171"/>
                </a:cubicBezTo>
                <a:lnTo>
                  <a:pt x="13163" y="8361"/>
                </a:lnTo>
                <a:cubicBezTo>
                  <a:pt x="12520" y="7894"/>
                  <a:pt x="11674" y="7457"/>
                  <a:pt x="11411" y="6639"/>
                </a:cubicBezTo>
                <a:cubicBezTo>
                  <a:pt x="11149" y="5851"/>
                  <a:pt x="11032" y="5005"/>
                  <a:pt x="10682" y="4217"/>
                </a:cubicBezTo>
                <a:cubicBezTo>
                  <a:pt x="10332" y="3371"/>
                  <a:pt x="9806" y="2612"/>
                  <a:pt x="9193" y="1970"/>
                </a:cubicBezTo>
                <a:cubicBezTo>
                  <a:pt x="8551" y="1269"/>
                  <a:pt x="7851" y="656"/>
                  <a:pt x="7063" y="131"/>
                </a:cubicBezTo>
                <a:cubicBezTo>
                  <a:pt x="6913" y="40"/>
                  <a:pt x="6810" y="0"/>
                  <a:pt x="6743"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06" name="Google Shape;106;g13edbe849d4_0_725"/>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07" name="Shape 107"/>
        <p:cNvGrpSpPr/>
        <p:nvPr/>
      </p:nvGrpSpPr>
      <p:grpSpPr>
        <a:xfrm>
          <a:off x="0" y="0"/>
          <a:ext cx="0" cy="0"/>
          <a:chOff x="0" y="0"/>
          <a:chExt cx="0" cy="0"/>
        </a:xfrm>
      </p:grpSpPr>
      <p:sp>
        <p:nvSpPr>
          <p:cNvPr id="108" name="Google Shape;108;g13edbe849d4_0_751"/>
          <p:cNvSpPr txBox="1"/>
          <p:nvPr>
            <p:ph type="title"/>
          </p:nvPr>
        </p:nvSpPr>
        <p:spPr>
          <a:xfrm>
            <a:off x="1426325" y="1079000"/>
            <a:ext cx="15433500" cy="1145400"/>
          </a:xfrm>
          <a:prstGeom prst="rect">
            <a:avLst/>
          </a:prstGeom>
        </p:spPr>
        <p:txBody>
          <a:bodyPr anchorCtr="0" anchor="t" bIns="182850" lIns="182850" spcFirstLastPara="1" rIns="182850" wrap="square" tIns="182850">
            <a:noAutofit/>
          </a:bodyPr>
          <a:lstStyle>
            <a:lvl1pPr lvl="0" rtl="0">
              <a:spcBef>
                <a:spcPts val="0"/>
              </a:spcBef>
              <a:spcAft>
                <a:spcPts val="0"/>
              </a:spcAft>
              <a:buSzPts val="6400"/>
              <a:buNone/>
              <a:defRPr/>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p:txBody>
      </p:sp>
      <p:sp>
        <p:nvSpPr>
          <p:cNvPr id="109" name="Google Shape;109;g13edbe849d4_0_751"/>
          <p:cNvSpPr txBox="1"/>
          <p:nvPr>
            <p:ph idx="1" type="body"/>
          </p:nvPr>
        </p:nvSpPr>
        <p:spPr>
          <a:xfrm>
            <a:off x="1426375" y="2367450"/>
            <a:ext cx="15433500" cy="6832800"/>
          </a:xfrm>
          <a:prstGeom prst="rect">
            <a:avLst/>
          </a:prstGeom>
        </p:spPr>
        <p:txBody>
          <a:bodyPr anchorCtr="0" anchor="t" bIns="182850" lIns="182850" spcFirstLastPara="1" rIns="182850" wrap="square" tIns="182850">
            <a:noAutofit/>
          </a:bodyPr>
          <a:lstStyle>
            <a:lvl1pPr indent="-431800" lvl="0" marL="457200" rtl="0">
              <a:spcBef>
                <a:spcPts val="0"/>
              </a:spcBef>
              <a:spcAft>
                <a:spcPts val="0"/>
              </a:spcAft>
              <a:buSzPts val="3200"/>
              <a:buChar char="●"/>
              <a:defRPr/>
            </a:lvl1pPr>
            <a:lvl2pPr indent="-431800" lvl="1" marL="914400" rtl="0">
              <a:spcBef>
                <a:spcPts val="0"/>
              </a:spcBef>
              <a:spcAft>
                <a:spcPts val="0"/>
              </a:spcAft>
              <a:buSzPts val="3200"/>
              <a:buChar char="○"/>
              <a:defRPr/>
            </a:lvl2pPr>
            <a:lvl3pPr indent="-431800" lvl="2" marL="1371600" rtl="0">
              <a:spcBef>
                <a:spcPts val="0"/>
              </a:spcBef>
              <a:spcAft>
                <a:spcPts val="0"/>
              </a:spcAft>
              <a:buSzPts val="3200"/>
              <a:buChar char="■"/>
              <a:defRPr/>
            </a:lvl3pPr>
            <a:lvl4pPr indent="-431800" lvl="3" marL="1828800" rtl="0">
              <a:spcBef>
                <a:spcPts val="0"/>
              </a:spcBef>
              <a:spcAft>
                <a:spcPts val="0"/>
              </a:spcAft>
              <a:buSzPts val="3200"/>
              <a:buChar char="●"/>
              <a:defRPr/>
            </a:lvl4pPr>
            <a:lvl5pPr indent="-431800" lvl="4" marL="2286000" rtl="0">
              <a:spcBef>
                <a:spcPts val="0"/>
              </a:spcBef>
              <a:spcAft>
                <a:spcPts val="0"/>
              </a:spcAft>
              <a:buSzPts val="3200"/>
              <a:buChar char="○"/>
              <a:defRPr/>
            </a:lvl5pPr>
            <a:lvl6pPr indent="-431800" lvl="5" marL="2743200" rtl="0">
              <a:spcBef>
                <a:spcPts val="0"/>
              </a:spcBef>
              <a:spcAft>
                <a:spcPts val="0"/>
              </a:spcAft>
              <a:buSzPts val="3200"/>
              <a:buChar char="■"/>
              <a:defRPr/>
            </a:lvl6pPr>
            <a:lvl7pPr indent="-431800" lvl="6" marL="3200400" rtl="0">
              <a:spcBef>
                <a:spcPts val="0"/>
              </a:spcBef>
              <a:spcAft>
                <a:spcPts val="0"/>
              </a:spcAft>
              <a:buSzPts val="3200"/>
              <a:buChar char="●"/>
              <a:defRPr/>
            </a:lvl7pPr>
            <a:lvl8pPr indent="-431800" lvl="7" marL="3657600" rtl="0">
              <a:spcBef>
                <a:spcPts val="0"/>
              </a:spcBef>
              <a:spcAft>
                <a:spcPts val="0"/>
              </a:spcAft>
              <a:buSzPts val="3200"/>
              <a:buChar char="○"/>
              <a:defRPr/>
            </a:lvl8pPr>
            <a:lvl9pPr indent="-431800" lvl="8" marL="4114800" rtl="0">
              <a:spcBef>
                <a:spcPts val="0"/>
              </a:spcBef>
              <a:spcAft>
                <a:spcPts val="0"/>
              </a:spcAft>
              <a:buSzPts val="3200"/>
              <a:buChar char="■"/>
              <a:defRPr/>
            </a:lvl9pPr>
          </a:lstStyle>
          <a:p/>
        </p:txBody>
      </p:sp>
      <p:sp>
        <p:nvSpPr>
          <p:cNvPr id="110" name="Google Shape;110;g13edbe849d4_0_751"/>
          <p:cNvSpPr/>
          <p:nvPr/>
        </p:nvSpPr>
        <p:spPr>
          <a:xfrm>
            <a:off x="-1080334" y="7021725"/>
            <a:ext cx="2951451" cy="2186271"/>
          </a:xfrm>
          <a:custGeom>
            <a:rect b="b" l="l" r="r" t="t"/>
            <a:pathLst>
              <a:path extrusionOk="0" h="26417" w="35666">
                <a:moveTo>
                  <a:pt x="18127" y="1"/>
                </a:moveTo>
                <a:cubicBezTo>
                  <a:pt x="13755" y="1"/>
                  <a:pt x="9223" y="876"/>
                  <a:pt x="8202" y="2046"/>
                </a:cubicBezTo>
                <a:cubicBezTo>
                  <a:pt x="1" y="3884"/>
                  <a:pt x="322" y="14800"/>
                  <a:pt x="2482" y="20812"/>
                </a:cubicBezTo>
                <a:cubicBezTo>
                  <a:pt x="4022" y="25111"/>
                  <a:pt x="9417" y="26416"/>
                  <a:pt x="14120" y="26416"/>
                </a:cubicBezTo>
                <a:cubicBezTo>
                  <a:pt x="15835" y="26416"/>
                  <a:pt x="17457" y="26243"/>
                  <a:pt x="18767" y="25977"/>
                </a:cubicBezTo>
                <a:cubicBezTo>
                  <a:pt x="28427" y="23993"/>
                  <a:pt x="35665" y="5344"/>
                  <a:pt x="24779" y="966"/>
                </a:cubicBezTo>
                <a:cubicBezTo>
                  <a:pt x="23070" y="287"/>
                  <a:pt x="20625" y="1"/>
                  <a:pt x="18127"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nvGrpSpPr>
          <p:cNvPr id="111" name="Google Shape;111;g13edbe849d4_0_751"/>
          <p:cNvGrpSpPr/>
          <p:nvPr/>
        </p:nvGrpSpPr>
        <p:grpSpPr>
          <a:xfrm>
            <a:off x="15576200" y="9208025"/>
            <a:ext cx="2322207" cy="1468775"/>
            <a:chOff x="5161625" y="732525"/>
            <a:chExt cx="456050" cy="288425"/>
          </a:xfrm>
        </p:grpSpPr>
        <p:sp>
          <p:nvSpPr>
            <p:cNvPr id="112" name="Google Shape;112;g13edbe849d4_0_751"/>
            <p:cNvSpPr/>
            <p:nvPr/>
          </p:nvSpPr>
          <p:spPr>
            <a:xfrm>
              <a:off x="5417000" y="739375"/>
              <a:ext cx="70075" cy="59075"/>
            </a:xfrm>
            <a:custGeom>
              <a:rect b="b" l="l" r="r" t="t"/>
              <a:pathLst>
                <a:path extrusionOk="0" h="2363" w="2803">
                  <a:moveTo>
                    <a:pt x="2131" y="0"/>
                  </a:moveTo>
                  <a:cubicBezTo>
                    <a:pt x="1927" y="0"/>
                    <a:pt x="1752" y="29"/>
                    <a:pt x="1547" y="59"/>
                  </a:cubicBezTo>
                  <a:cubicBezTo>
                    <a:pt x="1438" y="27"/>
                    <a:pt x="1326" y="13"/>
                    <a:pt x="1215" y="13"/>
                  </a:cubicBezTo>
                  <a:cubicBezTo>
                    <a:pt x="910" y="13"/>
                    <a:pt x="607" y="121"/>
                    <a:pt x="351" y="292"/>
                  </a:cubicBezTo>
                  <a:cubicBezTo>
                    <a:pt x="176" y="438"/>
                    <a:pt x="59" y="672"/>
                    <a:pt x="88" y="905"/>
                  </a:cubicBezTo>
                  <a:cubicBezTo>
                    <a:pt x="0" y="1138"/>
                    <a:pt x="59" y="1372"/>
                    <a:pt x="234" y="1518"/>
                  </a:cubicBezTo>
                  <a:cubicBezTo>
                    <a:pt x="379" y="2036"/>
                    <a:pt x="862" y="2362"/>
                    <a:pt x="1360" y="2362"/>
                  </a:cubicBezTo>
                  <a:cubicBezTo>
                    <a:pt x="1563" y="2362"/>
                    <a:pt x="1769" y="2308"/>
                    <a:pt x="1956" y="2189"/>
                  </a:cubicBezTo>
                  <a:cubicBezTo>
                    <a:pt x="2219" y="1985"/>
                    <a:pt x="2394" y="1722"/>
                    <a:pt x="2423" y="1372"/>
                  </a:cubicBezTo>
                  <a:cubicBezTo>
                    <a:pt x="2510" y="1226"/>
                    <a:pt x="2510" y="1051"/>
                    <a:pt x="2452" y="905"/>
                  </a:cubicBezTo>
                  <a:cubicBezTo>
                    <a:pt x="2802" y="584"/>
                    <a:pt x="2598" y="0"/>
                    <a:pt x="2131"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13" name="Google Shape;113;g13edbe849d4_0_751"/>
            <p:cNvSpPr/>
            <p:nvPr/>
          </p:nvSpPr>
          <p:spPr>
            <a:xfrm>
              <a:off x="5290050" y="825250"/>
              <a:ext cx="72975" cy="59500"/>
            </a:xfrm>
            <a:custGeom>
              <a:rect b="b" l="l" r="r" t="t"/>
              <a:pathLst>
                <a:path extrusionOk="0" h="2380" w="2919">
                  <a:moveTo>
                    <a:pt x="1876" y="1"/>
                  </a:moveTo>
                  <a:cubicBezTo>
                    <a:pt x="1687" y="1"/>
                    <a:pt x="1493" y="32"/>
                    <a:pt x="1314" y="67"/>
                  </a:cubicBezTo>
                  <a:cubicBezTo>
                    <a:pt x="905" y="97"/>
                    <a:pt x="526" y="330"/>
                    <a:pt x="292" y="710"/>
                  </a:cubicBezTo>
                  <a:cubicBezTo>
                    <a:pt x="146" y="972"/>
                    <a:pt x="117" y="1293"/>
                    <a:pt x="205" y="1556"/>
                  </a:cubicBezTo>
                  <a:cubicBezTo>
                    <a:pt x="205" y="1614"/>
                    <a:pt x="175" y="1673"/>
                    <a:pt x="146" y="1731"/>
                  </a:cubicBezTo>
                  <a:cubicBezTo>
                    <a:pt x="0" y="2096"/>
                    <a:pt x="361" y="2380"/>
                    <a:pt x="688" y="2380"/>
                  </a:cubicBezTo>
                  <a:cubicBezTo>
                    <a:pt x="753" y="2380"/>
                    <a:pt x="817" y="2368"/>
                    <a:pt x="876" y="2344"/>
                  </a:cubicBezTo>
                  <a:cubicBezTo>
                    <a:pt x="1255" y="2169"/>
                    <a:pt x="1722" y="2227"/>
                    <a:pt x="2131" y="2023"/>
                  </a:cubicBezTo>
                  <a:cubicBezTo>
                    <a:pt x="2452" y="1877"/>
                    <a:pt x="2685" y="1585"/>
                    <a:pt x="2802" y="1235"/>
                  </a:cubicBezTo>
                  <a:cubicBezTo>
                    <a:pt x="2919" y="914"/>
                    <a:pt x="2831" y="534"/>
                    <a:pt x="2598" y="272"/>
                  </a:cubicBezTo>
                  <a:cubicBezTo>
                    <a:pt x="2408" y="65"/>
                    <a:pt x="2147" y="1"/>
                    <a:pt x="1876"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14" name="Google Shape;114;g13edbe849d4_0_751"/>
            <p:cNvSpPr/>
            <p:nvPr/>
          </p:nvSpPr>
          <p:spPr>
            <a:xfrm>
              <a:off x="5530100" y="788400"/>
              <a:ext cx="87575" cy="68550"/>
            </a:xfrm>
            <a:custGeom>
              <a:rect b="b" l="l" r="r" t="t"/>
              <a:pathLst>
                <a:path extrusionOk="0" h="2742" w="3503">
                  <a:moveTo>
                    <a:pt x="2281" y="1"/>
                  </a:moveTo>
                  <a:cubicBezTo>
                    <a:pt x="2003" y="1"/>
                    <a:pt x="1727" y="125"/>
                    <a:pt x="1547" y="345"/>
                  </a:cubicBezTo>
                  <a:cubicBezTo>
                    <a:pt x="1489" y="345"/>
                    <a:pt x="1459" y="374"/>
                    <a:pt x="1401" y="374"/>
                  </a:cubicBezTo>
                  <a:cubicBezTo>
                    <a:pt x="1304" y="304"/>
                    <a:pt x="1193" y="268"/>
                    <a:pt x="1085" y="268"/>
                  </a:cubicBezTo>
                  <a:cubicBezTo>
                    <a:pt x="966" y="268"/>
                    <a:pt x="851" y="312"/>
                    <a:pt x="759" y="403"/>
                  </a:cubicBezTo>
                  <a:cubicBezTo>
                    <a:pt x="175" y="899"/>
                    <a:pt x="0" y="1717"/>
                    <a:pt x="321" y="2446"/>
                  </a:cubicBezTo>
                  <a:cubicBezTo>
                    <a:pt x="409" y="2592"/>
                    <a:pt x="555" y="2709"/>
                    <a:pt x="759" y="2709"/>
                  </a:cubicBezTo>
                  <a:cubicBezTo>
                    <a:pt x="883" y="2731"/>
                    <a:pt x="1009" y="2742"/>
                    <a:pt x="1135" y="2742"/>
                  </a:cubicBezTo>
                  <a:cubicBezTo>
                    <a:pt x="1512" y="2742"/>
                    <a:pt x="1890" y="2643"/>
                    <a:pt x="2218" y="2446"/>
                  </a:cubicBezTo>
                  <a:cubicBezTo>
                    <a:pt x="2306" y="2359"/>
                    <a:pt x="2393" y="2271"/>
                    <a:pt x="2452" y="2184"/>
                  </a:cubicBezTo>
                  <a:cubicBezTo>
                    <a:pt x="2831" y="2154"/>
                    <a:pt x="3152" y="1979"/>
                    <a:pt x="3386" y="1658"/>
                  </a:cubicBezTo>
                  <a:cubicBezTo>
                    <a:pt x="3502" y="1483"/>
                    <a:pt x="3473" y="1220"/>
                    <a:pt x="3327" y="1045"/>
                  </a:cubicBezTo>
                  <a:cubicBezTo>
                    <a:pt x="3298" y="1016"/>
                    <a:pt x="3269" y="987"/>
                    <a:pt x="3240" y="958"/>
                  </a:cubicBezTo>
                  <a:cubicBezTo>
                    <a:pt x="3211" y="578"/>
                    <a:pt x="2977" y="257"/>
                    <a:pt x="2656" y="82"/>
                  </a:cubicBezTo>
                  <a:cubicBezTo>
                    <a:pt x="2537" y="27"/>
                    <a:pt x="2408" y="1"/>
                    <a:pt x="2281"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15" name="Google Shape;115;g13edbe849d4_0_751"/>
            <p:cNvSpPr/>
            <p:nvPr/>
          </p:nvSpPr>
          <p:spPr>
            <a:xfrm>
              <a:off x="5430850" y="861400"/>
              <a:ext cx="72275" cy="51275"/>
            </a:xfrm>
            <a:custGeom>
              <a:rect b="b" l="l" r="r" t="t"/>
              <a:pathLst>
                <a:path extrusionOk="0" h="2051" w="2891">
                  <a:moveTo>
                    <a:pt x="1956" y="1190"/>
                  </a:moveTo>
                  <a:cubicBezTo>
                    <a:pt x="1942" y="1204"/>
                    <a:pt x="1920" y="1212"/>
                    <a:pt x="1898" y="1212"/>
                  </a:cubicBezTo>
                  <a:cubicBezTo>
                    <a:pt x="1876" y="1212"/>
                    <a:pt x="1854" y="1204"/>
                    <a:pt x="1840" y="1190"/>
                  </a:cubicBezTo>
                  <a:close/>
                  <a:moveTo>
                    <a:pt x="1884" y="0"/>
                  </a:moveTo>
                  <a:cubicBezTo>
                    <a:pt x="1809" y="0"/>
                    <a:pt x="1734" y="17"/>
                    <a:pt x="1665" y="52"/>
                  </a:cubicBezTo>
                  <a:cubicBezTo>
                    <a:pt x="1373" y="197"/>
                    <a:pt x="1022" y="314"/>
                    <a:pt x="731" y="489"/>
                  </a:cubicBezTo>
                  <a:cubicBezTo>
                    <a:pt x="439" y="664"/>
                    <a:pt x="1" y="927"/>
                    <a:pt x="118" y="1365"/>
                  </a:cubicBezTo>
                  <a:cubicBezTo>
                    <a:pt x="118" y="1598"/>
                    <a:pt x="264" y="1803"/>
                    <a:pt x="468" y="1919"/>
                  </a:cubicBezTo>
                  <a:cubicBezTo>
                    <a:pt x="643" y="2007"/>
                    <a:pt x="840" y="2051"/>
                    <a:pt x="1037" y="2051"/>
                  </a:cubicBezTo>
                  <a:cubicBezTo>
                    <a:pt x="1234" y="2051"/>
                    <a:pt x="1431" y="2007"/>
                    <a:pt x="1606" y="1919"/>
                  </a:cubicBezTo>
                  <a:cubicBezTo>
                    <a:pt x="1986" y="1773"/>
                    <a:pt x="2511" y="1598"/>
                    <a:pt x="2715" y="1219"/>
                  </a:cubicBezTo>
                  <a:cubicBezTo>
                    <a:pt x="2890" y="840"/>
                    <a:pt x="2715" y="402"/>
                    <a:pt x="2336" y="256"/>
                  </a:cubicBezTo>
                  <a:cubicBezTo>
                    <a:pt x="2233" y="92"/>
                    <a:pt x="2059" y="0"/>
                    <a:pt x="1884"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16" name="Google Shape;116;g13edbe849d4_0_751"/>
            <p:cNvSpPr/>
            <p:nvPr/>
          </p:nvSpPr>
          <p:spPr>
            <a:xfrm>
              <a:off x="5287325" y="732525"/>
              <a:ext cx="67675" cy="58000"/>
            </a:xfrm>
            <a:custGeom>
              <a:rect b="b" l="l" r="r" t="t"/>
              <a:pathLst>
                <a:path extrusionOk="0" h="2320" w="2707">
                  <a:moveTo>
                    <a:pt x="1457" y="0"/>
                  </a:moveTo>
                  <a:cubicBezTo>
                    <a:pt x="1331" y="0"/>
                    <a:pt x="1208" y="27"/>
                    <a:pt x="1102" y="70"/>
                  </a:cubicBezTo>
                  <a:cubicBezTo>
                    <a:pt x="518" y="128"/>
                    <a:pt x="22" y="449"/>
                    <a:pt x="22" y="1091"/>
                  </a:cubicBezTo>
                  <a:cubicBezTo>
                    <a:pt x="0" y="1838"/>
                    <a:pt x="665" y="2320"/>
                    <a:pt x="1343" y="2320"/>
                  </a:cubicBezTo>
                  <a:cubicBezTo>
                    <a:pt x="1593" y="2320"/>
                    <a:pt x="1845" y="2254"/>
                    <a:pt x="2065" y="2113"/>
                  </a:cubicBezTo>
                  <a:cubicBezTo>
                    <a:pt x="2561" y="1763"/>
                    <a:pt x="2707" y="1091"/>
                    <a:pt x="2444" y="537"/>
                  </a:cubicBezTo>
                  <a:cubicBezTo>
                    <a:pt x="2415" y="362"/>
                    <a:pt x="2269" y="216"/>
                    <a:pt x="2123" y="187"/>
                  </a:cubicBezTo>
                  <a:cubicBezTo>
                    <a:pt x="1948" y="70"/>
                    <a:pt x="1802" y="12"/>
                    <a:pt x="1598" y="12"/>
                  </a:cubicBezTo>
                  <a:cubicBezTo>
                    <a:pt x="1551" y="4"/>
                    <a:pt x="1504" y="0"/>
                    <a:pt x="1457"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17" name="Google Shape;117;g13edbe849d4_0_751"/>
            <p:cNvSpPr/>
            <p:nvPr/>
          </p:nvSpPr>
          <p:spPr>
            <a:xfrm>
              <a:off x="5161625" y="857375"/>
              <a:ext cx="55475" cy="51225"/>
            </a:xfrm>
            <a:custGeom>
              <a:rect b="b" l="l" r="r" t="t"/>
              <a:pathLst>
                <a:path extrusionOk="0" h="2049" w="2219">
                  <a:moveTo>
                    <a:pt x="1022" y="1059"/>
                  </a:moveTo>
                  <a:cubicBezTo>
                    <a:pt x="1022" y="1059"/>
                    <a:pt x="993" y="1088"/>
                    <a:pt x="993" y="1088"/>
                  </a:cubicBezTo>
                  <a:lnTo>
                    <a:pt x="993" y="1059"/>
                  </a:lnTo>
                  <a:close/>
                  <a:moveTo>
                    <a:pt x="975" y="1"/>
                  </a:moveTo>
                  <a:cubicBezTo>
                    <a:pt x="807" y="1"/>
                    <a:pt x="642" y="57"/>
                    <a:pt x="497" y="154"/>
                  </a:cubicBezTo>
                  <a:cubicBezTo>
                    <a:pt x="292" y="271"/>
                    <a:pt x="117" y="475"/>
                    <a:pt x="30" y="709"/>
                  </a:cubicBezTo>
                  <a:cubicBezTo>
                    <a:pt x="1" y="796"/>
                    <a:pt x="1" y="913"/>
                    <a:pt x="30" y="1001"/>
                  </a:cubicBezTo>
                  <a:cubicBezTo>
                    <a:pt x="30" y="1088"/>
                    <a:pt x="30" y="1176"/>
                    <a:pt x="30" y="1263"/>
                  </a:cubicBezTo>
                  <a:cubicBezTo>
                    <a:pt x="114" y="1747"/>
                    <a:pt x="531" y="2049"/>
                    <a:pt x="976" y="2049"/>
                  </a:cubicBezTo>
                  <a:cubicBezTo>
                    <a:pt x="1149" y="2049"/>
                    <a:pt x="1326" y="2003"/>
                    <a:pt x="1489" y="1905"/>
                  </a:cubicBezTo>
                  <a:cubicBezTo>
                    <a:pt x="2131" y="1584"/>
                    <a:pt x="2219" y="680"/>
                    <a:pt x="1664" y="242"/>
                  </a:cubicBezTo>
                  <a:cubicBezTo>
                    <a:pt x="1577" y="183"/>
                    <a:pt x="1460" y="125"/>
                    <a:pt x="1372" y="96"/>
                  </a:cubicBezTo>
                  <a:cubicBezTo>
                    <a:pt x="1285" y="37"/>
                    <a:pt x="1168" y="8"/>
                    <a:pt x="1080" y="8"/>
                  </a:cubicBezTo>
                  <a:cubicBezTo>
                    <a:pt x="1045" y="3"/>
                    <a:pt x="1010" y="1"/>
                    <a:pt x="975"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18" name="Google Shape;118;g13edbe849d4_0_751"/>
            <p:cNvSpPr/>
            <p:nvPr/>
          </p:nvSpPr>
          <p:spPr>
            <a:xfrm>
              <a:off x="5288575" y="945725"/>
              <a:ext cx="56625" cy="50200"/>
            </a:xfrm>
            <a:custGeom>
              <a:rect b="b" l="l" r="r" t="t"/>
              <a:pathLst>
                <a:path extrusionOk="0" h="2008" w="2265">
                  <a:moveTo>
                    <a:pt x="1597" y="0"/>
                  </a:moveTo>
                  <a:cubicBezTo>
                    <a:pt x="1571" y="0"/>
                    <a:pt x="1545" y="2"/>
                    <a:pt x="1518" y="6"/>
                  </a:cubicBezTo>
                  <a:cubicBezTo>
                    <a:pt x="1373" y="35"/>
                    <a:pt x="1227" y="64"/>
                    <a:pt x="1110" y="152"/>
                  </a:cubicBezTo>
                  <a:cubicBezTo>
                    <a:pt x="964" y="152"/>
                    <a:pt x="847" y="181"/>
                    <a:pt x="701" y="239"/>
                  </a:cubicBezTo>
                  <a:cubicBezTo>
                    <a:pt x="30" y="560"/>
                    <a:pt x="1" y="1523"/>
                    <a:pt x="672" y="1874"/>
                  </a:cubicBezTo>
                  <a:cubicBezTo>
                    <a:pt x="825" y="1963"/>
                    <a:pt x="995" y="2008"/>
                    <a:pt x="1165" y="2008"/>
                  </a:cubicBezTo>
                  <a:cubicBezTo>
                    <a:pt x="1383" y="2008"/>
                    <a:pt x="1601" y="1934"/>
                    <a:pt x="1781" y="1786"/>
                  </a:cubicBezTo>
                  <a:cubicBezTo>
                    <a:pt x="1898" y="1698"/>
                    <a:pt x="1985" y="1552"/>
                    <a:pt x="1985" y="1377"/>
                  </a:cubicBezTo>
                  <a:cubicBezTo>
                    <a:pt x="2015" y="1319"/>
                    <a:pt x="2044" y="1261"/>
                    <a:pt x="2073" y="1202"/>
                  </a:cubicBezTo>
                  <a:cubicBezTo>
                    <a:pt x="2102" y="1056"/>
                    <a:pt x="2102" y="910"/>
                    <a:pt x="2073" y="794"/>
                  </a:cubicBezTo>
                  <a:cubicBezTo>
                    <a:pt x="2265" y="410"/>
                    <a:pt x="1993" y="0"/>
                    <a:pt x="1597"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19" name="Google Shape;119;g13edbe849d4_0_751"/>
            <p:cNvSpPr/>
            <p:nvPr/>
          </p:nvSpPr>
          <p:spPr>
            <a:xfrm>
              <a:off x="5163825" y="971550"/>
              <a:ext cx="56200" cy="49400"/>
            </a:xfrm>
            <a:custGeom>
              <a:rect b="b" l="l" r="r" t="t"/>
              <a:pathLst>
                <a:path extrusionOk="0" h="1976" w="2248">
                  <a:moveTo>
                    <a:pt x="1578" y="1"/>
                  </a:moveTo>
                  <a:cubicBezTo>
                    <a:pt x="1501" y="1"/>
                    <a:pt x="1421" y="17"/>
                    <a:pt x="1343" y="53"/>
                  </a:cubicBezTo>
                  <a:lnTo>
                    <a:pt x="350" y="461"/>
                  </a:lnTo>
                  <a:cubicBezTo>
                    <a:pt x="117" y="607"/>
                    <a:pt x="0" y="899"/>
                    <a:pt x="146" y="1162"/>
                  </a:cubicBezTo>
                  <a:cubicBezTo>
                    <a:pt x="223" y="1340"/>
                    <a:pt x="411" y="1430"/>
                    <a:pt x="594" y="1430"/>
                  </a:cubicBezTo>
                  <a:cubicBezTo>
                    <a:pt x="620" y="1430"/>
                    <a:pt x="646" y="1428"/>
                    <a:pt x="671" y="1424"/>
                  </a:cubicBezTo>
                  <a:lnTo>
                    <a:pt x="671" y="1453"/>
                  </a:lnTo>
                  <a:cubicBezTo>
                    <a:pt x="671" y="1750"/>
                    <a:pt x="922" y="1976"/>
                    <a:pt x="1198" y="1976"/>
                  </a:cubicBezTo>
                  <a:cubicBezTo>
                    <a:pt x="1275" y="1976"/>
                    <a:pt x="1354" y="1958"/>
                    <a:pt x="1430" y="1920"/>
                  </a:cubicBezTo>
                  <a:cubicBezTo>
                    <a:pt x="1956" y="1629"/>
                    <a:pt x="2247" y="1016"/>
                    <a:pt x="2102" y="403"/>
                  </a:cubicBezTo>
                  <a:cubicBezTo>
                    <a:pt x="2035" y="160"/>
                    <a:pt x="1819" y="1"/>
                    <a:pt x="1578"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20" name="Google Shape;120;g13edbe849d4_0_751"/>
            <p:cNvSpPr/>
            <p:nvPr/>
          </p:nvSpPr>
          <p:spPr>
            <a:xfrm>
              <a:off x="5191550" y="772650"/>
              <a:ext cx="41600" cy="40500"/>
            </a:xfrm>
            <a:custGeom>
              <a:rect b="b" l="l" r="r" t="t"/>
              <a:pathLst>
                <a:path extrusionOk="0" h="1620" w="1664">
                  <a:moveTo>
                    <a:pt x="1124" y="1"/>
                  </a:moveTo>
                  <a:cubicBezTo>
                    <a:pt x="1090" y="1"/>
                    <a:pt x="1056" y="4"/>
                    <a:pt x="1022" y="12"/>
                  </a:cubicBezTo>
                  <a:cubicBezTo>
                    <a:pt x="730" y="41"/>
                    <a:pt x="496" y="216"/>
                    <a:pt x="350" y="479"/>
                  </a:cubicBezTo>
                  <a:lnTo>
                    <a:pt x="321" y="508"/>
                  </a:lnTo>
                  <a:lnTo>
                    <a:pt x="175" y="741"/>
                  </a:lnTo>
                  <a:cubicBezTo>
                    <a:pt x="0" y="1004"/>
                    <a:pt x="88" y="1325"/>
                    <a:pt x="321" y="1471"/>
                  </a:cubicBezTo>
                  <a:cubicBezTo>
                    <a:pt x="350" y="1500"/>
                    <a:pt x="409" y="1500"/>
                    <a:pt x="438" y="1529"/>
                  </a:cubicBezTo>
                  <a:cubicBezTo>
                    <a:pt x="526" y="1588"/>
                    <a:pt x="642" y="1617"/>
                    <a:pt x="730" y="1617"/>
                  </a:cubicBezTo>
                  <a:cubicBezTo>
                    <a:pt x="751" y="1619"/>
                    <a:pt x="773" y="1619"/>
                    <a:pt x="794" y="1619"/>
                  </a:cubicBezTo>
                  <a:cubicBezTo>
                    <a:pt x="1145" y="1619"/>
                    <a:pt x="1435" y="1393"/>
                    <a:pt x="1518" y="1062"/>
                  </a:cubicBezTo>
                  <a:cubicBezTo>
                    <a:pt x="1547" y="975"/>
                    <a:pt x="1547" y="887"/>
                    <a:pt x="1547" y="800"/>
                  </a:cubicBezTo>
                  <a:cubicBezTo>
                    <a:pt x="1635" y="683"/>
                    <a:pt x="1664" y="537"/>
                    <a:pt x="1635" y="391"/>
                  </a:cubicBezTo>
                  <a:cubicBezTo>
                    <a:pt x="1558" y="163"/>
                    <a:pt x="1350" y="1"/>
                    <a:pt x="1124"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sp>
        <p:nvSpPr>
          <p:cNvPr id="121" name="Google Shape;121;g13edbe849d4_0_751"/>
          <p:cNvSpPr/>
          <p:nvPr/>
        </p:nvSpPr>
        <p:spPr>
          <a:xfrm rot="-9482722">
            <a:off x="-1133113" y="5715159"/>
            <a:ext cx="3057000" cy="2768091"/>
          </a:xfrm>
          <a:custGeom>
            <a:rect b="b" l="l" r="r" t="t"/>
            <a:pathLst>
              <a:path extrusionOk="0" h="22779" w="25158">
                <a:moveTo>
                  <a:pt x="1080" y="2437"/>
                </a:moveTo>
                <a:lnTo>
                  <a:pt x="1080" y="2437"/>
                </a:lnTo>
                <a:cubicBezTo>
                  <a:pt x="2014" y="2554"/>
                  <a:pt x="3035" y="2583"/>
                  <a:pt x="3911" y="2875"/>
                </a:cubicBezTo>
                <a:cubicBezTo>
                  <a:pt x="4699" y="3196"/>
                  <a:pt x="5399" y="3663"/>
                  <a:pt x="5954" y="4305"/>
                </a:cubicBezTo>
                <a:cubicBezTo>
                  <a:pt x="5107" y="4159"/>
                  <a:pt x="4261" y="3896"/>
                  <a:pt x="3473" y="3546"/>
                </a:cubicBezTo>
                <a:cubicBezTo>
                  <a:pt x="2773" y="3283"/>
                  <a:pt x="1576" y="3020"/>
                  <a:pt x="1080" y="2437"/>
                </a:cubicBezTo>
                <a:close/>
                <a:moveTo>
                  <a:pt x="7474" y="5874"/>
                </a:moveTo>
                <a:cubicBezTo>
                  <a:pt x="7999" y="5874"/>
                  <a:pt x="8523" y="5905"/>
                  <a:pt x="9047" y="5997"/>
                </a:cubicBezTo>
                <a:cubicBezTo>
                  <a:pt x="8368" y="6403"/>
                  <a:pt x="7700" y="6562"/>
                  <a:pt x="7036" y="6562"/>
                </a:cubicBezTo>
                <a:cubicBezTo>
                  <a:pt x="6217" y="6562"/>
                  <a:pt x="5404" y="6320"/>
                  <a:pt x="4582" y="5997"/>
                </a:cubicBezTo>
                <a:cubicBezTo>
                  <a:pt x="5546" y="5978"/>
                  <a:pt x="6510" y="5874"/>
                  <a:pt x="7474" y="5874"/>
                </a:cubicBezTo>
                <a:close/>
                <a:moveTo>
                  <a:pt x="7150" y="627"/>
                </a:moveTo>
                <a:cubicBezTo>
                  <a:pt x="9281" y="2028"/>
                  <a:pt x="10711" y="4246"/>
                  <a:pt x="11120" y="6756"/>
                </a:cubicBezTo>
                <a:cubicBezTo>
                  <a:pt x="10186" y="6231"/>
                  <a:pt x="9631" y="4830"/>
                  <a:pt x="9106" y="3925"/>
                </a:cubicBezTo>
                <a:cubicBezTo>
                  <a:pt x="8435" y="2816"/>
                  <a:pt x="7792" y="1707"/>
                  <a:pt x="7150" y="627"/>
                </a:cubicBezTo>
                <a:close/>
                <a:moveTo>
                  <a:pt x="7794" y="7715"/>
                </a:moveTo>
                <a:cubicBezTo>
                  <a:pt x="8742" y="7715"/>
                  <a:pt x="9706" y="7828"/>
                  <a:pt x="10623" y="8011"/>
                </a:cubicBezTo>
                <a:cubicBezTo>
                  <a:pt x="11528" y="8274"/>
                  <a:pt x="12404" y="8653"/>
                  <a:pt x="13221" y="9120"/>
                </a:cubicBezTo>
                <a:cubicBezTo>
                  <a:pt x="13445" y="9245"/>
                  <a:pt x="13605" y="9433"/>
                  <a:pt x="13792" y="9576"/>
                </a:cubicBezTo>
                <a:lnTo>
                  <a:pt x="13792" y="9576"/>
                </a:lnTo>
                <a:cubicBezTo>
                  <a:pt x="12751" y="9261"/>
                  <a:pt x="11659" y="9197"/>
                  <a:pt x="10594" y="8945"/>
                </a:cubicBezTo>
                <a:cubicBezTo>
                  <a:pt x="9631" y="8712"/>
                  <a:pt x="8201" y="8449"/>
                  <a:pt x="7471" y="7719"/>
                </a:cubicBezTo>
                <a:cubicBezTo>
                  <a:pt x="7579" y="7716"/>
                  <a:pt x="7686" y="7715"/>
                  <a:pt x="7794" y="7715"/>
                </a:cubicBezTo>
                <a:close/>
                <a:moveTo>
                  <a:pt x="13133" y="3750"/>
                </a:moveTo>
                <a:cubicBezTo>
                  <a:pt x="13338" y="4071"/>
                  <a:pt x="13834" y="4626"/>
                  <a:pt x="14096" y="5063"/>
                </a:cubicBezTo>
                <a:cubicBezTo>
                  <a:pt x="14476" y="5676"/>
                  <a:pt x="14797" y="6348"/>
                  <a:pt x="15089" y="7019"/>
                </a:cubicBezTo>
                <a:cubicBezTo>
                  <a:pt x="15643" y="8332"/>
                  <a:pt x="16110" y="9675"/>
                  <a:pt x="16490" y="11046"/>
                </a:cubicBezTo>
                <a:cubicBezTo>
                  <a:pt x="14709" y="9033"/>
                  <a:pt x="14009" y="6260"/>
                  <a:pt x="13133" y="3779"/>
                </a:cubicBezTo>
                <a:lnTo>
                  <a:pt x="13133" y="3750"/>
                </a:lnTo>
                <a:close/>
                <a:moveTo>
                  <a:pt x="17025" y="6914"/>
                </a:moveTo>
                <a:cubicBezTo>
                  <a:pt x="17083" y="7091"/>
                  <a:pt x="17318" y="7351"/>
                  <a:pt x="17453" y="7486"/>
                </a:cubicBezTo>
                <a:cubicBezTo>
                  <a:pt x="17686" y="7778"/>
                  <a:pt x="17891" y="8099"/>
                  <a:pt x="18124" y="8420"/>
                </a:cubicBezTo>
                <a:cubicBezTo>
                  <a:pt x="18445" y="8945"/>
                  <a:pt x="18737" y="9500"/>
                  <a:pt x="18970" y="10083"/>
                </a:cubicBezTo>
                <a:cubicBezTo>
                  <a:pt x="19436" y="11217"/>
                  <a:pt x="19756" y="12554"/>
                  <a:pt x="19499" y="13776"/>
                </a:cubicBezTo>
                <a:lnTo>
                  <a:pt x="19499" y="13776"/>
                </a:lnTo>
                <a:cubicBezTo>
                  <a:pt x="19427" y="13607"/>
                  <a:pt x="19349" y="13432"/>
                  <a:pt x="19233" y="13294"/>
                </a:cubicBezTo>
                <a:cubicBezTo>
                  <a:pt x="19116" y="13002"/>
                  <a:pt x="19029" y="12681"/>
                  <a:pt x="18912" y="12389"/>
                </a:cubicBezTo>
                <a:cubicBezTo>
                  <a:pt x="18708" y="11776"/>
                  <a:pt x="18474" y="11163"/>
                  <a:pt x="18270" y="10521"/>
                </a:cubicBezTo>
                <a:lnTo>
                  <a:pt x="17570" y="8537"/>
                </a:lnTo>
                <a:cubicBezTo>
                  <a:pt x="17342" y="8024"/>
                  <a:pt x="17169" y="7483"/>
                  <a:pt x="17025" y="6914"/>
                </a:cubicBezTo>
                <a:close/>
                <a:moveTo>
                  <a:pt x="11703" y="10784"/>
                </a:moveTo>
                <a:cubicBezTo>
                  <a:pt x="13046" y="10784"/>
                  <a:pt x="15556" y="12039"/>
                  <a:pt x="17803" y="13819"/>
                </a:cubicBezTo>
                <a:cubicBezTo>
                  <a:pt x="15643" y="13119"/>
                  <a:pt x="13775" y="11864"/>
                  <a:pt x="11703" y="10784"/>
                </a:cubicBezTo>
                <a:close/>
                <a:moveTo>
                  <a:pt x="20809" y="7398"/>
                </a:moveTo>
                <a:cubicBezTo>
                  <a:pt x="21072" y="10375"/>
                  <a:pt x="21918" y="13440"/>
                  <a:pt x="21685" y="16533"/>
                </a:cubicBezTo>
                <a:cubicBezTo>
                  <a:pt x="21364" y="14986"/>
                  <a:pt x="21218" y="13410"/>
                  <a:pt x="21043" y="11834"/>
                </a:cubicBezTo>
                <a:cubicBezTo>
                  <a:pt x="20867" y="10375"/>
                  <a:pt x="20546" y="8858"/>
                  <a:pt x="20809" y="7398"/>
                </a:cubicBezTo>
                <a:close/>
                <a:moveTo>
                  <a:pt x="14242" y="14140"/>
                </a:moveTo>
                <a:lnTo>
                  <a:pt x="14242" y="14140"/>
                </a:lnTo>
                <a:cubicBezTo>
                  <a:pt x="15322" y="14286"/>
                  <a:pt x="16285" y="14870"/>
                  <a:pt x="17190" y="15453"/>
                </a:cubicBezTo>
                <a:cubicBezTo>
                  <a:pt x="17715" y="15804"/>
                  <a:pt x="18212" y="16125"/>
                  <a:pt x="18737" y="16475"/>
                </a:cubicBezTo>
                <a:cubicBezTo>
                  <a:pt x="18905" y="16568"/>
                  <a:pt x="19191" y="16827"/>
                  <a:pt x="19444" y="17011"/>
                </a:cubicBezTo>
                <a:lnTo>
                  <a:pt x="19444" y="17011"/>
                </a:lnTo>
                <a:cubicBezTo>
                  <a:pt x="18582" y="16680"/>
                  <a:pt x="17743" y="16280"/>
                  <a:pt x="16927" y="15833"/>
                </a:cubicBezTo>
                <a:cubicBezTo>
                  <a:pt x="16023" y="15278"/>
                  <a:pt x="15118" y="14724"/>
                  <a:pt x="14242" y="14140"/>
                </a:cubicBezTo>
                <a:close/>
                <a:moveTo>
                  <a:pt x="24580" y="11219"/>
                </a:moveTo>
                <a:cubicBezTo>
                  <a:pt x="24682" y="11219"/>
                  <a:pt x="24667" y="11390"/>
                  <a:pt x="24691" y="11484"/>
                </a:cubicBezTo>
                <a:cubicBezTo>
                  <a:pt x="24778" y="12155"/>
                  <a:pt x="24807" y="12856"/>
                  <a:pt x="24749" y="13556"/>
                </a:cubicBezTo>
                <a:cubicBezTo>
                  <a:pt x="24778" y="14198"/>
                  <a:pt x="24749" y="14841"/>
                  <a:pt x="24720" y="15483"/>
                </a:cubicBezTo>
                <a:cubicBezTo>
                  <a:pt x="24662" y="16695"/>
                  <a:pt x="24547" y="18051"/>
                  <a:pt x="24008" y="19182"/>
                </a:cubicBezTo>
                <a:lnTo>
                  <a:pt x="24008" y="19182"/>
                </a:lnTo>
                <a:cubicBezTo>
                  <a:pt x="23861" y="18655"/>
                  <a:pt x="23961" y="17890"/>
                  <a:pt x="23961" y="17350"/>
                </a:cubicBezTo>
                <a:cubicBezTo>
                  <a:pt x="23961" y="16621"/>
                  <a:pt x="24019" y="15862"/>
                  <a:pt x="24107" y="15132"/>
                </a:cubicBezTo>
                <a:cubicBezTo>
                  <a:pt x="24165" y="14403"/>
                  <a:pt x="24224" y="13673"/>
                  <a:pt x="24311" y="12943"/>
                </a:cubicBezTo>
                <a:cubicBezTo>
                  <a:pt x="24341" y="12593"/>
                  <a:pt x="24399" y="12214"/>
                  <a:pt x="24428" y="11864"/>
                </a:cubicBezTo>
                <a:cubicBezTo>
                  <a:pt x="24428" y="11776"/>
                  <a:pt x="24428" y="11280"/>
                  <a:pt x="24486" y="11251"/>
                </a:cubicBezTo>
                <a:cubicBezTo>
                  <a:pt x="24525" y="11228"/>
                  <a:pt x="24556" y="11219"/>
                  <a:pt x="24580" y="11219"/>
                </a:cubicBezTo>
                <a:close/>
                <a:moveTo>
                  <a:pt x="15468" y="17642"/>
                </a:moveTo>
                <a:cubicBezTo>
                  <a:pt x="18270" y="17876"/>
                  <a:pt x="20780" y="18810"/>
                  <a:pt x="22969" y="20999"/>
                </a:cubicBezTo>
                <a:cubicBezTo>
                  <a:pt x="20342" y="20181"/>
                  <a:pt x="17832" y="19043"/>
                  <a:pt x="15468" y="17671"/>
                </a:cubicBezTo>
                <a:lnTo>
                  <a:pt x="15468" y="17642"/>
                </a:lnTo>
                <a:close/>
                <a:moveTo>
                  <a:pt x="6743" y="0"/>
                </a:moveTo>
                <a:cubicBezTo>
                  <a:pt x="6402" y="0"/>
                  <a:pt x="6975" y="997"/>
                  <a:pt x="7121" y="1240"/>
                </a:cubicBezTo>
                <a:lnTo>
                  <a:pt x="8639" y="3750"/>
                </a:lnTo>
                <a:cubicBezTo>
                  <a:pt x="9135" y="4480"/>
                  <a:pt x="9573" y="5268"/>
                  <a:pt x="9952" y="6056"/>
                </a:cubicBezTo>
                <a:cubicBezTo>
                  <a:pt x="9077" y="5618"/>
                  <a:pt x="8172" y="5180"/>
                  <a:pt x="7326" y="4772"/>
                </a:cubicBezTo>
                <a:cubicBezTo>
                  <a:pt x="6479" y="4334"/>
                  <a:pt x="5895" y="3663"/>
                  <a:pt x="5137" y="3166"/>
                </a:cubicBezTo>
                <a:cubicBezTo>
                  <a:pt x="4378" y="2670"/>
                  <a:pt x="3502" y="2378"/>
                  <a:pt x="2598" y="2320"/>
                </a:cubicBezTo>
                <a:cubicBezTo>
                  <a:pt x="2059" y="2260"/>
                  <a:pt x="1399" y="2119"/>
                  <a:pt x="792" y="2119"/>
                </a:cubicBezTo>
                <a:cubicBezTo>
                  <a:pt x="510" y="2119"/>
                  <a:pt x="241" y="2149"/>
                  <a:pt x="0" y="2232"/>
                </a:cubicBezTo>
                <a:cubicBezTo>
                  <a:pt x="642" y="2699"/>
                  <a:pt x="1343" y="3050"/>
                  <a:pt x="2072" y="3342"/>
                </a:cubicBezTo>
                <a:cubicBezTo>
                  <a:pt x="2714" y="3633"/>
                  <a:pt x="3386" y="3925"/>
                  <a:pt x="4057" y="4159"/>
                </a:cubicBezTo>
                <a:cubicBezTo>
                  <a:pt x="4699" y="4421"/>
                  <a:pt x="5399" y="4567"/>
                  <a:pt x="6100" y="4596"/>
                </a:cubicBezTo>
                <a:cubicBezTo>
                  <a:pt x="6859" y="4626"/>
                  <a:pt x="7442" y="5063"/>
                  <a:pt x="8114" y="5414"/>
                </a:cubicBezTo>
                <a:cubicBezTo>
                  <a:pt x="7326" y="5530"/>
                  <a:pt x="6538" y="5618"/>
                  <a:pt x="5720" y="5618"/>
                </a:cubicBezTo>
                <a:cubicBezTo>
                  <a:pt x="5577" y="5629"/>
                  <a:pt x="5434" y="5633"/>
                  <a:pt x="5291" y="5633"/>
                </a:cubicBezTo>
                <a:cubicBezTo>
                  <a:pt x="4987" y="5633"/>
                  <a:pt x="4683" y="5616"/>
                  <a:pt x="4379" y="5616"/>
                </a:cubicBezTo>
                <a:cubicBezTo>
                  <a:pt x="4067" y="5616"/>
                  <a:pt x="3756" y="5634"/>
                  <a:pt x="3444" y="5706"/>
                </a:cubicBezTo>
                <a:cubicBezTo>
                  <a:pt x="3969" y="6260"/>
                  <a:pt x="4845" y="6464"/>
                  <a:pt x="5574" y="6639"/>
                </a:cubicBezTo>
                <a:cubicBezTo>
                  <a:pt x="6023" y="6765"/>
                  <a:pt x="6483" y="6824"/>
                  <a:pt x="6940" y="6824"/>
                </a:cubicBezTo>
                <a:cubicBezTo>
                  <a:pt x="7226" y="6824"/>
                  <a:pt x="7511" y="6801"/>
                  <a:pt x="7792" y="6756"/>
                </a:cubicBezTo>
                <a:cubicBezTo>
                  <a:pt x="8230" y="6639"/>
                  <a:pt x="8639" y="6523"/>
                  <a:pt x="9018" y="6348"/>
                </a:cubicBezTo>
                <a:cubicBezTo>
                  <a:pt x="9136" y="6294"/>
                  <a:pt x="9258" y="6268"/>
                  <a:pt x="9376" y="6268"/>
                </a:cubicBezTo>
                <a:cubicBezTo>
                  <a:pt x="9580" y="6268"/>
                  <a:pt x="9775" y="6346"/>
                  <a:pt x="9923" y="6494"/>
                </a:cubicBezTo>
                <a:cubicBezTo>
                  <a:pt x="10886" y="7077"/>
                  <a:pt x="11791" y="7749"/>
                  <a:pt x="12725" y="8361"/>
                </a:cubicBezTo>
                <a:cubicBezTo>
                  <a:pt x="11762" y="7982"/>
                  <a:pt x="10740" y="7690"/>
                  <a:pt x="9719" y="7544"/>
                </a:cubicBezTo>
                <a:cubicBezTo>
                  <a:pt x="9206" y="7495"/>
                  <a:pt x="8553" y="7398"/>
                  <a:pt x="7940" y="7398"/>
                </a:cubicBezTo>
                <a:cubicBezTo>
                  <a:pt x="7471" y="7398"/>
                  <a:pt x="7025" y="7455"/>
                  <a:pt x="6683" y="7632"/>
                </a:cubicBezTo>
                <a:cubicBezTo>
                  <a:pt x="7121" y="8157"/>
                  <a:pt x="7763" y="8303"/>
                  <a:pt x="8405" y="8566"/>
                </a:cubicBezTo>
                <a:cubicBezTo>
                  <a:pt x="8960" y="8770"/>
                  <a:pt x="9544" y="8974"/>
                  <a:pt x="10127" y="9120"/>
                </a:cubicBezTo>
                <a:cubicBezTo>
                  <a:pt x="11181" y="9472"/>
                  <a:pt x="12279" y="9629"/>
                  <a:pt x="13382" y="9629"/>
                </a:cubicBezTo>
                <a:cubicBezTo>
                  <a:pt x="13539" y="9629"/>
                  <a:pt x="13695" y="9626"/>
                  <a:pt x="13852" y="9619"/>
                </a:cubicBezTo>
                <a:lnTo>
                  <a:pt x="13852" y="9619"/>
                </a:lnTo>
                <a:cubicBezTo>
                  <a:pt x="13865" y="9628"/>
                  <a:pt x="13879" y="9637"/>
                  <a:pt x="13892" y="9646"/>
                </a:cubicBezTo>
                <a:cubicBezTo>
                  <a:pt x="14067" y="9733"/>
                  <a:pt x="14301" y="9733"/>
                  <a:pt x="14476" y="9850"/>
                </a:cubicBezTo>
                <a:cubicBezTo>
                  <a:pt x="14914" y="10171"/>
                  <a:pt x="15322" y="10521"/>
                  <a:pt x="15672" y="10930"/>
                </a:cubicBezTo>
                <a:cubicBezTo>
                  <a:pt x="16577" y="11747"/>
                  <a:pt x="17394" y="12593"/>
                  <a:pt x="18241" y="13440"/>
                </a:cubicBezTo>
                <a:cubicBezTo>
                  <a:pt x="16752" y="12914"/>
                  <a:pt x="15585" y="11776"/>
                  <a:pt x="14126" y="11134"/>
                </a:cubicBezTo>
                <a:cubicBezTo>
                  <a:pt x="12847" y="10594"/>
                  <a:pt x="11458" y="10082"/>
                  <a:pt x="10067" y="10082"/>
                </a:cubicBezTo>
                <a:cubicBezTo>
                  <a:pt x="10028" y="10082"/>
                  <a:pt x="9990" y="10083"/>
                  <a:pt x="9952" y="10083"/>
                </a:cubicBezTo>
                <a:cubicBezTo>
                  <a:pt x="10915" y="10784"/>
                  <a:pt x="11937" y="11397"/>
                  <a:pt x="13017" y="11922"/>
                </a:cubicBezTo>
                <a:cubicBezTo>
                  <a:pt x="14067" y="12477"/>
                  <a:pt x="15176" y="13060"/>
                  <a:pt x="16256" y="13586"/>
                </a:cubicBezTo>
                <a:cubicBezTo>
                  <a:pt x="16811" y="13848"/>
                  <a:pt x="17394" y="14053"/>
                  <a:pt x="17978" y="14198"/>
                </a:cubicBezTo>
                <a:cubicBezTo>
                  <a:pt x="18562" y="14344"/>
                  <a:pt x="18941" y="14315"/>
                  <a:pt x="19350" y="14782"/>
                </a:cubicBezTo>
                <a:cubicBezTo>
                  <a:pt x="20167" y="15658"/>
                  <a:pt x="20897" y="16650"/>
                  <a:pt x="21626" y="17613"/>
                </a:cubicBezTo>
                <a:cubicBezTo>
                  <a:pt x="20079" y="17029"/>
                  <a:pt x="18795" y="16154"/>
                  <a:pt x="17424" y="15249"/>
                </a:cubicBezTo>
                <a:cubicBezTo>
                  <a:pt x="16752" y="14811"/>
                  <a:pt x="16023" y="14432"/>
                  <a:pt x="15264" y="14169"/>
                </a:cubicBezTo>
                <a:cubicBezTo>
                  <a:pt x="14729" y="13951"/>
                  <a:pt x="14134" y="13631"/>
                  <a:pt x="13563" y="13631"/>
                </a:cubicBezTo>
                <a:cubicBezTo>
                  <a:pt x="13448" y="13631"/>
                  <a:pt x="13333" y="13644"/>
                  <a:pt x="13221" y="13673"/>
                </a:cubicBezTo>
                <a:cubicBezTo>
                  <a:pt x="13746" y="14490"/>
                  <a:pt x="15060" y="15045"/>
                  <a:pt x="15906" y="15570"/>
                </a:cubicBezTo>
                <a:cubicBezTo>
                  <a:pt x="16723" y="16066"/>
                  <a:pt x="17540" y="16533"/>
                  <a:pt x="18416" y="16942"/>
                </a:cubicBezTo>
                <a:cubicBezTo>
                  <a:pt x="19291" y="17321"/>
                  <a:pt x="20196" y="17613"/>
                  <a:pt x="21130" y="17876"/>
                </a:cubicBezTo>
                <a:cubicBezTo>
                  <a:pt x="22181" y="18197"/>
                  <a:pt x="22531" y="18926"/>
                  <a:pt x="23086" y="19802"/>
                </a:cubicBezTo>
                <a:cubicBezTo>
                  <a:pt x="23202" y="20006"/>
                  <a:pt x="23961" y="21028"/>
                  <a:pt x="23669" y="21115"/>
                </a:cubicBezTo>
                <a:cubicBezTo>
                  <a:pt x="23666" y="21116"/>
                  <a:pt x="23662" y="21116"/>
                  <a:pt x="23658" y="21116"/>
                </a:cubicBezTo>
                <a:cubicBezTo>
                  <a:pt x="23463" y="21116"/>
                  <a:pt x="22732" y="20441"/>
                  <a:pt x="22589" y="20298"/>
                </a:cubicBezTo>
                <a:cubicBezTo>
                  <a:pt x="21860" y="19685"/>
                  <a:pt x="21101" y="19160"/>
                  <a:pt x="20284" y="18693"/>
                </a:cubicBezTo>
                <a:cubicBezTo>
                  <a:pt x="18981" y="18017"/>
                  <a:pt x="17228" y="17383"/>
                  <a:pt x="15668" y="17383"/>
                </a:cubicBezTo>
                <a:cubicBezTo>
                  <a:pt x="15410" y="17383"/>
                  <a:pt x="15158" y="17401"/>
                  <a:pt x="14914" y="17438"/>
                </a:cubicBezTo>
                <a:cubicBezTo>
                  <a:pt x="15176" y="18226"/>
                  <a:pt x="16490" y="18605"/>
                  <a:pt x="17161" y="18956"/>
                </a:cubicBezTo>
                <a:cubicBezTo>
                  <a:pt x="18036" y="19364"/>
                  <a:pt x="18970" y="19773"/>
                  <a:pt x="19875" y="20123"/>
                </a:cubicBezTo>
                <a:cubicBezTo>
                  <a:pt x="20780" y="20532"/>
                  <a:pt x="21685" y="20853"/>
                  <a:pt x="22619" y="21145"/>
                </a:cubicBezTo>
                <a:cubicBezTo>
                  <a:pt x="23027" y="21232"/>
                  <a:pt x="23728" y="21261"/>
                  <a:pt x="24049" y="21524"/>
                </a:cubicBezTo>
                <a:cubicBezTo>
                  <a:pt x="24341" y="21787"/>
                  <a:pt x="24516" y="22399"/>
                  <a:pt x="24691" y="22779"/>
                </a:cubicBezTo>
                <a:cubicBezTo>
                  <a:pt x="24778" y="22399"/>
                  <a:pt x="24428" y="21816"/>
                  <a:pt x="24311" y="21407"/>
                </a:cubicBezTo>
                <a:cubicBezTo>
                  <a:pt x="24165" y="21028"/>
                  <a:pt x="24107" y="20619"/>
                  <a:pt x="24136" y="20240"/>
                </a:cubicBezTo>
                <a:cubicBezTo>
                  <a:pt x="24195" y="19335"/>
                  <a:pt x="24574" y="18459"/>
                  <a:pt x="24749" y="17555"/>
                </a:cubicBezTo>
                <a:cubicBezTo>
                  <a:pt x="25070" y="15629"/>
                  <a:pt x="25158" y="13673"/>
                  <a:pt x="24983" y="11718"/>
                </a:cubicBezTo>
                <a:cubicBezTo>
                  <a:pt x="24983" y="11338"/>
                  <a:pt x="25041" y="10696"/>
                  <a:pt x="24866" y="10346"/>
                </a:cubicBezTo>
                <a:cubicBezTo>
                  <a:pt x="24790" y="10173"/>
                  <a:pt x="24724" y="10105"/>
                  <a:pt x="24666" y="10105"/>
                </a:cubicBezTo>
                <a:cubicBezTo>
                  <a:pt x="24481" y="10105"/>
                  <a:pt x="24385" y="10810"/>
                  <a:pt x="24341" y="10988"/>
                </a:cubicBezTo>
                <a:cubicBezTo>
                  <a:pt x="24165" y="11980"/>
                  <a:pt x="24019" y="12973"/>
                  <a:pt x="23903" y="13994"/>
                </a:cubicBezTo>
                <a:cubicBezTo>
                  <a:pt x="23669" y="16095"/>
                  <a:pt x="23611" y="18197"/>
                  <a:pt x="23786" y="20298"/>
                </a:cubicBezTo>
                <a:cubicBezTo>
                  <a:pt x="23173" y="19335"/>
                  <a:pt x="22385" y="18430"/>
                  <a:pt x="22181" y="17234"/>
                </a:cubicBezTo>
                <a:cubicBezTo>
                  <a:pt x="21977" y="16066"/>
                  <a:pt x="22064" y="14811"/>
                  <a:pt x="21977" y="13586"/>
                </a:cubicBezTo>
                <a:cubicBezTo>
                  <a:pt x="21860" y="12214"/>
                  <a:pt x="21655" y="10842"/>
                  <a:pt x="21451" y="9470"/>
                </a:cubicBezTo>
                <a:cubicBezTo>
                  <a:pt x="21276" y="8303"/>
                  <a:pt x="21276" y="6873"/>
                  <a:pt x="20722" y="5793"/>
                </a:cubicBezTo>
                <a:cubicBezTo>
                  <a:pt x="20050" y="7369"/>
                  <a:pt x="20488" y="9266"/>
                  <a:pt x="20663" y="10901"/>
                </a:cubicBezTo>
                <a:cubicBezTo>
                  <a:pt x="20867" y="12827"/>
                  <a:pt x="21101" y="14724"/>
                  <a:pt x="21305" y="16621"/>
                </a:cubicBezTo>
                <a:cubicBezTo>
                  <a:pt x="20751" y="15950"/>
                  <a:pt x="20050" y="15249"/>
                  <a:pt x="19963" y="14403"/>
                </a:cubicBezTo>
                <a:cubicBezTo>
                  <a:pt x="19875" y="13556"/>
                  <a:pt x="19963" y="12710"/>
                  <a:pt x="19817" y="11834"/>
                </a:cubicBezTo>
                <a:cubicBezTo>
                  <a:pt x="19554" y="10025"/>
                  <a:pt x="18620" y="8566"/>
                  <a:pt x="17628" y="7048"/>
                </a:cubicBezTo>
                <a:cubicBezTo>
                  <a:pt x="17394" y="6610"/>
                  <a:pt x="17132" y="6202"/>
                  <a:pt x="16811" y="5822"/>
                </a:cubicBezTo>
                <a:cubicBezTo>
                  <a:pt x="16691" y="5703"/>
                  <a:pt x="16592" y="5651"/>
                  <a:pt x="16517" y="5651"/>
                </a:cubicBezTo>
                <a:cubicBezTo>
                  <a:pt x="16372" y="5651"/>
                  <a:pt x="16315" y="5845"/>
                  <a:pt x="16373" y="6114"/>
                </a:cubicBezTo>
                <a:cubicBezTo>
                  <a:pt x="16460" y="6494"/>
                  <a:pt x="16606" y="6873"/>
                  <a:pt x="16782" y="7223"/>
                </a:cubicBezTo>
                <a:cubicBezTo>
                  <a:pt x="16957" y="7690"/>
                  <a:pt x="17161" y="8157"/>
                  <a:pt x="17336" y="8624"/>
                </a:cubicBezTo>
                <a:cubicBezTo>
                  <a:pt x="18007" y="10434"/>
                  <a:pt x="18620" y="12301"/>
                  <a:pt x="19262" y="14111"/>
                </a:cubicBezTo>
                <a:cubicBezTo>
                  <a:pt x="18679" y="13469"/>
                  <a:pt x="18007" y="12856"/>
                  <a:pt x="17482" y="12185"/>
                </a:cubicBezTo>
                <a:cubicBezTo>
                  <a:pt x="16869" y="11426"/>
                  <a:pt x="16665" y="10434"/>
                  <a:pt x="16373" y="9529"/>
                </a:cubicBezTo>
                <a:cubicBezTo>
                  <a:pt x="15818" y="7661"/>
                  <a:pt x="15030" y="5881"/>
                  <a:pt x="14038" y="4217"/>
                </a:cubicBezTo>
                <a:cubicBezTo>
                  <a:pt x="13746" y="3808"/>
                  <a:pt x="13484" y="3400"/>
                  <a:pt x="13163" y="3020"/>
                </a:cubicBezTo>
                <a:cubicBezTo>
                  <a:pt x="13075" y="2911"/>
                  <a:pt x="12788" y="2520"/>
                  <a:pt x="12590" y="2520"/>
                </a:cubicBezTo>
                <a:cubicBezTo>
                  <a:pt x="12525" y="2520"/>
                  <a:pt x="12469" y="2562"/>
                  <a:pt x="12433" y="2670"/>
                </a:cubicBezTo>
                <a:cubicBezTo>
                  <a:pt x="12345" y="2933"/>
                  <a:pt x="12696" y="3517"/>
                  <a:pt x="12783" y="3779"/>
                </a:cubicBezTo>
                <a:cubicBezTo>
                  <a:pt x="12958" y="4217"/>
                  <a:pt x="13104" y="4655"/>
                  <a:pt x="13250" y="5093"/>
                </a:cubicBezTo>
                <a:cubicBezTo>
                  <a:pt x="13863" y="6844"/>
                  <a:pt x="14476" y="8595"/>
                  <a:pt x="15497" y="10171"/>
                </a:cubicBezTo>
                <a:lnTo>
                  <a:pt x="13163" y="8361"/>
                </a:lnTo>
                <a:cubicBezTo>
                  <a:pt x="12520" y="7894"/>
                  <a:pt x="11674" y="7457"/>
                  <a:pt x="11411" y="6639"/>
                </a:cubicBezTo>
                <a:cubicBezTo>
                  <a:pt x="11149" y="5851"/>
                  <a:pt x="11032" y="5005"/>
                  <a:pt x="10682" y="4217"/>
                </a:cubicBezTo>
                <a:cubicBezTo>
                  <a:pt x="10332" y="3371"/>
                  <a:pt x="9806" y="2612"/>
                  <a:pt x="9193" y="1970"/>
                </a:cubicBezTo>
                <a:cubicBezTo>
                  <a:pt x="8551" y="1269"/>
                  <a:pt x="7851" y="656"/>
                  <a:pt x="7063" y="131"/>
                </a:cubicBezTo>
                <a:cubicBezTo>
                  <a:pt x="6913" y="40"/>
                  <a:pt x="6810" y="0"/>
                  <a:pt x="6743"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22" name="Google Shape;122;g13edbe849d4_0_751"/>
          <p:cNvSpPr/>
          <p:nvPr/>
        </p:nvSpPr>
        <p:spPr>
          <a:xfrm rot="10800000">
            <a:off x="16431987" y="-424050"/>
            <a:ext cx="1955254" cy="2186300"/>
          </a:xfrm>
          <a:custGeom>
            <a:rect b="b" l="l" r="r" t="t"/>
            <a:pathLst>
              <a:path extrusionOk="0" h="43726" w="39109">
                <a:moveTo>
                  <a:pt x="22320" y="1"/>
                </a:moveTo>
                <a:cubicBezTo>
                  <a:pt x="20507" y="1"/>
                  <a:pt x="18704" y="165"/>
                  <a:pt x="16957" y="421"/>
                </a:cubicBezTo>
                <a:lnTo>
                  <a:pt x="15848" y="596"/>
                </a:lnTo>
                <a:cubicBezTo>
                  <a:pt x="11004" y="1326"/>
                  <a:pt x="5021" y="2435"/>
                  <a:pt x="2044" y="7046"/>
                </a:cubicBezTo>
                <a:cubicBezTo>
                  <a:pt x="59" y="10111"/>
                  <a:pt x="439" y="15393"/>
                  <a:pt x="293" y="19158"/>
                </a:cubicBezTo>
                <a:cubicBezTo>
                  <a:pt x="1" y="24090"/>
                  <a:pt x="88" y="29052"/>
                  <a:pt x="497" y="33984"/>
                </a:cubicBezTo>
                <a:cubicBezTo>
                  <a:pt x="1139" y="40668"/>
                  <a:pt x="4116" y="43411"/>
                  <a:pt x="9544" y="43586"/>
                </a:cubicBezTo>
                <a:cubicBezTo>
                  <a:pt x="12104" y="43664"/>
                  <a:pt x="14656" y="43725"/>
                  <a:pt x="17199" y="43725"/>
                </a:cubicBezTo>
                <a:cubicBezTo>
                  <a:pt x="19411" y="43725"/>
                  <a:pt x="21617" y="43679"/>
                  <a:pt x="23816" y="43557"/>
                </a:cubicBezTo>
                <a:cubicBezTo>
                  <a:pt x="27435" y="43353"/>
                  <a:pt x="31433" y="43557"/>
                  <a:pt x="34702" y="41660"/>
                </a:cubicBezTo>
                <a:cubicBezTo>
                  <a:pt x="37971" y="39763"/>
                  <a:pt x="38963" y="35560"/>
                  <a:pt x="39021" y="31299"/>
                </a:cubicBezTo>
                <a:cubicBezTo>
                  <a:pt x="39109" y="25987"/>
                  <a:pt x="38759" y="20646"/>
                  <a:pt x="38642" y="15306"/>
                </a:cubicBezTo>
                <a:cubicBezTo>
                  <a:pt x="38584" y="10694"/>
                  <a:pt x="37591" y="5616"/>
                  <a:pt x="33856" y="3135"/>
                </a:cubicBezTo>
                <a:cubicBezTo>
                  <a:pt x="30308" y="790"/>
                  <a:pt x="26293" y="1"/>
                  <a:pt x="22320" y="1"/>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23" name="Google Shape;123;g13edbe849d4_0_751"/>
          <p:cNvSpPr/>
          <p:nvPr/>
        </p:nvSpPr>
        <p:spPr>
          <a:xfrm flipH="1" rot="9624631">
            <a:off x="15488275" y="-414246"/>
            <a:ext cx="2743415" cy="1345339"/>
          </a:xfrm>
          <a:custGeom>
            <a:rect b="b" l="l" r="r" t="t"/>
            <a:pathLst>
              <a:path extrusionOk="0" h="13033" w="24295">
                <a:moveTo>
                  <a:pt x="15897" y="1"/>
                </a:moveTo>
                <a:cubicBezTo>
                  <a:pt x="15839" y="1"/>
                  <a:pt x="15751" y="30"/>
                  <a:pt x="15722" y="88"/>
                </a:cubicBezTo>
                <a:cubicBezTo>
                  <a:pt x="15664" y="147"/>
                  <a:pt x="15634" y="205"/>
                  <a:pt x="15664" y="293"/>
                </a:cubicBezTo>
                <a:cubicBezTo>
                  <a:pt x="15664" y="351"/>
                  <a:pt x="15722" y="409"/>
                  <a:pt x="15809" y="439"/>
                </a:cubicBezTo>
                <a:lnTo>
                  <a:pt x="15926" y="439"/>
                </a:lnTo>
                <a:cubicBezTo>
                  <a:pt x="16043" y="614"/>
                  <a:pt x="16160" y="818"/>
                  <a:pt x="16276" y="1051"/>
                </a:cubicBezTo>
                <a:cubicBezTo>
                  <a:pt x="16452" y="1314"/>
                  <a:pt x="16656" y="1606"/>
                  <a:pt x="16831" y="1898"/>
                </a:cubicBezTo>
                <a:cubicBezTo>
                  <a:pt x="17181" y="2482"/>
                  <a:pt x="17561" y="3065"/>
                  <a:pt x="17911" y="3649"/>
                </a:cubicBezTo>
                <a:cubicBezTo>
                  <a:pt x="18582" y="4670"/>
                  <a:pt x="19224" y="5692"/>
                  <a:pt x="19866" y="6743"/>
                </a:cubicBezTo>
                <a:cubicBezTo>
                  <a:pt x="19808" y="6743"/>
                  <a:pt x="19749" y="6743"/>
                  <a:pt x="19720" y="6801"/>
                </a:cubicBezTo>
                <a:lnTo>
                  <a:pt x="19633" y="6918"/>
                </a:lnTo>
                <a:cubicBezTo>
                  <a:pt x="19078" y="6772"/>
                  <a:pt x="18524" y="6626"/>
                  <a:pt x="17969" y="6480"/>
                </a:cubicBezTo>
                <a:cubicBezTo>
                  <a:pt x="17969" y="6451"/>
                  <a:pt x="17969" y="6422"/>
                  <a:pt x="17940" y="6392"/>
                </a:cubicBezTo>
                <a:lnTo>
                  <a:pt x="17882" y="6334"/>
                </a:lnTo>
                <a:cubicBezTo>
                  <a:pt x="17882" y="6246"/>
                  <a:pt x="17852" y="6188"/>
                  <a:pt x="17765" y="6159"/>
                </a:cubicBezTo>
                <a:cubicBezTo>
                  <a:pt x="16452" y="4349"/>
                  <a:pt x="15226" y="2452"/>
                  <a:pt x="14146" y="497"/>
                </a:cubicBezTo>
                <a:cubicBezTo>
                  <a:pt x="14116" y="428"/>
                  <a:pt x="14059" y="399"/>
                  <a:pt x="14001" y="399"/>
                </a:cubicBezTo>
                <a:cubicBezTo>
                  <a:pt x="13887" y="399"/>
                  <a:pt x="13767" y="508"/>
                  <a:pt x="13825" y="643"/>
                </a:cubicBezTo>
                <a:cubicBezTo>
                  <a:pt x="14934" y="2598"/>
                  <a:pt x="16160" y="4524"/>
                  <a:pt x="17473" y="6334"/>
                </a:cubicBezTo>
                <a:cubicBezTo>
                  <a:pt x="16802" y="6130"/>
                  <a:pt x="16101" y="5925"/>
                  <a:pt x="15430" y="5692"/>
                </a:cubicBezTo>
                <a:cubicBezTo>
                  <a:pt x="15430" y="5663"/>
                  <a:pt x="15430" y="5604"/>
                  <a:pt x="15401" y="5546"/>
                </a:cubicBezTo>
                <a:cubicBezTo>
                  <a:pt x="14233" y="3853"/>
                  <a:pt x="13008" y="2160"/>
                  <a:pt x="11782" y="497"/>
                </a:cubicBezTo>
                <a:cubicBezTo>
                  <a:pt x="11753" y="453"/>
                  <a:pt x="11714" y="435"/>
                  <a:pt x="11675" y="435"/>
                </a:cubicBezTo>
                <a:cubicBezTo>
                  <a:pt x="11558" y="435"/>
                  <a:pt x="11432" y="599"/>
                  <a:pt x="11519" y="730"/>
                </a:cubicBezTo>
                <a:cubicBezTo>
                  <a:pt x="12687" y="2306"/>
                  <a:pt x="13825" y="3882"/>
                  <a:pt x="14963" y="5517"/>
                </a:cubicBezTo>
                <a:lnTo>
                  <a:pt x="14905" y="5546"/>
                </a:lnTo>
                <a:cubicBezTo>
                  <a:pt x="14088" y="5254"/>
                  <a:pt x="13270" y="4962"/>
                  <a:pt x="12453" y="4641"/>
                </a:cubicBezTo>
                <a:cubicBezTo>
                  <a:pt x="12453" y="4612"/>
                  <a:pt x="12424" y="4554"/>
                  <a:pt x="12366" y="4554"/>
                </a:cubicBezTo>
                <a:cubicBezTo>
                  <a:pt x="12395" y="4495"/>
                  <a:pt x="12366" y="4466"/>
                  <a:pt x="12336" y="4437"/>
                </a:cubicBezTo>
                <a:lnTo>
                  <a:pt x="8922" y="293"/>
                </a:lnTo>
                <a:cubicBezTo>
                  <a:pt x="8883" y="246"/>
                  <a:pt x="8836" y="226"/>
                  <a:pt x="8790" y="226"/>
                </a:cubicBezTo>
                <a:cubicBezTo>
                  <a:pt x="8665" y="226"/>
                  <a:pt x="8552" y="376"/>
                  <a:pt x="8659" y="526"/>
                </a:cubicBezTo>
                <a:lnTo>
                  <a:pt x="11899" y="4466"/>
                </a:lnTo>
                <a:cubicBezTo>
                  <a:pt x="11227" y="4233"/>
                  <a:pt x="10556" y="3999"/>
                  <a:pt x="9885" y="3824"/>
                </a:cubicBezTo>
                <a:lnTo>
                  <a:pt x="9856" y="3795"/>
                </a:lnTo>
                <a:cubicBezTo>
                  <a:pt x="8834" y="2686"/>
                  <a:pt x="7842" y="1518"/>
                  <a:pt x="6850" y="351"/>
                </a:cubicBezTo>
                <a:cubicBezTo>
                  <a:pt x="6813" y="314"/>
                  <a:pt x="6768" y="298"/>
                  <a:pt x="6724" y="298"/>
                </a:cubicBezTo>
                <a:cubicBezTo>
                  <a:pt x="6628" y="298"/>
                  <a:pt x="6538" y="377"/>
                  <a:pt x="6558" y="497"/>
                </a:cubicBezTo>
                <a:lnTo>
                  <a:pt x="6558" y="760"/>
                </a:lnTo>
                <a:cubicBezTo>
                  <a:pt x="6558" y="849"/>
                  <a:pt x="6612" y="884"/>
                  <a:pt x="6682" y="884"/>
                </a:cubicBezTo>
                <a:cubicBezTo>
                  <a:pt x="6726" y="884"/>
                  <a:pt x="6775" y="870"/>
                  <a:pt x="6820" y="847"/>
                </a:cubicBezTo>
                <a:cubicBezTo>
                  <a:pt x="7608" y="1810"/>
                  <a:pt x="8426" y="2744"/>
                  <a:pt x="9243" y="3649"/>
                </a:cubicBezTo>
                <a:cubicBezTo>
                  <a:pt x="8396" y="3415"/>
                  <a:pt x="7550" y="3240"/>
                  <a:pt x="6704" y="3094"/>
                </a:cubicBezTo>
                <a:lnTo>
                  <a:pt x="6324" y="3065"/>
                </a:lnTo>
                <a:cubicBezTo>
                  <a:pt x="5799" y="2336"/>
                  <a:pt x="5186" y="1694"/>
                  <a:pt x="4515" y="1110"/>
                </a:cubicBezTo>
                <a:cubicBezTo>
                  <a:pt x="4487" y="1082"/>
                  <a:pt x="4457" y="1070"/>
                  <a:pt x="4428" y="1070"/>
                </a:cubicBezTo>
                <a:cubicBezTo>
                  <a:pt x="4305" y="1070"/>
                  <a:pt x="4198" y="1284"/>
                  <a:pt x="4340" y="1402"/>
                </a:cubicBezTo>
                <a:cubicBezTo>
                  <a:pt x="4865" y="1869"/>
                  <a:pt x="5361" y="2423"/>
                  <a:pt x="5828" y="2978"/>
                </a:cubicBezTo>
                <a:cubicBezTo>
                  <a:pt x="5186" y="2890"/>
                  <a:pt x="4573" y="2803"/>
                  <a:pt x="3931" y="2744"/>
                </a:cubicBezTo>
                <a:cubicBezTo>
                  <a:pt x="3668" y="2394"/>
                  <a:pt x="3406" y="2102"/>
                  <a:pt x="3085" y="1839"/>
                </a:cubicBezTo>
                <a:cubicBezTo>
                  <a:pt x="3049" y="1809"/>
                  <a:pt x="3013" y="1797"/>
                  <a:pt x="2979" y="1797"/>
                </a:cubicBezTo>
                <a:cubicBezTo>
                  <a:pt x="2851" y="1797"/>
                  <a:pt x="2764" y="1986"/>
                  <a:pt x="2880" y="2102"/>
                </a:cubicBezTo>
                <a:cubicBezTo>
                  <a:pt x="3085" y="2277"/>
                  <a:pt x="3260" y="2482"/>
                  <a:pt x="3435" y="2686"/>
                </a:cubicBezTo>
                <a:lnTo>
                  <a:pt x="254" y="2306"/>
                </a:lnTo>
                <a:cubicBezTo>
                  <a:pt x="244" y="2305"/>
                  <a:pt x="235" y="2305"/>
                  <a:pt x="227" y="2305"/>
                </a:cubicBezTo>
                <a:cubicBezTo>
                  <a:pt x="18" y="2305"/>
                  <a:pt x="0" y="2629"/>
                  <a:pt x="225" y="2657"/>
                </a:cubicBezTo>
                <a:cubicBezTo>
                  <a:pt x="1392" y="2803"/>
                  <a:pt x="2559" y="2919"/>
                  <a:pt x="3727" y="3065"/>
                </a:cubicBezTo>
                <a:cubicBezTo>
                  <a:pt x="3756" y="3094"/>
                  <a:pt x="3785" y="3124"/>
                  <a:pt x="3814" y="3153"/>
                </a:cubicBezTo>
                <a:lnTo>
                  <a:pt x="2063" y="4203"/>
                </a:lnTo>
                <a:cubicBezTo>
                  <a:pt x="1914" y="4303"/>
                  <a:pt x="1998" y="4550"/>
                  <a:pt x="2133" y="4550"/>
                </a:cubicBezTo>
                <a:cubicBezTo>
                  <a:pt x="2157" y="4550"/>
                  <a:pt x="2183" y="4542"/>
                  <a:pt x="2209" y="4524"/>
                </a:cubicBezTo>
                <a:lnTo>
                  <a:pt x="4252" y="3299"/>
                </a:lnTo>
                <a:cubicBezTo>
                  <a:pt x="4310" y="3270"/>
                  <a:pt x="4340" y="3182"/>
                  <a:pt x="4340" y="3124"/>
                </a:cubicBezTo>
                <a:cubicBezTo>
                  <a:pt x="4836" y="3182"/>
                  <a:pt x="5303" y="3240"/>
                  <a:pt x="5799" y="3328"/>
                </a:cubicBezTo>
                <a:lnTo>
                  <a:pt x="3902" y="5079"/>
                </a:lnTo>
                <a:cubicBezTo>
                  <a:pt x="3786" y="5195"/>
                  <a:pt x="3891" y="5384"/>
                  <a:pt x="4027" y="5384"/>
                </a:cubicBezTo>
                <a:cubicBezTo>
                  <a:pt x="4062" y="5384"/>
                  <a:pt x="4099" y="5372"/>
                  <a:pt x="4135" y="5342"/>
                </a:cubicBezTo>
                <a:lnTo>
                  <a:pt x="6178" y="3445"/>
                </a:lnTo>
                <a:cubicBezTo>
                  <a:pt x="6202" y="3457"/>
                  <a:pt x="6232" y="3464"/>
                  <a:pt x="6262" y="3464"/>
                </a:cubicBezTo>
                <a:cubicBezTo>
                  <a:pt x="6304" y="3464"/>
                  <a:pt x="6348" y="3450"/>
                  <a:pt x="6383" y="3415"/>
                </a:cubicBezTo>
                <a:lnTo>
                  <a:pt x="6674" y="3445"/>
                </a:lnTo>
                <a:cubicBezTo>
                  <a:pt x="7521" y="3591"/>
                  <a:pt x="8367" y="3766"/>
                  <a:pt x="9214" y="3999"/>
                </a:cubicBezTo>
                <a:cubicBezTo>
                  <a:pt x="8075" y="4729"/>
                  <a:pt x="6908" y="5429"/>
                  <a:pt x="5711" y="6100"/>
                </a:cubicBezTo>
                <a:cubicBezTo>
                  <a:pt x="5538" y="6175"/>
                  <a:pt x="5617" y="6418"/>
                  <a:pt x="5770" y="6418"/>
                </a:cubicBezTo>
                <a:cubicBezTo>
                  <a:pt x="5797" y="6418"/>
                  <a:pt x="5826" y="6410"/>
                  <a:pt x="5857" y="6392"/>
                </a:cubicBezTo>
                <a:cubicBezTo>
                  <a:pt x="7141" y="5663"/>
                  <a:pt x="8426" y="4904"/>
                  <a:pt x="9651" y="4116"/>
                </a:cubicBezTo>
                <a:cubicBezTo>
                  <a:pt x="10381" y="4320"/>
                  <a:pt x="11081" y="4554"/>
                  <a:pt x="11782" y="4816"/>
                </a:cubicBezTo>
                <a:lnTo>
                  <a:pt x="8280" y="7326"/>
                </a:lnTo>
                <a:cubicBezTo>
                  <a:pt x="8111" y="7423"/>
                  <a:pt x="8241" y="7618"/>
                  <a:pt x="8389" y="7618"/>
                </a:cubicBezTo>
                <a:cubicBezTo>
                  <a:pt x="8421" y="7618"/>
                  <a:pt x="8453" y="7609"/>
                  <a:pt x="8484" y="7589"/>
                </a:cubicBezTo>
                <a:lnTo>
                  <a:pt x="12161" y="4962"/>
                </a:lnTo>
                <a:lnTo>
                  <a:pt x="12599" y="5108"/>
                </a:lnTo>
                <a:cubicBezTo>
                  <a:pt x="13241" y="5342"/>
                  <a:pt x="13883" y="5604"/>
                  <a:pt x="14554" y="5838"/>
                </a:cubicBezTo>
                <a:cubicBezTo>
                  <a:pt x="13650" y="6567"/>
                  <a:pt x="12657" y="7239"/>
                  <a:pt x="11636" y="7793"/>
                </a:cubicBezTo>
                <a:cubicBezTo>
                  <a:pt x="11432" y="7881"/>
                  <a:pt x="9564" y="8552"/>
                  <a:pt x="10352" y="8961"/>
                </a:cubicBezTo>
                <a:cubicBezTo>
                  <a:pt x="10376" y="8973"/>
                  <a:pt x="10401" y="8978"/>
                  <a:pt x="10425" y="8978"/>
                </a:cubicBezTo>
                <a:cubicBezTo>
                  <a:pt x="10575" y="8978"/>
                  <a:pt x="10705" y="8772"/>
                  <a:pt x="10559" y="8671"/>
                </a:cubicBezTo>
                <a:lnTo>
                  <a:pt x="10559" y="8671"/>
                </a:lnTo>
                <a:cubicBezTo>
                  <a:pt x="10567" y="8675"/>
                  <a:pt x="10578" y="8678"/>
                  <a:pt x="10591" y="8678"/>
                </a:cubicBezTo>
                <a:cubicBezTo>
                  <a:pt x="10795" y="8678"/>
                  <a:pt x="11590" y="8167"/>
                  <a:pt x="11753" y="8085"/>
                </a:cubicBezTo>
                <a:cubicBezTo>
                  <a:pt x="12161" y="7881"/>
                  <a:pt x="12541" y="7677"/>
                  <a:pt x="12891" y="7443"/>
                </a:cubicBezTo>
                <a:cubicBezTo>
                  <a:pt x="13621" y="7005"/>
                  <a:pt x="14292" y="6509"/>
                  <a:pt x="14934" y="5955"/>
                </a:cubicBezTo>
                <a:cubicBezTo>
                  <a:pt x="15664" y="6217"/>
                  <a:pt x="16422" y="6451"/>
                  <a:pt x="17181" y="6655"/>
                </a:cubicBezTo>
                <a:cubicBezTo>
                  <a:pt x="15780" y="8143"/>
                  <a:pt x="13766" y="8873"/>
                  <a:pt x="12190" y="10157"/>
                </a:cubicBezTo>
                <a:lnTo>
                  <a:pt x="12161" y="10186"/>
                </a:lnTo>
                <a:lnTo>
                  <a:pt x="12015" y="10332"/>
                </a:lnTo>
                <a:cubicBezTo>
                  <a:pt x="11876" y="10448"/>
                  <a:pt x="11995" y="10638"/>
                  <a:pt x="12123" y="10638"/>
                </a:cubicBezTo>
                <a:cubicBezTo>
                  <a:pt x="12156" y="10638"/>
                  <a:pt x="12190" y="10625"/>
                  <a:pt x="12220" y="10595"/>
                </a:cubicBezTo>
                <a:cubicBezTo>
                  <a:pt x="13883" y="9136"/>
                  <a:pt x="16072" y="8406"/>
                  <a:pt x="17561" y="6772"/>
                </a:cubicBezTo>
                <a:cubicBezTo>
                  <a:pt x="18144" y="6918"/>
                  <a:pt x="18757" y="7093"/>
                  <a:pt x="19341" y="7210"/>
                </a:cubicBezTo>
                <a:cubicBezTo>
                  <a:pt x="17911" y="8815"/>
                  <a:pt x="16072" y="10011"/>
                  <a:pt x="14321" y="11237"/>
                </a:cubicBezTo>
                <a:cubicBezTo>
                  <a:pt x="14177" y="11333"/>
                  <a:pt x="14310" y="11529"/>
                  <a:pt x="14460" y="11529"/>
                </a:cubicBezTo>
                <a:cubicBezTo>
                  <a:pt x="14491" y="11529"/>
                  <a:pt x="14524" y="11520"/>
                  <a:pt x="14554" y="11500"/>
                </a:cubicBezTo>
                <a:cubicBezTo>
                  <a:pt x="16364" y="10216"/>
                  <a:pt x="18261" y="8961"/>
                  <a:pt x="19720" y="7297"/>
                </a:cubicBezTo>
                <a:cubicBezTo>
                  <a:pt x="20421" y="7443"/>
                  <a:pt x="21121" y="7589"/>
                  <a:pt x="21792" y="7706"/>
                </a:cubicBezTo>
                <a:cubicBezTo>
                  <a:pt x="21442" y="8143"/>
                  <a:pt x="21034" y="8552"/>
                  <a:pt x="20596" y="8902"/>
                </a:cubicBezTo>
                <a:cubicBezTo>
                  <a:pt x="20070" y="9253"/>
                  <a:pt x="19487" y="9574"/>
                  <a:pt x="18961" y="9953"/>
                </a:cubicBezTo>
                <a:cubicBezTo>
                  <a:pt x="18494" y="10274"/>
                  <a:pt x="18057" y="10653"/>
                  <a:pt x="17677" y="11091"/>
                </a:cubicBezTo>
                <a:cubicBezTo>
                  <a:pt x="17181" y="11617"/>
                  <a:pt x="16831" y="12463"/>
                  <a:pt x="16101" y="12726"/>
                </a:cubicBezTo>
                <a:cubicBezTo>
                  <a:pt x="15921" y="12777"/>
                  <a:pt x="16013" y="13032"/>
                  <a:pt x="16177" y="13032"/>
                </a:cubicBezTo>
                <a:cubicBezTo>
                  <a:pt x="16200" y="13032"/>
                  <a:pt x="16223" y="13028"/>
                  <a:pt x="16247" y="13017"/>
                </a:cubicBezTo>
                <a:cubicBezTo>
                  <a:pt x="16831" y="12813"/>
                  <a:pt x="17123" y="12346"/>
                  <a:pt x="17473" y="11850"/>
                </a:cubicBezTo>
                <a:cubicBezTo>
                  <a:pt x="17940" y="11208"/>
                  <a:pt x="18524" y="10653"/>
                  <a:pt x="19195" y="10216"/>
                </a:cubicBezTo>
                <a:cubicBezTo>
                  <a:pt x="19749" y="9807"/>
                  <a:pt x="20362" y="9515"/>
                  <a:pt x="20888" y="9077"/>
                </a:cubicBezTo>
                <a:cubicBezTo>
                  <a:pt x="21384" y="8698"/>
                  <a:pt x="21822" y="8260"/>
                  <a:pt x="22201" y="7793"/>
                </a:cubicBezTo>
                <a:cubicBezTo>
                  <a:pt x="22814" y="7881"/>
                  <a:pt x="23456" y="7968"/>
                  <a:pt x="24069" y="8056"/>
                </a:cubicBezTo>
                <a:cubicBezTo>
                  <a:pt x="24077" y="8057"/>
                  <a:pt x="24085" y="8058"/>
                  <a:pt x="24093" y="8058"/>
                </a:cubicBezTo>
                <a:cubicBezTo>
                  <a:pt x="24275" y="8058"/>
                  <a:pt x="24294" y="7734"/>
                  <a:pt x="24098" y="7706"/>
                </a:cubicBezTo>
                <a:cubicBezTo>
                  <a:pt x="23660" y="7677"/>
                  <a:pt x="23222" y="7618"/>
                  <a:pt x="22814" y="7531"/>
                </a:cubicBezTo>
                <a:cubicBezTo>
                  <a:pt x="21501" y="5517"/>
                  <a:pt x="20158" y="3532"/>
                  <a:pt x="18786" y="1548"/>
                </a:cubicBezTo>
                <a:cubicBezTo>
                  <a:pt x="18754" y="1491"/>
                  <a:pt x="18711" y="1468"/>
                  <a:pt x="18667" y="1468"/>
                </a:cubicBezTo>
                <a:cubicBezTo>
                  <a:pt x="18553" y="1468"/>
                  <a:pt x="18439" y="1625"/>
                  <a:pt x="18524" y="1752"/>
                </a:cubicBezTo>
                <a:cubicBezTo>
                  <a:pt x="19749" y="3561"/>
                  <a:pt x="20975" y="5400"/>
                  <a:pt x="22201" y="7239"/>
                </a:cubicBezTo>
                <a:cubicBezTo>
                  <a:pt x="22172" y="7239"/>
                  <a:pt x="22143" y="7268"/>
                  <a:pt x="22113" y="7297"/>
                </a:cubicBezTo>
                <a:lnTo>
                  <a:pt x="22026" y="7414"/>
                </a:lnTo>
                <a:cubicBezTo>
                  <a:pt x="21530" y="7326"/>
                  <a:pt x="21004" y="7210"/>
                  <a:pt x="20479" y="7093"/>
                </a:cubicBezTo>
                <a:cubicBezTo>
                  <a:pt x="19691" y="5838"/>
                  <a:pt x="18903" y="4583"/>
                  <a:pt x="18115" y="3328"/>
                </a:cubicBezTo>
                <a:cubicBezTo>
                  <a:pt x="17706" y="2686"/>
                  <a:pt x="17298" y="2044"/>
                  <a:pt x="16889" y="1402"/>
                </a:cubicBezTo>
                <a:lnTo>
                  <a:pt x="16276" y="439"/>
                </a:lnTo>
                <a:cubicBezTo>
                  <a:pt x="16160" y="263"/>
                  <a:pt x="16101" y="59"/>
                  <a:pt x="15897"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24" name="Google Shape;124;g13edbe849d4_0_751"/>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25" name="Shape 125"/>
        <p:cNvGrpSpPr/>
        <p:nvPr/>
      </p:nvGrpSpPr>
      <p:grpSpPr>
        <a:xfrm>
          <a:off x="0" y="0"/>
          <a:ext cx="0" cy="0"/>
          <a:chOff x="0" y="0"/>
          <a:chExt cx="0" cy="0"/>
        </a:xfrm>
      </p:grpSpPr>
      <p:sp>
        <p:nvSpPr>
          <p:cNvPr id="126" name="Google Shape;126;g13edbe849d4_0_768"/>
          <p:cNvSpPr txBox="1"/>
          <p:nvPr>
            <p:ph type="title"/>
          </p:nvPr>
        </p:nvSpPr>
        <p:spPr>
          <a:xfrm>
            <a:off x="1426325" y="1079000"/>
            <a:ext cx="15433500" cy="1145400"/>
          </a:xfrm>
          <a:prstGeom prst="rect">
            <a:avLst/>
          </a:prstGeom>
        </p:spPr>
        <p:txBody>
          <a:bodyPr anchorCtr="0" anchor="t" bIns="182850" lIns="182850" spcFirstLastPara="1" rIns="182850" wrap="square" tIns="182850">
            <a:noAutofit/>
          </a:bodyPr>
          <a:lstStyle>
            <a:lvl1pPr lvl="0" rtl="0">
              <a:spcBef>
                <a:spcPts val="0"/>
              </a:spcBef>
              <a:spcAft>
                <a:spcPts val="0"/>
              </a:spcAft>
              <a:buSzPts val="6400"/>
              <a:buNone/>
              <a:defRPr/>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p:txBody>
      </p:sp>
      <p:sp>
        <p:nvSpPr>
          <p:cNvPr id="127" name="Google Shape;127;g13edbe849d4_0_768"/>
          <p:cNvSpPr txBox="1"/>
          <p:nvPr>
            <p:ph idx="1" type="body"/>
          </p:nvPr>
        </p:nvSpPr>
        <p:spPr>
          <a:xfrm>
            <a:off x="2432587" y="6128750"/>
            <a:ext cx="6300600" cy="2417400"/>
          </a:xfrm>
          <a:prstGeom prst="rect">
            <a:avLst/>
          </a:prstGeom>
        </p:spPr>
        <p:txBody>
          <a:bodyPr anchorCtr="0" anchor="t" bIns="182850" lIns="182850" spcFirstLastPara="1" rIns="182850" wrap="square" tIns="182850">
            <a:noAutofit/>
          </a:bodyPr>
          <a:lstStyle>
            <a:lvl1pPr indent="-431800" lvl="0" marL="457200" rtl="0" algn="ctr">
              <a:spcBef>
                <a:spcPts val="0"/>
              </a:spcBef>
              <a:spcAft>
                <a:spcPts val="0"/>
              </a:spcAft>
              <a:buSzPts val="3200"/>
              <a:buChar char="●"/>
              <a:defRPr/>
            </a:lvl1pPr>
            <a:lvl2pPr indent="-431800" lvl="1" marL="914400" rtl="0">
              <a:spcBef>
                <a:spcPts val="0"/>
              </a:spcBef>
              <a:spcAft>
                <a:spcPts val="0"/>
              </a:spcAft>
              <a:buSzPts val="3200"/>
              <a:buChar char="○"/>
              <a:defRPr/>
            </a:lvl2pPr>
            <a:lvl3pPr indent="-431800" lvl="2" marL="1371600" rtl="0">
              <a:spcBef>
                <a:spcPts val="0"/>
              </a:spcBef>
              <a:spcAft>
                <a:spcPts val="0"/>
              </a:spcAft>
              <a:buSzPts val="3200"/>
              <a:buChar char="■"/>
              <a:defRPr/>
            </a:lvl3pPr>
            <a:lvl4pPr indent="-431800" lvl="3" marL="1828800" rtl="0">
              <a:spcBef>
                <a:spcPts val="0"/>
              </a:spcBef>
              <a:spcAft>
                <a:spcPts val="0"/>
              </a:spcAft>
              <a:buSzPts val="3200"/>
              <a:buChar char="●"/>
              <a:defRPr/>
            </a:lvl4pPr>
            <a:lvl5pPr indent="-431800" lvl="4" marL="2286000" rtl="0">
              <a:spcBef>
                <a:spcPts val="0"/>
              </a:spcBef>
              <a:spcAft>
                <a:spcPts val="0"/>
              </a:spcAft>
              <a:buSzPts val="3200"/>
              <a:buChar char="○"/>
              <a:defRPr/>
            </a:lvl5pPr>
            <a:lvl6pPr indent="-431800" lvl="5" marL="2743200" rtl="0">
              <a:spcBef>
                <a:spcPts val="0"/>
              </a:spcBef>
              <a:spcAft>
                <a:spcPts val="0"/>
              </a:spcAft>
              <a:buSzPts val="3200"/>
              <a:buChar char="■"/>
              <a:defRPr/>
            </a:lvl6pPr>
            <a:lvl7pPr indent="-431800" lvl="6" marL="3200400" rtl="0">
              <a:spcBef>
                <a:spcPts val="0"/>
              </a:spcBef>
              <a:spcAft>
                <a:spcPts val="0"/>
              </a:spcAft>
              <a:buSzPts val="3200"/>
              <a:buChar char="●"/>
              <a:defRPr/>
            </a:lvl7pPr>
            <a:lvl8pPr indent="-431800" lvl="7" marL="3657600" rtl="0">
              <a:spcBef>
                <a:spcPts val="0"/>
              </a:spcBef>
              <a:spcAft>
                <a:spcPts val="0"/>
              </a:spcAft>
              <a:buSzPts val="3200"/>
              <a:buChar char="○"/>
              <a:defRPr/>
            </a:lvl8pPr>
            <a:lvl9pPr indent="-431800" lvl="8" marL="4114800" rtl="0">
              <a:spcBef>
                <a:spcPts val="0"/>
              </a:spcBef>
              <a:spcAft>
                <a:spcPts val="0"/>
              </a:spcAft>
              <a:buSzPts val="3200"/>
              <a:buChar char="■"/>
              <a:defRPr/>
            </a:lvl9pPr>
          </a:lstStyle>
          <a:p/>
        </p:txBody>
      </p:sp>
      <p:sp>
        <p:nvSpPr>
          <p:cNvPr id="128" name="Google Shape;128;g13edbe849d4_0_768"/>
          <p:cNvSpPr txBox="1"/>
          <p:nvPr>
            <p:ph idx="2" type="body"/>
          </p:nvPr>
        </p:nvSpPr>
        <p:spPr>
          <a:xfrm>
            <a:off x="9553372" y="6128750"/>
            <a:ext cx="6300600" cy="2417400"/>
          </a:xfrm>
          <a:prstGeom prst="rect">
            <a:avLst/>
          </a:prstGeom>
        </p:spPr>
        <p:txBody>
          <a:bodyPr anchorCtr="0" anchor="t" bIns="182850" lIns="182850" spcFirstLastPara="1" rIns="182850" wrap="square" tIns="182850">
            <a:noAutofit/>
          </a:bodyPr>
          <a:lstStyle>
            <a:lvl1pPr indent="-431800" lvl="0" marL="457200" rtl="0" algn="ctr">
              <a:spcBef>
                <a:spcPts val="0"/>
              </a:spcBef>
              <a:spcAft>
                <a:spcPts val="0"/>
              </a:spcAft>
              <a:buSzPts val="3200"/>
              <a:buChar char="●"/>
              <a:defRPr/>
            </a:lvl1pPr>
            <a:lvl2pPr indent="-431800" lvl="1" marL="914400" rtl="0">
              <a:spcBef>
                <a:spcPts val="0"/>
              </a:spcBef>
              <a:spcAft>
                <a:spcPts val="0"/>
              </a:spcAft>
              <a:buSzPts val="3200"/>
              <a:buChar char="○"/>
              <a:defRPr/>
            </a:lvl2pPr>
            <a:lvl3pPr indent="-431800" lvl="2" marL="1371600" rtl="0">
              <a:spcBef>
                <a:spcPts val="0"/>
              </a:spcBef>
              <a:spcAft>
                <a:spcPts val="0"/>
              </a:spcAft>
              <a:buSzPts val="3200"/>
              <a:buChar char="■"/>
              <a:defRPr/>
            </a:lvl3pPr>
            <a:lvl4pPr indent="-431800" lvl="3" marL="1828800" rtl="0">
              <a:spcBef>
                <a:spcPts val="0"/>
              </a:spcBef>
              <a:spcAft>
                <a:spcPts val="0"/>
              </a:spcAft>
              <a:buSzPts val="3200"/>
              <a:buChar char="●"/>
              <a:defRPr/>
            </a:lvl4pPr>
            <a:lvl5pPr indent="-431800" lvl="4" marL="2286000" rtl="0">
              <a:spcBef>
                <a:spcPts val="0"/>
              </a:spcBef>
              <a:spcAft>
                <a:spcPts val="0"/>
              </a:spcAft>
              <a:buSzPts val="3200"/>
              <a:buChar char="○"/>
              <a:defRPr/>
            </a:lvl5pPr>
            <a:lvl6pPr indent="-431800" lvl="5" marL="2743200" rtl="0">
              <a:spcBef>
                <a:spcPts val="0"/>
              </a:spcBef>
              <a:spcAft>
                <a:spcPts val="0"/>
              </a:spcAft>
              <a:buSzPts val="3200"/>
              <a:buChar char="■"/>
              <a:defRPr/>
            </a:lvl6pPr>
            <a:lvl7pPr indent="-431800" lvl="6" marL="3200400" rtl="0">
              <a:spcBef>
                <a:spcPts val="0"/>
              </a:spcBef>
              <a:spcAft>
                <a:spcPts val="0"/>
              </a:spcAft>
              <a:buSzPts val="3200"/>
              <a:buChar char="●"/>
              <a:defRPr/>
            </a:lvl7pPr>
            <a:lvl8pPr indent="-431800" lvl="7" marL="3657600" rtl="0">
              <a:spcBef>
                <a:spcPts val="0"/>
              </a:spcBef>
              <a:spcAft>
                <a:spcPts val="0"/>
              </a:spcAft>
              <a:buSzPts val="3200"/>
              <a:buChar char="○"/>
              <a:defRPr/>
            </a:lvl8pPr>
            <a:lvl9pPr indent="-431800" lvl="8" marL="4114800" rtl="0">
              <a:spcBef>
                <a:spcPts val="0"/>
              </a:spcBef>
              <a:spcAft>
                <a:spcPts val="0"/>
              </a:spcAft>
              <a:buSzPts val="3200"/>
              <a:buChar char="■"/>
              <a:defRPr/>
            </a:lvl9pPr>
          </a:lstStyle>
          <a:p/>
        </p:txBody>
      </p:sp>
      <p:sp>
        <p:nvSpPr>
          <p:cNvPr id="129" name="Google Shape;129;g13edbe849d4_0_768"/>
          <p:cNvSpPr txBox="1"/>
          <p:nvPr>
            <p:ph idx="3" type="title"/>
          </p:nvPr>
        </p:nvSpPr>
        <p:spPr>
          <a:xfrm>
            <a:off x="2432587" y="5218950"/>
            <a:ext cx="6300600" cy="992400"/>
          </a:xfrm>
          <a:prstGeom prst="rect">
            <a:avLst/>
          </a:prstGeom>
        </p:spPr>
        <p:txBody>
          <a:bodyPr anchorCtr="0" anchor="t" bIns="182850" lIns="182850" spcFirstLastPara="1" rIns="182850" wrap="square" tIns="182850">
            <a:noAutofit/>
          </a:bodyPr>
          <a:lstStyle>
            <a:lvl1pPr lvl="0" rtl="0">
              <a:spcBef>
                <a:spcPts val="0"/>
              </a:spcBef>
              <a:spcAft>
                <a:spcPts val="0"/>
              </a:spcAft>
              <a:buSzPts val="4400"/>
              <a:buNone/>
              <a:defRPr sz="5600"/>
            </a:lvl1pPr>
            <a:lvl2pPr lvl="1" rtl="0">
              <a:spcBef>
                <a:spcPts val="0"/>
              </a:spcBef>
              <a:spcAft>
                <a:spcPts val="0"/>
              </a:spcAft>
              <a:buSzPts val="6400"/>
              <a:buNone/>
              <a:defRPr>
                <a:latin typeface="Poppins"/>
                <a:ea typeface="Poppins"/>
                <a:cs typeface="Poppins"/>
                <a:sym typeface="Poppins"/>
              </a:defRPr>
            </a:lvl2pPr>
            <a:lvl3pPr lvl="2" rtl="0">
              <a:spcBef>
                <a:spcPts val="0"/>
              </a:spcBef>
              <a:spcAft>
                <a:spcPts val="0"/>
              </a:spcAft>
              <a:buSzPts val="6400"/>
              <a:buNone/>
              <a:defRPr>
                <a:latin typeface="Poppins"/>
                <a:ea typeface="Poppins"/>
                <a:cs typeface="Poppins"/>
                <a:sym typeface="Poppins"/>
              </a:defRPr>
            </a:lvl3pPr>
            <a:lvl4pPr lvl="3" rtl="0">
              <a:spcBef>
                <a:spcPts val="0"/>
              </a:spcBef>
              <a:spcAft>
                <a:spcPts val="0"/>
              </a:spcAft>
              <a:buSzPts val="6400"/>
              <a:buNone/>
              <a:defRPr>
                <a:latin typeface="Poppins"/>
                <a:ea typeface="Poppins"/>
                <a:cs typeface="Poppins"/>
                <a:sym typeface="Poppins"/>
              </a:defRPr>
            </a:lvl4pPr>
            <a:lvl5pPr lvl="4" rtl="0">
              <a:spcBef>
                <a:spcPts val="0"/>
              </a:spcBef>
              <a:spcAft>
                <a:spcPts val="0"/>
              </a:spcAft>
              <a:buSzPts val="6400"/>
              <a:buNone/>
              <a:defRPr>
                <a:latin typeface="Poppins"/>
                <a:ea typeface="Poppins"/>
                <a:cs typeface="Poppins"/>
                <a:sym typeface="Poppins"/>
              </a:defRPr>
            </a:lvl5pPr>
            <a:lvl6pPr lvl="5" rtl="0">
              <a:spcBef>
                <a:spcPts val="0"/>
              </a:spcBef>
              <a:spcAft>
                <a:spcPts val="0"/>
              </a:spcAft>
              <a:buSzPts val="6400"/>
              <a:buNone/>
              <a:defRPr>
                <a:latin typeface="Poppins"/>
                <a:ea typeface="Poppins"/>
                <a:cs typeface="Poppins"/>
                <a:sym typeface="Poppins"/>
              </a:defRPr>
            </a:lvl6pPr>
            <a:lvl7pPr lvl="6" rtl="0">
              <a:spcBef>
                <a:spcPts val="0"/>
              </a:spcBef>
              <a:spcAft>
                <a:spcPts val="0"/>
              </a:spcAft>
              <a:buSzPts val="6400"/>
              <a:buNone/>
              <a:defRPr>
                <a:latin typeface="Poppins"/>
                <a:ea typeface="Poppins"/>
                <a:cs typeface="Poppins"/>
                <a:sym typeface="Poppins"/>
              </a:defRPr>
            </a:lvl7pPr>
            <a:lvl8pPr lvl="7" rtl="0">
              <a:spcBef>
                <a:spcPts val="0"/>
              </a:spcBef>
              <a:spcAft>
                <a:spcPts val="0"/>
              </a:spcAft>
              <a:buSzPts val="6400"/>
              <a:buNone/>
              <a:defRPr>
                <a:latin typeface="Poppins"/>
                <a:ea typeface="Poppins"/>
                <a:cs typeface="Poppins"/>
                <a:sym typeface="Poppins"/>
              </a:defRPr>
            </a:lvl8pPr>
            <a:lvl9pPr lvl="8" rtl="0">
              <a:spcBef>
                <a:spcPts val="0"/>
              </a:spcBef>
              <a:spcAft>
                <a:spcPts val="0"/>
              </a:spcAft>
              <a:buSzPts val="6400"/>
              <a:buNone/>
              <a:defRPr>
                <a:latin typeface="Poppins"/>
                <a:ea typeface="Poppins"/>
                <a:cs typeface="Poppins"/>
                <a:sym typeface="Poppins"/>
              </a:defRPr>
            </a:lvl9pPr>
          </a:lstStyle>
          <a:p/>
        </p:txBody>
      </p:sp>
      <p:sp>
        <p:nvSpPr>
          <p:cNvPr id="130" name="Google Shape;130;g13edbe849d4_0_768"/>
          <p:cNvSpPr txBox="1"/>
          <p:nvPr>
            <p:ph idx="4" type="title"/>
          </p:nvPr>
        </p:nvSpPr>
        <p:spPr>
          <a:xfrm>
            <a:off x="9553389" y="5218950"/>
            <a:ext cx="6300600" cy="992400"/>
          </a:xfrm>
          <a:prstGeom prst="rect">
            <a:avLst/>
          </a:prstGeom>
        </p:spPr>
        <p:txBody>
          <a:bodyPr anchorCtr="0" anchor="t" bIns="182850" lIns="182850" spcFirstLastPara="1" rIns="182850" wrap="square" tIns="182850">
            <a:noAutofit/>
          </a:bodyPr>
          <a:lstStyle>
            <a:lvl1pPr lvl="0" rtl="0">
              <a:spcBef>
                <a:spcPts val="0"/>
              </a:spcBef>
              <a:spcAft>
                <a:spcPts val="0"/>
              </a:spcAft>
              <a:buSzPts val="4400"/>
              <a:buNone/>
              <a:defRPr sz="5600"/>
            </a:lvl1pPr>
            <a:lvl2pPr lvl="1" rtl="0">
              <a:spcBef>
                <a:spcPts val="0"/>
              </a:spcBef>
              <a:spcAft>
                <a:spcPts val="0"/>
              </a:spcAft>
              <a:buSzPts val="6400"/>
              <a:buNone/>
              <a:defRPr>
                <a:latin typeface="Poppins"/>
                <a:ea typeface="Poppins"/>
                <a:cs typeface="Poppins"/>
                <a:sym typeface="Poppins"/>
              </a:defRPr>
            </a:lvl2pPr>
            <a:lvl3pPr lvl="2" rtl="0">
              <a:spcBef>
                <a:spcPts val="0"/>
              </a:spcBef>
              <a:spcAft>
                <a:spcPts val="0"/>
              </a:spcAft>
              <a:buSzPts val="6400"/>
              <a:buNone/>
              <a:defRPr>
                <a:latin typeface="Poppins"/>
                <a:ea typeface="Poppins"/>
                <a:cs typeface="Poppins"/>
                <a:sym typeface="Poppins"/>
              </a:defRPr>
            </a:lvl3pPr>
            <a:lvl4pPr lvl="3" rtl="0">
              <a:spcBef>
                <a:spcPts val="0"/>
              </a:spcBef>
              <a:spcAft>
                <a:spcPts val="0"/>
              </a:spcAft>
              <a:buSzPts val="6400"/>
              <a:buNone/>
              <a:defRPr>
                <a:latin typeface="Poppins"/>
                <a:ea typeface="Poppins"/>
                <a:cs typeface="Poppins"/>
                <a:sym typeface="Poppins"/>
              </a:defRPr>
            </a:lvl4pPr>
            <a:lvl5pPr lvl="4" rtl="0">
              <a:spcBef>
                <a:spcPts val="0"/>
              </a:spcBef>
              <a:spcAft>
                <a:spcPts val="0"/>
              </a:spcAft>
              <a:buSzPts val="6400"/>
              <a:buNone/>
              <a:defRPr>
                <a:latin typeface="Poppins"/>
                <a:ea typeface="Poppins"/>
                <a:cs typeface="Poppins"/>
                <a:sym typeface="Poppins"/>
              </a:defRPr>
            </a:lvl5pPr>
            <a:lvl6pPr lvl="5" rtl="0">
              <a:spcBef>
                <a:spcPts val="0"/>
              </a:spcBef>
              <a:spcAft>
                <a:spcPts val="0"/>
              </a:spcAft>
              <a:buSzPts val="6400"/>
              <a:buNone/>
              <a:defRPr>
                <a:latin typeface="Poppins"/>
                <a:ea typeface="Poppins"/>
                <a:cs typeface="Poppins"/>
                <a:sym typeface="Poppins"/>
              </a:defRPr>
            </a:lvl6pPr>
            <a:lvl7pPr lvl="6" rtl="0">
              <a:spcBef>
                <a:spcPts val="0"/>
              </a:spcBef>
              <a:spcAft>
                <a:spcPts val="0"/>
              </a:spcAft>
              <a:buSzPts val="6400"/>
              <a:buNone/>
              <a:defRPr>
                <a:latin typeface="Poppins"/>
                <a:ea typeface="Poppins"/>
                <a:cs typeface="Poppins"/>
                <a:sym typeface="Poppins"/>
              </a:defRPr>
            </a:lvl7pPr>
            <a:lvl8pPr lvl="7" rtl="0">
              <a:spcBef>
                <a:spcPts val="0"/>
              </a:spcBef>
              <a:spcAft>
                <a:spcPts val="0"/>
              </a:spcAft>
              <a:buSzPts val="6400"/>
              <a:buNone/>
              <a:defRPr>
                <a:latin typeface="Poppins"/>
                <a:ea typeface="Poppins"/>
                <a:cs typeface="Poppins"/>
                <a:sym typeface="Poppins"/>
              </a:defRPr>
            </a:lvl8pPr>
            <a:lvl9pPr lvl="8" rtl="0">
              <a:spcBef>
                <a:spcPts val="0"/>
              </a:spcBef>
              <a:spcAft>
                <a:spcPts val="0"/>
              </a:spcAft>
              <a:buSzPts val="6400"/>
              <a:buNone/>
              <a:defRPr>
                <a:latin typeface="Poppins"/>
                <a:ea typeface="Poppins"/>
                <a:cs typeface="Poppins"/>
                <a:sym typeface="Poppins"/>
              </a:defRPr>
            </a:lvl9pPr>
          </a:lstStyle>
          <a:p/>
        </p:txBody>
      </p:sp>
      <p:sp>
        <p:nvSpPr>
          <p:cNvPr id="131" name="Google Shape;131;g13edbe849d4_0_768"/>
          <p:cNvSpPr/>
          <p:nvPr/>
        </p:nvSpPr>
        <p:spPr>
          <a:xfrm>
            <a:off x="-1028510" y="-535600"/>
            <a:ext cx="2640983" cy="6664347"/>
          </a:xfrm>
          <a:custGeom>
            <a:rect b="b" l="l" r="r" t="t"/>
            <a:pathLst>
              <a:path extrusionOk="0" h="141134" w="46260">
                <a:moveTo>
                  <a:pt x="21790" y="0"/>
                </a:moveTo>
                <a:cubicBezTo>
                  <a:pt x="20371" y="0"/>
                  <a:pt x="18969" y="142"/>
                  <a:pt x="17599" y="460"/>
                </a:cubicBezTo>
                <a:cubicBezTo>
                  <a:pt x="2365" y="4021"/>
                  <a:pt x="5662" y="29908"/>
                  <a:pt x="4962" y="41524"/>
                </a:cubicBezTo>
                <a:cubicBezTo>
                  <a:pt x="3853" y="59706"/>
                  <a:pt x="3503" y="77947"/>
                  <a:pt x="3590" y="96158"/>
                </a:cubicBezTo>
                <a:cubicBezTo>
                  <a:pt x="3649" y="106490"/>
                  <a:pt x="1" y="122921"/>
                  <a:pt x="7764" y="131297"/>
                </a:cubicBezTo>
                <a:cubicBezTo>
                  <a:pt x="13718" y="137718"/>
                  <a:pt x="23874" y="139265"/>
                  <a:pt x="32017" y="140929"/>
                </a:cubicBezTo>
                <a:cubicBezTo>
                  <a:pt x="32701" y="141067"/>
                  <a:pt x="33353" y="141134"/>
                  <a:pt x="33974" y="141134"/>
                </a:cubicBezTo>
                <a:cubicBezTo>
                  <a:pt x="43579" y="141134"/>
                  <a:pt x="45810" y="125173"/>
                  <a:pt x="46084" y="110809"/>
                </a:cubicBezTo>
                <a:cubicBezTo>
                  <a:pt x="46259" y="101499"/>
                  <a:pt x="45617" y="92860"/>
                  <a:pt x="45588" y="89679"/>
                </a:cubicBezTo>
                <a:cubicBezTo>
                  <a:pt x="45500" y="63879"/>
                  <a:pt x="45792" y="38080"/>
                  <a:pt x="46026" y="12280"/>
                </a:cubicBezTo>
                <a:cubicBezTo>
                  <a:pt x="46026" y="10908"/>
                  <a:pt x="46026" y="9420"/>
                  <a:pt x="45267" y="8282"/>
                </a:cubicBezTo>
                <a:cubicBezTo>
                  <a:pt x="44596" y="7289"/>
                  <a:pt x="43457" y="6735"/>
                  <a:pt x="42377" y="6239"/>
                </a:cubicBezTo>
                <a:cubicBezTo>
                  <a:pt x="36304" y="3494"/>
                  <a:pt x="28836" y="0"/>
                  <a:pt x="21790" y="0"/>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p>
        </p:txBody>
      </p:sp>
      <p:grpSp>
        <p:nvGrpSpPr>
          <p:cNvPr id="132" name="Google Shape;132;g13edbe849d4_0_768"/>
          <p:cNvGrpSpPr/>
          <p:nvPr/>
        </p:nvGrpSpPr>
        <p:grpSpPr>
          <a:xfrm rot="-5400000">
            <a:off x="15212306" y="396521"/>
            <a:ext cx="3684626" cy="1721657"/>
            <a:chOff x="2431350" y="1519275"/>
            <a:chExt cx="925925" cy="432675"/>
          </a:xfrm>
        </p:grpSpPr>
        <p:sp>
          <p:nvSpPr>
            <p:cNvPr id="133" name="Google Shape;133;g13edbe849d4_0_768"/>
            <p:cNvSpPr/>
            <p:nvPr/>
          </p:nvSpPr>
          <p:spPr>
            <a:xfrm>
              <a:off x="2436450" y="1902400"/>
              <a:ext cx="822325" cy="49550"/>
            </a:xfrm>
            <a:custGeom>
              <a:rect b="b" l="l" r="r" t="t"/>
              <a:pathLst>
                <a:path extrusionOk="0" h="1982" w="32893">
                  <a:moveTo>
                    <a:pt x="409" y="1"/>
                  </a:moveTo>
                  <a:cubicBezTo>
                    <a:pt x="1" y="1"/>
                    <a:pt x="1" y="613"/>
                    <a:pt x="322" y="789"/>
                  </a:cubicBezTo>
                  <a:cubicBezTo>
                    <a:pt x="2008" y="1611"/>
                    <a:pt x="3847" y="1626"/>
                    <a:pt x="5683" y="1626"/>
                  </a:cubicBezTo>
                  <a:cubicBezTo>
                    <a:pt x="5754" y="1626"/>
                    <a:pt x="5825" y="1626"/>
                    <a:pt x="5895" y="1626"/>
                  </a:cubicBezTo>
                  <a:cubicBezTo>
                    <a:pt x="6531" y="1626"/>
                    <a:pt x="7166" y="1628"/>
                    <a:pt x="7793" y="1664"/>
                  </a:cubicBezTo>
                  <a:cubicBezTo>
                    <a:pt x="8508" y="1722"/>
                    <a:pt x="9231" y="1752"/>
                    <a:pt x="9953" y="1752"/>
                  </a:cubicBezTo>
                  <a:cubicBezTo>
                    <a:pt x="10675" y="1752"/>
                    <a:pt x="11398" y="1722"/>
                    <a:pt x="12113" y="1664"/>
                  </a:cubicBezTo>
                  <a:cubicBezTo>
                    <a:pt x="12527" y="1639"/>
                    <a:pt x="12941" y="1626"/>
                    <a:pt x="13355" y="1626"/>
                  </a:cubicBezTo>
                  <a:cubicBezTo>
                    <a:pt x="14398" y="1626"/>
                    <a:pt x="15437" y="1709"/>
                    <a:pt x="16461" y="1898"/>
                  </a:cubicBezTo>
                  <a:cubicBezTo>
                    <a:pt x="16869" y="1957"/>
                    <a:pt x="17274" y="1982"/>
                    <a:pt x="17677" y="1982"/>
                  </a:cubicBezTo>
                  <a:cubicBezTo>
                    <a:pt x="19663" y="1982"/>
                    <a:pt x="21593" y="1372"/>
                    <a:pt x="23582" y="1226"/>
                  </a:cubicBezTo>
                  <a:cubicBezTo>
                    <a:pt x="24416" y="1177"/>
                    <a:pt x="25250" y="1160"/>
                    <a:pt x="26084" y="1160"/>
                  </a:cubicBezTo>
                  <a:cubicBezTo>
                    <a:pt x="27855" y="1160"/>
                    <a:pt x="29627" y="1236"/>
                    <a:pt x="31398" y="1236"/>
                  </a:cubicBezTo>
                  <a:cubicBezTo>
                    <a:pt x="31741" y="1236"/>
                    <a:pt x="32083" y="1233"/>
                    <a:pt x="32426" y="1226"/>
                  </a:cubicBezTo>
                  <a:cubicBezTo>
                    <a:pt x="32893" y="1226"/>
                    <a:pt x="32893" y="409"/>
                    <a:pt x="32426" y="409"/>
                  </a:cubicBezTo>
                  <a:cubicBezTo>
                    <a:pt x="31381" y="388"/>
                    <a:pt x="30337" y="379"/>
                    <a:pt x="29293" y="379"/>
                  </a:cubicBezTo>
                  <a:cubicBezTo>
                    <a:pt x="27389" y="379"/>
                    <a:pt x="25486" y="411"/>
                    <a:pt x="23582" y="467"/>
                  </a:cubicBezTo>
                  <a:cubicBezTo>
                    <a:pt x="22042" y="505"/>
                    <a:pt x="20429" y="676"/>
                    <a:pt x="18844" y="676"/>
                  </a:cubicBezTo>
                  <a:cubicBezTo>
                    <a:pt x="17967" y="676"/>
                    <a:pt x="17099" y="623"/>
                    <a:pt x="16257" y="467"/>
                  </a:cubicBezTo>
                  <a:cubicBezTo>
                    <a:pt x="15265" y="295"/>
                    <a:pt x="14273" y="250"/>
                    <a:pt x="13280" y="250"/>
                  </a:cubicBezTo>
                  <a:cubicBezTo>
                    <a:pt x="12193" y="250"/>
                    <a:pt x="11105" y="304"/>
                    <a:pt x="10013" y="304"/>
                  </a:cubicBezTo>
                  <a:cubicBezTo>
                    <a:pt x="9401" y="304"/>
                    <a:pt x="8788" y="287"/>
                    <a:pt x="8173" y="234"/>
                  </a:cubicBezTo>
                  <a:cubicBezTo>
                    <a:pt x="5575" y="1"/>
                    <a:pt x="2978" y="146"/>
                    <a:pt x="409"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34" name="Google Shape;134;g13edbe849d4_0_768"/>
            <p:cNvSpPr/>
            <p:nvPr/>
          </p:nvSpPr>
          <p:spPr>
            <a:xfrm>
              <a:off x="2458550" y="1828350"/>
              <a:ext cx="822000" cy="58175"/>
            </a:xfrm>
            <a:custGeom>
              <a:rect b="b" l="l" r="r" t="t"/>
              <a:pathLst>
                <a:path extrusionOk="0" h="2327" w="32880">
                  <a:moveTo>
                    <a:pt x="3976" y="0"/>
                  </a:moveTo>
                  <a:cubicBezTo>
                    <a:pt x="2648" y="0"/>
                    <a:pt x="1335" y="132"/>
                    <a:pt x="138" y="599"/>
                  </a:cubicBezTo>
                  <a:cubicBezTo>
                    <a:pt x="0" y="654"/>
                    <a:pt x="19" y="893"/>
                    <a:pt x="146" y="893"/>
                  </a:cubicBezTo>
                  <a:cubicBezTo>
                    <a:pt x="153" y="893"/>
                    <a:pt x="160" y="892"/>
                    <a:pt x="167" y="890"/>
                  </a:cubicBezTo>
                  <a:lnTo>
                    <a:pt x="167" y="920"/>
                  </a:lnTo>
                  <a:cubicBezTo>
                    <a:pt x="346" y="908"/>
                    <a:pt x="526" y="903"/>
                    <a:pt x="707" y="903"/>
                  </a:cubicBezTo>
                  <a:cubicBezTo>
                    <a:pt x="1912" y="903"/>
                    <a:pt x="3152" y="1124"/>
                    <a:pt x="4370" y="1124"/>
                  </a:cubicBezTo>
                  <a:cubicBezTo>
                    <a:pt x="5771" y="1124"/>
                    <a:pt x="7230" y="1270"/>
                    <a:pt x="8660" y="1299"/>
                  </a:cubicBezTo>
                  <a:lnTo>
                    <a:pt x="12980" y="1299"/>
                  </a:lnTo>
                  <a:cubicBezTo>
                    <a:pt x="14410" y="1299"/>
                    <a:pt x="15811" y="1562"/>
                    <a:pt x="17241" y="1649"/>
                  </a:cubicBezTo>
                  <a:cubicBezTo>
                    <a:pt x="18184" y="1717"/>
                    <a:pt x="19131" y="1740"/>
                    <a:pt x="20079" y="1740"/>
                  </a:cubicBezTo>
                  <a:cubicBezTo>
                    <a:pt x="21975" y="1740"/>
                    <a:pt x="23876" y="1649"/>
                    <a:pt x="25763" y="1649"/>
                  </a:cubicBezTo>
                  <a:cubicBezTo>
                    <a:pt x="26156" y="1615"/>
                    <a:pt x="26559" y="1601"/>
                    <a:pt x="26967" y="1601"/>
                  </a:cubicBezTo>
                  <a:cubicBezTo>
                    <a:pt x="27255" y="1601"/>
                    <a:pt x="27545" y="1608"/>
                    <a:pt x="27835" y="1620"/>
                  </a:cubicBezTo>
                  <a:cubicBezTo>
                    <a:pt x="28331" y="1678"/>
                    <a:pt x="28857" y="1853"/>
                    <a:pt x="29382" y="1941"/>
                  </a:cubicBezTo>
                  <a:cubicBezTo>
                    <a:pt x="29954" y="2020"/>
                    <a:pt x="30727" y="2326"/>
                    <a:pt x="31411" y="2326"/>
                  </a:cubicBezTo>
                  <a:cubicBezTo>
                    <a:pt x="31739" y="2326"/>
                    <a:pt x="32045" y="2256"/>
                    <a:pt x="32300" y="2058"/>
                  </a:cubicBezTo>
                  <a:cubicBezTo>
                    <a:pt x="32880" y="1623"/>
                    <a:pt x="32501" y="629"/>
                    <a:pt x="31989" y="629"/>
                  </a:cubicBezTo>
                  <a:cubicBezTo>
                    <a:pt x="31882" y="629"/>
                    <a:pt x="31769" y="673"/>
                    <a:pt x="31658" y="774"/>
                  </a:cubicBezTo>
                  <a:cubicBezTo>
                    <a:pt x="31555" y="853"/>
                    <a:pt x="31415" y="883"/>
                    <a:pt x="31258" y="883"/>
                  </a:cubicBezTo>
                  <a:cubicBezTo>
                    <a:pt x="30837" y="883"/>
                    <a:pt x="30292" y="670"/>
                    <a:pt x="29995" y="628"/>
                  </a:cubicBezTo>
                  <a:cubicBezTo>
                    <a:pt x="29440" y="599"/>
                    <a:pt x="28886" y="569"/>
                    <a:pt x="28360" y="482"/>
                  </a:cubicBezTo>
                  <a:cubicBezTo>
                    <a:pt x="27909" y="407"/>
                    <a:pt x="27453" y="383"/>
                    <a:pt x="26997" y="383"/>
                  </a:cubicBezTo>
                  <a:cubicBezTo>
                    <a:pt x="26214" y="383"/>
                    <a:pt x="25428" y="453"/>
                    <a:pt x="24654" y="453"/>
                  </a:cubicBezTo>
                  <a:cubicBezTo>
                    <a:pt x="22984" y="453"/>
                    <a:pt x="21292" y="528"/>
                    <a:pt x="19612" y="528"/>
                  </a:cubicBezTo>
                  <a:cubicBezTo>
                    <a:pt x="18532" y="528"/>
                    <a:pt x="17457" y="497"/>
                    <a:pt x="16394" y="394"/>
                  </a:cubicBezTo>
                  <a:cubicBezTo>
                    <a:pt x="15081" y="248"/>
                    <a:pt x="13768" y="161"/>
                    <a:pt x="12454" y="132"/>
                  </a:cubicBezTo>
                  <a:cubicBezTo>
                    <a:pt x="11287" y="132"/>
                    <a:pt x="10120" y="218"/>
                    <a:pt x="8952" y="218"/>
                  </a:cubicBezTo>
                  <a:cubicBezTo>
                    <a:pt x="8602" y="218"/>
                    <a:pt x="8252" y="210"/>
                    <a:pt x="7902" y="190"/>
                  </a:cubicBezTo>
                  <a:cubicBezTo>
                    <a:pt x="6647" y="132"/>
                    <a:pt x="5304" y="0"/>
                    <a:pt x="3976" y="0"/>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35" name="Google Shape;135;g13edbe849d4_0_768"/>
            <p:cNvSpPr/>
            <p:nvPr/>
          </p:nvSpPr>
          <p:spPr>
            <a:xfrm>
              <a:off x="2431350" y="1738000"/>
              <a:ext cx="883975" cy="71800"/>
            </a:xfrm>
            <a:custGeom>
              <a:rect b="b" l="l" r="r" t="t"/>
              <a:pathLst>
                <a:path extrusionOk="0" h="2872" w="35359">
                  <a:moveTo>
                    <a:pt x="21524" y="0"/>
                  </a:moveTo>
                  <a:cubicBezTo>
                    <a:pt x="20534" y="0"/>
                    <a:pt x="19535" y="39"/>
                    <a:pt x="18562" y="39"/>
                  </a:cubicBezTo>
                  <a:cubicBezTo>
                    <a:pt x="15469" y="68"/>
                    <a:pt x="12463" y="506"/>
                    <a:pt x="9398" y="710"/>
                  </a:cubicBezTo>
                  <a:cubicBezTo>
                    <a:pt x="8843" y="744"/>
                    <a:pt x="8288" y="752"/>
                    <a:pt x="7735" y="752"/>
                  </a:cubicBezTo>
                  <a:cubicBezTo>
                    <a:pt x="7286" y="752"/>
                    <a:pt x="6838" y="747"/>
                    <a:pt x="6393" y="747"/>
                  </a:cubicBezTo>
                  <a:cubicBezTo>
                    <a:pt x="5972" y="747"/>
                    <a:pt x="5553" y="751"/>
                    <a:pt x="5137" y="769"/>
                  </a:cubicBezTo>
                  <a:cubicBezTo>
                    <a:pt x="3561" y="856"/>
                    <a:pt x="2014" y="1323"/>
                    <a:pt x="467" y="1586"/>
                  </a:cubicBezTo>
                  <a:cubicBezTo>
                    <a:pt x="1" y="1673"/>
                    <a:pt x="1" y="2345"/>
                    <a:pt x="467" y="2432"/>
                  </a:cubicBezTo>
                  <a:lnTo>
                    <a:pt x="467" y="2461"/>
                  </a:lnTo>
                  <a:cubicBezTo>
                    <a:pt x="734" y="2492"/>
                    <a:pt x="998" y="2505"/>
                    <a:pt x="1261" y="2505"/>
                  </a:cubicBezTo>
                  <a:cubicBezTo>
                    <a:pt x="2499" y="2505"/>
                    <a:pt x="3711" y="2223"/>
                    <a:pt x="4962" y="2199"/>
                  </a:cubicBezTo>
                  <a:cubicBezTo>
                    <a:pt x="5306" y="2186"/>
                    <a:pt x="5647" y="2181"/>
                    <a:pt x="5985" y="2181"/>
                  </a:cubicBezTo>
                  <a:cubicBezTo>
                    <a:pt x="6589" y="2181"/>
                    <a:pt x="7185" y="2195"/>
                    <a:pt x="7778" y="2195"/>
                  </a:cubicBezTo>
                  <a:cubicBezTo>
                    <a:pt x="8320" y="2195"/>
                    <a:pt x="8859" y="2183"/>
                    <a:pt x="9398" y="2140"/>
                  </a:cubicBezTo>
                  <a:cubicBezTo>
                    <a:pt x="12463" y="1965"/>
                    <a:pt x="15498" y="1527"/>
                    <a:pt x="18562" y="1527"/>
                  </a:cubicBezTo>
                  <a:cubicBezTo>
                    <a:pt x="19438" y="1527"/>
                    <a:pt x="20334" y="1496"/>
                    <a:pt x="21233" y="1496"/>
                  </a:cubicBezTo>
                  <a:cubicBezTo>
                    <a:pt x="21832" y="1496"/>
                    <a:pt x="22432" y="1510"/>
                    <a:pt x="23028" y="1557"/>
                  </a:cubicBezTo>
                  <a:cubicBezTo>
                    <a:pt x="24283" y="1644"/>
                    <a:pt x="25538" y="1994"/>
                    <a:pt x="26793" y="2053"/>
                  </a:cubicBezTo>
                  <a:cubicBezTo>
                    <a:pt x="28077" y="2111"/>
                    <a:pt x="29244" y="2315"/>
                    <a:pt x="30441" y="2432"/>
                  </a:cubicBezTo>
                  <a:cubicBezTo>
                    <a:pt x="31730" y="2544"/>
                    <a:pt x="33019" y="2872"/>
                    <a:pt x="34308" y="2872"/>
                  </a:cubicBezTo>
                  <a:cubicBezTo>
                    <a:pt x="34362" y="2872"/>
                    <a:pt x="34415" y="2871"/>
                    <a:pt x="34468" y="2870"/>
                  </a:cubicBezTo>
                  <a:cubicBezTo>
                    <a:pt x="35358" y="2870"/>
                    <a:pt x="35345" y="1176"/>
                    <a:pt x="34511" y="1176"/>
                  </a:cubicBezTo>
                  <a:cubicBezTo>
                    <a:pt x="34497" y="1176"/>
                    <a:pt x="34483" y="1176"/>
                    <a:pt x="34468" y="1177"/>
                  </a:cubicBezTo>
                  <a:cubicBezTo>
                    <a:pt x="34175" y="1201"/>
                    <a:pt x="33881" y="1211"/>
                    <a:pt x="33588" y="1211"/>
                  </a:cubicBezTo>
                  <a:cubicBezTo>
                    <a:pt x="31313" y="1211"/>
                    <a:pt x="29038" y="587"/>
                    <a:pt x="26763" y="535"/>
                  </a:cubicBezTo>
                  <a:cubicBezTo>
                    <a:pt x="25508" y="506"/>
                    <a:pt x="24253" y="127"/>
                    <a:pt x="22998" y="39"/>
                  </a:cubicBezTo>
                  <a:cubicBezTo>
                    <a:pt x="22512" y="10"/>
                    <a:pt x="22019" y="0"/>
                    <a:pt x="21524" y="0"/>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36" name="Google Shape;136;g13edbe849d4_0_768"/>
            <p:cNvSpPr/>
            <p:nvPr/>
          </p:nvSpPr>
          <p:spPr>
            <a:xfrm>
              <a:off x="2465650" y="1677525"/>
              <a:ext cx="858050" cy="41800"/>
            </a:xfrm>
            <a:custGeom>
              <a:rect b="b" l="l" r="r" t="t"/>
              <a:pathLst>
                <a:path extrusionOk="0" h="1672" w="34322">
                  <a:moveTo>
                    <a:pt x="18410" y="1"/>
                  </a:moveTo>
                  <a:cubicBezTo>
                    <a:pt x="18024" y="1"/>
                    <a:pt x="17636" y="2"/>
                    <a:pt x="17249" y="6"/>
                  </a:cubicBezTo>
                  <a:cubicBezTo>
                    <a:pt x="14505" y="36"/>
                    <a:pt x="11791" y="36"/>
                    <a:pt x="9077" y="182"/>
                  </a:cubicBezTo>
                  <a:cubicBezTo>
                    <a:pt x="6100" y="328"/>
                    <a:pt x="3152" y="707"/>
                    <a:pt x="205" y="911"/>
                  </a:cubicBezTo>
                  <a:cubicBezTo>
                    <a:pt x="0" y="911"/>
                    <a:pt x="0" y="1261"/>
                    <a:pt x="205" y="1291"/>
                  </a:cubicBezTo>
                  <a:lnTo>
                    <a:pt x="175" y="1261"/>
                  </a:lnTo>
                  <a:lnTo>
                    <a:pt x="175" y="1261"/>
                  </a:lnTo>
                  <a:cubicBezTo>
                    <a:pt x="1531" y="1315"/>
                    <a:pt x="2862" y="1440"/>
                    <a:pt x="4235" y="1440"/>
                  </a:cubicBezTo>
                  <a:cubicBezTo>
                    <a:pt x="4370" y="1440"/>
                    <a:pt x="4505" y="1439"/>
                    <a:pt x="4641" y="1437"/>
                  </a:cubicBezTo>
                  <a:cubicBezTo>
                    <a:pt x="6042" y="1407"/>
                    <a:pt x="7442" y="1320"/>
                    <a:pt x="8843" y="1291"/>
                  </a:cubicBezTo>
                  <a:cubicBezTo>
                    <a:pt x="10244" y="1232"/>
                    <a:pt x="11645" y="1218"/>
                    <a:pt x="13042" y="1218"/>
                  </a:cubicBezTo>
                  <a:cubicBezTo>
                    <a:pt x="14440" y="1218"/>
                    <a:pt x="15833" y="1232"/>
                    <a:pt x="17220" y="1232"/>
                  </a:cubicBezTo>
                  <a:cubicBezTo>
                    <a:pt x="19875" y="1232"/>
                    <a:pt x="22502" y="1378"/>
                    <a:pt x="25158" y="1378"/>
                  </a:cubicBezTo>
                  <a:lnTo>
                    <a:pt x="29536" y="1378"/>
                  </a:lnTo>
                  <a:cubicBezTo>
                    <a:pt x="29983" y="1378"/>
                    <a:pt x="30431" y="1352"/>
                    <a:pt x="30870" y="1352"/>
                  </a:cubicBezTo>
                  <a:cubicBezTo>
                    <a:pt x="31089" y="1352"/>
                    <a:pt x="31306" y="1359"/>
                    <a:pt x="31520" y="1378"/>
                  </a:cubicBezTo>
                  <a:cubicBezTo>
                    <a:pt x="32162" y="1407"/>
                    <a:pt x="32863" y="1641"/>
                    <a:pt x="33534" y="1670"/>
                  </a:cubicBezTo>
                  <a:cubicBezTo>
                    <a:pt x="33549" y="1671"/>
                    <a:pt x="33564" y="1672"/>
                    <a:pt x="33579" y="1672"/>
                  </a:cubicBezTo>
                  <a:cubicBezTo>
                    <a:pt x="34322" y="1672"/>
                    <a:pt x="34307" y="240"/>
                    <a:pt x="33534" y="240"/>
                  </a:cubicBezTo>
                  <a:cubicBezTo>
                    <a:pt x="32308" y="240"/>
                    <a:pt x="31082" y="62"/>
                    <a:pt x="29809" y="62"/>
                  </a:cubicBezTo>
                  <a:cubicBezTo>
                    <a:pt x="29718" y="62"/>
                    <a:pt x="29627" y="63"/>
                    <a:pt x="29536" y="65"/>
                  </a:cubicBezTo>
                  <a:lnTo>
                    <a:pt x="25391" y="65"/>
                  </a:lnTo>
                  <a:cubicBezTo>
                    <a:pt x="23040" y="65"/>
                    <a:pt x="20731" y="1"/>
                    <a:pt x="18410"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37" name="Google Shape;137;g13edbe849d4_0_768"/>
            <p:cNvSpPr/>
            <p:nvPr/>
          </p:nvSpPr>
          <p:spPr>
            <a:xfrm>
              <a:off x="2461275" y="1595975"/>
              <a:ext cx="869550" cy="44525"/>
            </a:xfrm>
            <a:custGeom>
              <a:rect b="b" l="l" r="r" t="t"/>
              <a:pathLst>
                <a:path extrusionOk="0" h="1781" w="34782">
                  <a:moveTo>
                    <a:pt x="28756" y="1"/>
                  </a:moveTo>
                  <a:cubicBezTo>
                    <a:pt x="28433" y="1"/>
                    <a:pt x="28109" y="18"/>
                    <a:pt x="27784" y="58"/>
                  </a:cubicBezTo>
                  <a:cubicBezTo>
                    <a:pt x="26354" y="204"/>
                    <a:pt x="24924" y="233"/>
                    <a:pt x="23494" y="233"/>
                  </a:cubicBezTo>
                  <a:cubicBezTo>
                    <a:pt x="23325" y="236"/>
                    <a:pt x="23155" y="238"/>
                    <a:pt x="22987" y="238"/>
                  </a:cubicBezTo>
                  <a:cubicBezTo>
                    <a:pt x="21614" y="238"/>
                    <a:pt x="20260" y="142"/>
                    <a:pt x="18883" y="116"/>
                  </a:cubicBezTo>
                  <a:cubicBezTo>
                    <a:pt x="18561" y="107"/>
                    <a:pt x="18239" y="103"/>
                    <a:pt x="17917" y="103"/>
                  </a:cubicBezTo>
                  <a:cubicBezTo>
                    <a:pt x="15111" y="103"/>
                    <a:pt x="12286" y="411"/>
                    <a:pt x="9485" y="438"/>
                  </a:cubicBezTo>
                  <a:cubicBezTo>
                    <a:pt x="7997" y="438"/>
                    <a:pt x="6479" y="438"/>
                    <a:pt x="4991" y="525"/>
                  </a:cubicBezTo>
                  <a:cubicBezTo>
                    <a:pt x="3386" y="613"/>
                    <a:pt x="1839" y="1021"/>
                    <a:pt x="263" y="1255"/>
                  </a:cubicBezTo>
                  <a:cubicBezTo>
                    <a:pt x="0" y="1284"/>
                    <a:pt x="0" y="1692"/>
                    <a:pt x="263" y="1722"/>
                  </a:cubicBezTo>
                  <a:lnTo>
                    <a:pt x="234" y="1692"/>
                  </a:lnTo>
                  <a:lnTo>
                    <a:pt x="234" y="1692"/>
                  </a:lnTo>
                  <a:cubicBezTo>
                    <a:pt x="620" y="1722"/>
                    <a:pt x="1003" y="1733"/>
                    <a:pt x="1385" y="1733"/>
                  </a:cubicBezTo>
                  <a:cubicBezTo>
                    <a:pt x="2528" y="1733"/>
                    <a:pt x="3656" y="1634"/>
                    <a:pt x="4816" y="1634"/>
                  </a:cubicBezTo>
                  <a:cubicBezTo>
                    <a:pt x="6333" y="1634"/>
                    <a:pt x="7938" y="1663"/>
                    <a:pt x="9485" y="1663"/>
                  </a:cubicBezTo>
                  <a:cubicBezTo>
                    <a:pt x="12217" y="1663"/>
                    <a:pt x="14927" y="1378"/>
                    <a:pt x="17634" y="1378"/>
                  </a:cubicBezTo>
                  <a:cubicBezTo>
                    <a:pt x="18050" y="1378"/>
                    <a:pt x="18467" y="1385"/>
                    <a:pt x="18883" y="1401"/>
                  </a:cubicBezTo>
                  <a:cubicBezTo>
                    <a:pt x="20634" y="1453"/>
                    <a:pt x="22396" y="1527"/>
                    <a:pt x="24162" y="1527"/>
                  </a:cubicBezTo>
                  <a:cubicBezTo>
                    <a:pt x="25339" y="1527"/>
                    <a:pt x="26518" y="1494"/>
                    <a:pt x="27697" y="1401"/>
                  </a:cubicBezTo>
                  <a:cubicBezTo>
                    <a:pt x="28193" y="1346"/>
                    <a:pt x="28696" y="1316"/>
                    <a:pt x="29202" y="1316"/>
                  </a:cubicBezTo>
                  <a:cubicBezTo>
                    <a:pt x="29767" y="1316"/>
                    <a:pt x="30337" y="1353"/>
                    <a:pt x="30907" y="1430"/>
                  </a:cubicBezTo>
                  <a:cubicBezTo>
                    <a:pt x="31929" y="1634"/>
                    <a:pt x="32979" y="1751"/>
                    <a:pt x="34030" y="1780"/>
                  </a:cubicBezTo>
                  <a:cubicBezTo>
                    <a:pt x="34781" y="1780"/>
                    <a:pt x="34760" y="408"/>
                    <a:pt x="34052" y="408"/>
                  </a:cubicBezTo>
                  <a:cubicBezTo>
                    <a:pt x="34045" y="408"/>
                    <a:pt x="34038" y="408"/>
                    <a:pt x="34030" y="408"/>
                  </a:cubicBezTo>
                  <a:cubicBezTo>
                    <a:pt x="33874" y="417"/>
                    <a:pt x="33719" y="421"/>
                    <a:pt x="33563" y="421"/>
                  </a:cubicBezTo>
                  <a:cubicBezTo>
                    <a:pt x="31967" y="421"/>
                    <a:pt x="30369" y="1"/>
                    <a:pt x="28756"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38" name="Google Shape;138;g13edbe849d4_0_768"/>
            <p:cNvSpPr/>
            <p:nvPr/>
          </p:nvSpPr>
          <p:spPr>
            <a:xfrm>
              <a:off x="2476600" y="1519275"/>
              <a:ext cx="880675" cy="52375"/>
            </a:xfrm>
            <a:custGeom>
              <a:rect b="b" l="l" r="r" t="t"/>
              <a:pathLst>
                <a:path extrusionOk="0" h="2095" w="35227">
                  <a:moveTo>
                    <a:pt x="23244" y="1"/>
                  </a:moveTo>
                  <a:cubicBezTo>
                    <a:pt x="23162" y="1"/>
                    <a:pt x="23080" y="2"/>
                    <a:pt x="22998" y="3"/>
                  </a:cubicBezTo>
                  <a:cubicBezTo>
                    <a:pt x="21422" y="3"/>
                    <a:pt x="19846" y="149"/>
                    <a:pt x="18270" y="149"/>
                  </a:cubicBezTo>
                  <a:cubicBezTo>
                    <a:pt x="18192" y="148"/>
                    <a:pt x="18115" y="148"/>
                    <a:pt x="18037" y="148"/>
                  </a:cubicBezTo>
                  <a:cubicBezTo>
                    <a:pt x="15082" y="148"/>
                    <a:pt x="12181" y="676"/>
                    <a:pt x="9252" y="733"/>
                  </a:cubicBezTo>
                  <a:cubicBezTo>
                    <a:pt x="7705" y="762"/>
                    <a:pt x="6187" y="733"/>
                    <a:pt x="4640" y="820"/>
                  </a:cubicBezTo>
                  <a:cubicBezTo>
                    <a:pt x="3911" y="850"/>
                    <a:pt x="3152" y="820"/>
                    <a:pt x="2422" y="908"/>
                  </a:cubicBezTo>
                  <a:cubicBezTo>
                    <a:pt x="1664" y="996"/>
                    <a:pt x="992" y="1229"/>
                    <a:pt x="263" y="1317"/>
                  </a:cubicBezTo>
                  <a:cubicBezTo>
                    <a:pt x="0" y="1346"/>
                    <a:pt x="0" y="1725"/>
                    <a:pt x="263" y="1784"/>
                  </a:cubicBezTo>
                  <a:lnTo>
                    <a:pt x="292" y="1784"/>
                  </a:lnTo>
                  <a:cubicBezTo>
                    <a:pt x="1908" y="1998"/>
                    <a:pt x="3572" y="2045"/>
                    <a:pt x="5239" y="2045"/>
                  </a:cubicBezTo>
                  <a:cubicBezTo>
                    <a:pt x="6522" y="2045"/>
                    <a:pt x="7808" y="2017"/>
                    <a:pt x="9077" y="2017"/>
                  </a:cubicBezTo>
                  <a:cubicBezTo>
                    <a:pt x="11988" y="1989"/>
                    <a:pt x="14873" y="1487"/>
                    <a:pt x="17807" y="1487"/>
                  </a:cubicBezTo>
                  <a:cubicBezTo>
                    <a:pt x="17961" y="1487"/>
                    <a:pt x="18115" y="1489"/>
                    <a:pt x="18270" y="1492"/>
                  </a:cubicBezTo>
                  <a:cubicBezTo>
                    <a:pt x="18387" y="1494"/>
                    <a:pt x="18503" y="1495"/>
                    <a:pt x="18620" y="1495"/>
                  </a:cubicBezTo>
                  <a:cubicBezTo>
                    <a:pt x="20021" y="1495"/>
                    <a:pt x="21420" y="1346"/>
                    <a:pt x="22794" y="1346"/>
                  </a:cubicBezTo>
                  <a:cubicBezTo>
                    <a:pt x="24224" y="1346"/>
                    <a:pt x="25595" y="1579"/>
                    <a:pt x="27026" y="1579"/>
                  </a:cubicBezTo>
                  <a:cubicBezTo>
                    <a:pt x="28339" y="1579"/>
                    <a:pt x="29623" y="1871"/>
                    <a:pt x="30936" y="1988"/>
                  </a:cubicBezTo>
                  <a:cubicBezTo>
                    <a:pt x="31054" y="1999"/>
                    <a:pt x="31170" y="2002"/>
                    <a:pt x="31283" y="2002"/>
                  </a:cubicBezTo>
                  <a:cubicBezTo>
                    <a:pt x="31563" y="2002"/>
                    <a:pt x="31833" y="1979"/>
                    <a:pt x="32107" y="1979"/>
                  </a:cubicBezTo>
                  <a:cubicBezTo>
                    <a:pt x="32324" y="1979"/>
                    <a:pt x="32544" y="1994"/>
                    <a:pt x="32775" y="2046"/>
                  </a:cubicBezTo>
                  <a:cubicBezTo>
                    <a:pt x="33117" y="2080"/>
                    <a:pt x="33449" y="2095"/>
                    <a:pt x="33782" y="2095"/>
                  </a:cubicBezTo>
                  <a:cubicBezTo>
                    <a:pt x="34018" y="2095"/>
                    <a:pt x="34255" y="2088"/>
                    <a:pt x="34497" y="2075"/>
                  </a:cubicBezTo>
                  <a:cubicBezTo>
                    <a:pt x="35227" y="2075"/>
                    <a:pt x="35227" y="733"/>
                    <a:pt x="34497" y="733"/>
                  </a:cubicBezTo>
                  <a:cubicBezTo>
                    <a:pt x="34351" y="740"/>
                    <a:pt x="34207" y="744"/>
                    <a:pt x="34064" y="744"/>
                  </a:cubicBezTo>
                  <a:cubicBezTo>
                    <a:pt x="33634" y="744"/>
                    <a:pt x="33213" y="711"/>
                    <a:pt x="32775" y="645"/>
                  </a:cubicBezTo>
                  <a:cubicBezTo>
                    <a:pt x="32614" y="609"/>
                    <a:pt x="32456" y="596"/>
                    <a:pt x="32298" y="596"/>
                  </a:cubicBezTo>
                  <a:cubicBezTo>
                    <a:pt x="31930" y="596"/>
                    <a:pt x="31567" y="666"/>
                    <a:pt x="31197" y="666"/>
                  </a:cubicBezTo>
                  <a:cubicBezTo>
                    <a:pt x="31091" y="666"/>
                    <a:pt x="30985" y="660"/>
                    <a:pt x="30878" y="645"/>
                  </a:cubicBezTo>
                  <a:cubicBezTo>
                    <a:pt x="29652" y="441"/>
                    <a:pt x="28397" y="295"/>
                    <a:pt x="27171" y="237"/>
                  </a:cubicBezTo>
                  <a:cubicBezTo>
                    <a:pt x="25853" y="209"/>
                    <a:pt x="24560" y="1"/>
                    <a:pt x="23244"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grpSp>
        <p:nvGrpSpPr>
          <p:cNvPr id="139" name="Google Shape;139;g13edbe849d4_0_768"/>
          <p:cNvGrpSpPr/>
          <p:nvPr/>
        </p:nvGrpSpPr>
        <p:grpSpPr>
          <a:xfrm>
            <a:off x="980451" y="4775887"/>
            <a:ext cx="1038899" cy="5745940"/>
            <a:chOff x="5379800" y="2555600"/>
            <a:chExt cx="236425" cy="1307500"/>
          </a:xfrm>
        </p:grpSpPr>
        <p:sp>
          <p:nvSpPr>
            <p:cNvPr id="140" name="Google Shape;140;g13edbe849d4_0_768"/>
            <p:cNvSpPr/>
            <p:nvPr/>
          </p:nvSpPr>
          <p:spPr>
            <a:xfrm>
              <a:off x="5379800" y="2555600"/>
              <a:ext cx="106550" cy="325250"/>
            </a:xfrm>
            <a:custGeom>
              <a:rect b="b" l="l" r="r" t="t"/>
              <a:pathLst>
                <a:path extrusionOk="0" h="13010" w="4262">
                  <a:moveTo>
                    <a:pt x="1646" y="0"/>
                  </a:moveTo>
                  <a:cubicBezTo>
                    <a:pt x="1085" y="0"/>
                    <a:pt x="528" y="322"/>
                    <a:pt x="321" y="956"/>
                  </a:cubicBezTo>
                  <a:cubicBezTo>
                    <a:pt x="88" y="1540"/>
                    <a:pt x="0" y="2182"/>
                    <a:pt x="58" y="2824"/>
                  </a:cubicBezTo>
                  <a:cubicBezTo>
                    <a:pt x="58" y="3554"/>
                    <a:pt x="175" y="4313"/>
                    <a:pt x="350" y="5013"/>
                  </a:cubicBezTo>
                  <a:cubicBezTo>
                    <a:pt x="759" y="6472"/>
                    <a:pt x="1693" y="7727"/>
                    <a:pt x="2452" y="9041"/>
                  </a:cubicBezTo>
                  <a:cubicBezTo>
                    <a:pt x="3152" y="10237"/>
                    <a:pt x="3765" y="11609"/>
                    <a:pt x="3619" y="13010"/>
                  </a:cubicBezTo>
                  <a:cubicBezTo>
                    <a:pt x="4261" y="9479"/>
                    <a:pt x="3823" y="5918"/>
                    <a:pt x="3327" y="2387"/>
                  </a:cubicBezTo>
                  <a:cubicBezTo>
                    <a:pt x="3298" y="1861"/>
                    <a:pt x="3152" y="1365"/>
                    <a:pt x="2977" y="927"/>
                  </a:cubicBezTo>
                  <a:cubicBezTo>
                    <a:pt x="2746" y="307"/>
                    <a:pt x="2195" y="0"/>
                    <a:pt x="1646"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41" name="Google Shape;141;g13edbe849d4_0_768"/>
            <p:cNvSpPr/>
            <p:nvPr/>
          </p:nvSpPr>
          <p:spPr>
            <a:xfrm>
              <a:off x="5484850" y="2738550"/>
              <a:ext cx="120425" cy="245925"/>
            </a:xfrm>
            <a:custGeom>
              <a:rect b="b" l="l" r="r" t="t"/>
              <a:pathLst>
                <a:path extrusionOk="0" h="9837" w="4817">
                  <a:moveTo>
                    <a:pt x="4087" y="1"/>
                  </a:moveTo>
                  <a:cubicBezTo>
                    <a:pt x="3766" y="1"/>
                    <a:pt x="3474" y="176"/>
                    <a:pt x="3299" y="439"/>
                  </a:cubicBezTo>
                  <a:cubicBezTo>
                    <a:pt x="2044" y="1956"/>
                    <a:pt x="1489" y="3941"/>
                    <a:pt x="993" y="5867"/>
                  </a:cubicBezTo>
                  <a:cubicBezTo>
                    <a:pt x="672" y="7151"/>
                    <a:pt x="176" y="8494"/>
                    <a:pt x="1" y="9836"/>
                  </a:cubicBezTo>
                  <a:cubicBezTo>
                    <a:pt x="1869" y="8260"/>
                    <a:pt x="2978" y="5458"/>
                    <a:pt x="4028" y="3328"/>
                  </a:cubicBezTo>
                  <a:cubicBezTo>
                    <a:pt x="4408" y="2540"/>
                    <a:pt x="4816" y="1694"/>
                    <a:pt x="4700" y="818"/>
                  </a:cubicBezTo>
                  <a:cubicBezTo>
                    <a:pt x="4641" y="439"/>
                    <a:pt x="4437" y="30"/>
                    <a:pt x="4087"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42" name="Google Shape;142;g13edbe849d4_0_768"/>
            <p:cNvSpPr/>
            <p:nvPr/>
          </p:nvSpPr>
          <p:spPr>
            <a:xfrm>
              <a:off x="5379800" y="2998700"/>
              <a:ext cx="85375" cy="238225"/>
            </a:xfrm>
            <a:custGeom>
              <a:rect b="b" l="l" r="r" t="t"/>
              <a:pathLst>
                <a:path extrusionOk="0" h="9529" w="3415">
                  <a:moveTo>
                    <a:pt x="435" y="0"/>
                  </a:moveTo>
                  <a:cubicBezTo>
                    <a:pt x="365" y="0"/>
                    <a:pt x="297" y="22"/>
                    <a:pt x="234" y="72"/>
                  </a:cubicBezTo>
                  <a:cubicBezTo>
                    <a:pt x="58" y="247"/>
                    <a:pt x="0" y="481"/>
                    <a:pt x="29" y="744"/>
                  </a:cubicBezTo>
                  <a:cubicBezTo>
                    <a:pt x="146" y="2320"/>
                    <a:pt x="584" y="3896"/>
                    <a:pt x="1255" y="5326"/>
                  </a:cubicBezTo>
                  <a:cubicBezTo>
                    <a:pt x="1926" y="6727"/>
                    <a:pt x="2831" y="8011"/>
                    <a:pt x="3269" y="9528"/>
                  </a:cubicBezTo>
                  <a:cubicBezTo>
                    <a:pt x="3415" y="6668"/>
                    <a:pt x="2627" y="3049"/>
                    <a:pt x="1109" y="539"/>
                  </a:cubicBezTo>
                  <a:cubicBezTo>
                    <a:pt x="972" y="288"/>
                    <a:pt x="691" y="0"/>
                    <a:pt x="435"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43" name="Google Shape;143;g13edbe849d4_0_768"/>
            <p:cNvSpPr/>
            <p:nvPr/>
          </p:nvSpPr>
          <p:spPr>
            <a:xfrm>
              <a:off x="5482675" y="3168100"/>
              <a:ext cx="133550" cy="266550"/>
            </a:xfrm>
            <a:custGeom>
              <a:rect b="b" l="l" r="r" t="t"/>
              <a:pathLst>
                <a:path extrusionOk="0" h="10662" w="5342">
                  <a:moveTo>
                    <a:pt x="4710" y="0"/>
                  </a:moveTo>
                  <a:cubicBezTo>
                    <a:pt x="4489" y="0"/>
                    <a:pt x="4244" y="172"/>
                    <a:pt x="4057" y="359"/>
                  </a:cubicBezTo>
                  <a:cubicBezTo>
                    <a:pt x="2247" y="2198"/>
                    <a:pt x="1547" y="4854"/>
                    <a:pt x="905" y="7364"/>
                  </a:cubicBezTo>
                  <a:cubicBezTo>
                    <a:pt x="671" y="8298"/>
                    <a:pt x="0" y="9728"/>
                    <a:pt x="263" y="10662"/>
                  </a:cubicBezTo>
                  <a:cubicBezTo>
                    <a:pt x="1255" y="8940"/>
                    <a:pt x="2101" y="7159"/>
                    <a:pt x="3269" y="5496"/>
                  </a:cubicBezTo>
                  <a:cubicBezTo>
                    <a:pt x="3823" y="4766"/>
                    <a:pt x="4349" y="3978"/>
                    <a:pt x="4757" y="3132"/>
                  </a:cubicBezTo>
                  <a:cubicBezTo>
                    <a:pt x="5195" y="2315"/>
                    <a:pt x="5341" y="1351"/>
                    <a:pt x="5137" y="418"/>
                  </a:cubicBezTo>
                  <a:cubicBezTo>
                    <a:pt x="5108" y="301"/>
                    <a:pt x="5049" y="184"/>
                    <a:pt x="4962" y="96"/>
                  </a:cubicBezTo>
                  <a:cubicBezTo>
                    <a:pt x="4886" y="29"/>
                    <a:pt x="4800" y="0"/>
                    <a:pt x="4710"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44" name="Google Shape;144;g13edbe849d4_0_768"/>
            <p:cNvSpPr/>
            <p:nvPr/>
          </p:nvSpPr>
          <p:spPr>
            <a:xfrm>
              <a:off x="5386350" y="3444050"/>
              <a:ext cx="75175" cy="237950"/>
            </a:xfrm>
            <a:custGeom>
              <a:rect b="b" l="l" r="r" t="t"/>
              <a:pathLst>
                <a:path extrusionOk="0" h="9518" w="3007">
                  <a:moveTo>
                    <a:pt x="875" y="1"/>
                  </a:moveTo>
                  <a:cubicBezTo>
                    <a:pt x="738" y="1"/>
                    <a:pt x="599" y="30"/>
                    <a:pt x="468" y="90"/>
                  </a:cubicBezTo>
                  <a:cubicBezTo>
                    <a:pt x="59" y="324"/>
                    <a:pt x="1" y="908"/>
                    <a:pt x="1" y="1404"/>
                  </a:cubicBezTo>
                  <a:cubicBezTo>
                    <a:pt x="59" y="3418"/>
                    <a:pt x="643" y="5402"/>
                    <a:pt x="1693" y="7124"/>
                  </a:cubicBezTo>
                  <a:cubicBezTo>
                    <a:pt x="2075" y="7743"/>
                    <a:pt x="2514" y="8343"/>
                    <a:pt x="2821" y="9035"/>
                  </a:cubicBezTo>
                  <a:lnTo>
                    <a:pt x="2821" y="9035"/>
                  </a:lnTo>
                  <a:cubicBezTo>
                    <a:pt x="2008" y="6606"/>
                    <a:pt x="2786" y="3837"/>
                    <a:pt x="2102" y="1375"/>
                  </a:cubicBezTo>
                  <a:cubicBezTo>
                    <a:pt x="2044" y="966"/>
                    <a:pt x="1839" y="587"/>
                    <a:pt x="1577" y="295"/>
                  </a:cubicBezTo>
                  <a:cubicBezTo>
                    <a:pt x="1386" y="104"/>
                    <a:pt x="1133" y="1"/>
                    <a:pt x="875" y="1"/>
                  </a:cubicBezTo>
                  <a:close/>
                  <a:moveTo>
                    <a:pt x="2821" y="9035"/>
                  </a:moveTo>
                  <a:lnTo>
                    <a:pt x="2821" y="9035"/>
                  </a:lnTo>
                  <a:cubicBezTo>
                    <a:pt x="2876" y="9197"/>
                    <a:pt x="2937" y="9358"/>
                    <a:pt x="3007" y="9517"/>
                  </a:cubicBezTo>
                  <a:cubicBezTo>
                    <a:pt x="2953" y="9351"/>
                    <a:pt x="2891" y="9191"/>
                    <a:pt x="2821" y="9035"/>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45" name="Google Shape;145;g13edbe849d4_0_768"/>
            <p:cNvSpPr/>
            <p:nvPr/>
          </p:nvSpPr>
          <p:spPr>
            <a:xfrm>
              <a:off x="5458600" y="2859200"/>
              <a:ext cx="26275" cy="1003900"/>
            </a:xfrm>
            <a:custGeom>
              <a:rect b="b" l="l" r="r" t="t"/>
              <a:pathLst>
                <a:path extrusionOk="0" h="40156" w="1051">
                  <a:moveTo>
                    <a:pt x="628" y="1"/>
                  </a:moveTo>
                  <a:cubicBezTo>
                    <a:pt x="584" y="1"/>
                    <a:pt x="539" y="24"/>
                    <a:pt x="525" y="78"/>
                  </a:cubicBezTo>
                  <a:lnTo>
                    <a:pt x="555" y="78"/>
                  </a:lnTo>
                  <a:cubicBezTo>
                    <a:pt x="175" y="1596"/>
                    <a:pt x="263" y="3288"/>
                    <a:pt x="175" y="4835"/>
                  </a:cubicBezTo>
                  <a:cubicBezTo>
                    <a:pt x="117" y="6557"/>
                    <a:pt x="58" y="8250"/>
                    <a:pt x="58" y="9943"/>
                  </a:cubicBezTo>
                  <a:cubicBezTo>
                    <a:pt x="0" y="13357"/>
                    <a:pt x="58" y="16743"/>
                    <a:pt x="58" y="20128"/>
                  </a:cubicBezTo>
                  <a:cubicBezTo>
                    <a:pt x="58" y="23543"/>
                    <a:pt x="88" y="26841"/>
                    <a:pt x="117" y="30226"/>
                  </a:cubicBezTo>
                  <a:cubicBezTo>
                    <a:pt x="117" y="31890"/>
                    <a:pt x="204" y="33583"/>
                    <a:pt x="234" y="35246"/>
                  </a:cubicBezTo>
                  <a:cubicBezTo>
                    <a:pt x="263" y="36822"/>
                    <a:pt x="175" y="38457"/>
                    <a:pt x="409" y="40003"/>
                  </a:cubicBezTo>
                  <a:cubicBezTo>
                    <a:pt x="433" y="40111"/>
                    <a:pt x="506" y="40155"/>
                    <a:pt x="586" y="40155"/>
                  </a:cubicBezTo>
                  <a:cubicBezTo>
                    <a:pt x="701" y="40155"/>
                    <a:pt x="829" y="40065"/>
                    <a:pt x="846" y="39945"/>
                  </a:cubicBezTo>
                  <a:cubicBezTo>
                    <a:pt x="1051" y="38281"/>
                    <a:pt x="934" y="36559"/>
                    <a:pt x="934" y="34896"/>
                  </a:cubicBezTo>
                  <a:cubicBezTo>
                    <a:pt x="934" y="33232"/>
                    <a:pt x="963" y="31540"/>
                    <a:pt x="934" y="29847"/>
                  </a:cubicBezTo>
                  <a:cubicBezTo>
                    <a:pt x="876" y="26607"/>
                    <a:pt x="846" y="23368"/>
                    <a:pt x="817" y="20128"/>
                  </a:cubicBezTo>
                  <a:cubicBezTo>
                    <a:pt x="759" y="16918"/>
                    <a:pt x="700" y="13591"/>
                    <a:pt x="671" y="10322"/>
                  </a:cubicBezTo>
                  <a:cubicBezTo>
                    <a:pt x="671" y="8629"/>
                    <a:pt x="642" y="6907"/>
                    <a:pt x="671" y="5185"/>
                  </a:cubicBezTo>
                  <a:cubicBezTo>
                    <a:pt x="700" y="3493"/>
                    <a:pt x="905" y="1741"/>
                    <a:pt x="730" y="78"/>
                  </a:cubicBezTo>
                  <a:cubicBezTo>
                    <a:pt x="730" y="31"/>
                    <a:pt x="679" y="1"/>
                    <a:pt x="628"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46" name="Google Shape;146;g13edbe849d4_0_768"/>
            <p:cNvSpPr/>
            <p:nvPr/>
          </p:nvSpPr>
          <p:spPr>
            <a:xfrm>
              <a:off x="5468800" y="2962325"/>
              <a:ext cx="32525" cy="84825"/>
            </a:xfrm>
            <a:custGeom>
              <a:rect b="b" l="l" r="r" t="t"/>
              <a:pathLst>
                <a:path extrusionOk="0" h="3393" w="1301">
                  <a:moveTo>
                    <a:pt x="1134" y="0"/>
                  </a:moveTo>
                  <a:cubicBezTo>
                    <a:pt x="1107" y="0"/>
                    <a:pt x="1078" y="12"/>
                    <a:pt x="1051" y="39"/>
                  </a:cubicBezTo>
                  <a:cubicBezTo>
                    <a:pt x="351" y="1002"/>
                    <a:pt x="1" y="2140"/>
                    <a:pt x="88" y="3337"/>
                  </a:cubicBezTo>
                  <a:cubicBezTo>
                    <a:pt x="88" y="3369"/>
                    <a:pt x="123" y="3392"/>
                    <a:pt x="155" y="3392"/>
                  </a:cubicBezTo>
                  <a:cubicBezTo>
                    <a:pt x="181" y="3392"/>
                    <a:pt x="205" y="3376"/>
                    <a:pt x="205" y="3337"/>
                  </a:cubicBezTo>
                  <a:cubicBezTo>
                    <a:pt x="292" y="2811"/>
                    <a:pt x="409" y="2315"/>
                    <a:pt x="555" y="1819"/>
                  </a:cubicBezTo>
                  <a:cubicBezTo>
                    <a:pt x="759" y="1265"/>
                    <a:pt x="1022" y="739"/>
                    <a:pt x="1256" y="214"/>
                  </a:cubicBezTo>
                  <a:cubicBezTo>
                    <a:pt x="1300" y="124"/>
                    <a:pt x="1225" y="0"/>
                    <a:pt x="1134"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47" name="Google Shape;147;g13edbe849d4_0_768"/>
            <p:cNvSpPr/>
            <p:nvPr/>
          </p:nvSpPr>
          <p:spPr>
            <a:xfrm>
              <a:off x="5463700" y="3405650"/>
              <a:ext cx="39050" cy="79600"/>
            </a:xfrm>
            <a:custGeom>
              <a:rect b="b" l="l" r="r" t="t"/>
              <a:pathLst>
                <a:path extrusionOk="0" h="3184" w="1562">
                  <a:moveTo>
                    <a:pt x="1329" y="0"/>
                  </a:moveTo>
                  <a:cubicBezTo>
                    <a:pt x="1305" y="0"/>
                    <a:pt x="1280" y="7"/>
                    <a:pt x="1255" y="21"/>
                  </a:cubicBezTo>
                  <a:cubicBezTo>
                    <a:pt x="380" y="605"/>
                    <a:pt x="0" y="2064"/>
                    <a:pt x="205" y="3057"/>
                  </a:cubicBezTo>
                  <a:cubicBezTo>
                    <a:pt x="217" y="3144"/>
                    <a:pt x="284" y="3184"/>
                    <a:pt x="355" y="3184"/>
                  </a:cubicBezTo>
                  <a:cubicBezTo>
                    <a:pt x="451" y="3184"/>
                    <a:pt x="555" y="3115"/>
                    <a:pt x="555" y="2998"/>
                  </a:cubicBezTo>
                  <a:cubicBezTo>
                    <a:pt x="555" y="2502"/>
                    <a:pt x="613" y="2006"/>
                    <a:pt x="759" y="1539"/>
                  </a:cubicBezTo>
                  <a:cubicBezTo>
                    <a:pt x="963" y="1101"/>
                    <a:pt x="1226" y="663"/>
                    <a:pt x="1489" y="284"/>
                  </a:cubicBezTo>
                  <a:cubicBezTo>
                    <a:pt x="1562" y="162"/>
                    <a:pt x="1452" y="0"/>
                    <a:pt x="1329"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grpSp>
        <p:nvGrpSpPr>
          <p:cNvPr id="148" name="Google Shape;148;g13edbe849d4_0_768"/>
          <p:cNvGrpSpPr/>
          <p:nvPr/>
        </p:nvGrpSpPr>
        <p:grpSpPr>
          <a:xfrm>
            <a:off x="-100083" y="4435196"/>
            <a:ext cx="1141503" cy="6156285"/>
            <a:chOff x="5133900" y="2478075"/>
            <a:chExt cx="259775" cy="1400875"/>
          </a:xfrm>
        </p:grpSpPr>
        <p:sp>
          <p:nvSpPr>
            <p:cNvPr id="149" name="Google Shape;149;g13edbe849d4_0_768"/>
            <p:cNvSpPr/>
            <p:nvPr/>
          </p:nvSpPr>
          <p:spPr>
            <a:xfrm>
              <a:off x="5133900" y="2647800"/>
              <a:ext cx="102600" cy="175450"/>
            </a:xfrm>
            <a:custGeom>
              <a:rect b="b" l="l" r="r" t="t"/>
              <a:pathLst>
                <a:path extrusionOk="0" h="7018" w="4104">
                  <a:moveTo>
                    <a:pt x="828" y="1"/>
                  </a:moveTo>
                  <a:cubicBezTo>
                    <a:pt x="787" y="1"/>
                    <a:pt x="744" y="4"/>
                    <a:pt x="701" y="12"/>
                  </a:cubicBezTo>
                  <a:cubicBezTo>
                    <a:pt x="351" y="99"/>
                    <a:pt x="88" y="391"/>
                    <a:pt x="59" y="771"/>
                  </a:cubicBezTo>
                  <a:cubicBezTo>
                    <a:pt x="1" y="1121"/>
                    <a:pt x="59" y="1471"/>
                    <a:pt x="176" y="1821"/>
                  </a:cubicBezTo>
                  <a:cubicBezTo>
                    <a:pt x="643" y="3368"/>
                    <a:pt x="1401" y="5294"/>
                    <a:pt x="2627" y="6462"/>
                  </a:cubicBezTo>
                  <a:cubicBezTo>
                    <a:pt x="3026" y="6855"/>
                    <a:pt x="3287" y="7018"/>
                    <a:pt x="3447" y="7018"/>
                  </a:cubicBezTo>
                  <a:cubicBezTo>
                    <a:pt x="4104" y="7018"/>
                    <a:pt x="3037" y="4254"/>
                    <a:pt x="2802" y="3456"/>
                  </a:cubicBezTo>
                  <a:cubicBezTo>
                    <a:pt x="2598" y="2551"/>
                    <a:pt x="2277" y="1675"/>
                    <a:pt x="1839" y="829"/>
                  </a:cubicBezTo>
                  <a:cubicBezTo>
                    <a:pt x="1626" y="403"/>
                    <a:pt x="1267" y="1"/>
                    <a:pt x="828"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50" name="Google Shape;150;g13edbe849d4_0_768"/>
            <p:cNvSpPr/>
            <p:nvPr/>
          </p:nvSpPr>
          <p:spPr>
            <a:xfrm>
              <a:off x="5185700" y="2478075"/>
              <a:ext cx="59850" cy="225475"/>
            </a:xfrm>
            <a:custGeom>
              <a:rect b="b" l="l" r="r" t="t"/>
              <a:pathLst>
                <a:path extrusionOk="0" h="9019" w="2394">
                  <a:moveTo>
                    <a:pt x="1285" y="1"/>
                  </a:moveTo>
                  <a:cubicBezTo>
                    <a:pt x="1051" y="30"/>
                    <a:pt x="818" y="176"/>
                    <a:pt x="672" y="409"/>
                  </a:cubicBezTo>
                  <a:cubicBezTo>
                    <a:pt x="1" y="1314"/>
                    <a:pt x="59" y="2598"/>
                    <a:pt x="176" y="3736"/>
                  </a:cubicBezTo>
                  <a:cubicBezTo>
                    <a:pt x="351" y="5458"/>
                    <a:pt x="409" y="7414"/>
                    <a:pt x="1081" y="9019"/>
                  </a:cubicBezTo>
                  <a:cubicBezTo>
                    <a:pt x="2248" y="7326"/>
                    <a:pt x="2394" y="3036"/>
                    <a:pt x="2102" y="1051"/>
                  </a:cubicBezTo>
                  <a:cubicBezTo>
                    <a:pt x="2015" y="555"/>
                    <a:pt x="1781" y="1"/>
                    <a:pt x="1285"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51" name="Google Shape;151;g13edbe849d4_0_768"/>
            <p:cNvSpPr/>
            <p:nvPr/>
          </p:nvSpPr>
          <p:spPr>
            <a:xfrm>
              <a:off x="5237500" y="2541875"/>
              <a:ext cx="76650" cy="250700"/>
            </a:xfrm>
            <a:custGeom>
              <a:rect b="b" l="l" r="r" t="t"/>
              <a:pathLst>
                <a:path extrusionOk="0" h="10028" w="3066">
                  <a:moveTo>
                    <a:pt x="2441" y="1"/>
                  </a:moveTo>
                  <a:cubicBezTo>
                    <a:pt x="2245" y="1"/>
                    <a:pt x="2035" y="184"/>
                    <a:pt x="1898" y="367"/>
                  </a:cubicBezTo>
                  <a:cubicBezTo>
                    <a:pt x="993" y="1651"/>
                    <a:pt x="672" y="3286"/>
                    <a:pt x="439" y="4862"/>
                  </a:cubicBezTo>
                  <a:cubicBezTo>
                    <a:pt x="147" y="6584"/>
                    <a:pt x="1" y="8306"/>
                    <a:pt x="1" y="10028"/>
                  </a:cubicBezTo>
                  <a:cubicBezTo>
                    <a:pt x="1227" y="7897"/>
                    <a:pt x="1898" y="5095"/>
                    <a:pt x="2598" y="2731"/>
                  </a:cubicBezTo>
                  <a:cubicBezTo>
                    <a:pt x="2832" y="1943"/>
                    <a:pt x="3065" y="1038"/>
                    <a:pt x="2744" y="280"/>
                  </a:cubicBezTo>
                  <a:cubicBezTo>
                    <a:pt x="2715" y="192"/>
                    <a:pt x="2657" y="105"/>
                    <a:pt x="2598" y="46"/>
                  </a:cubicBezTo>
                  <a:cubicBezTo>
                    <a:pt x="2548" y="15"/>
                    <a:pt x="2495" y="1"/>
                    <a:pt x="2441"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52" name="Google Shape;152;g13edbe849d4_0_768"/>
            <p:cNvSpPr/>
            <p:nvPr/>
          </p:nvSpPr>
          <p:spPr>
            <a:xfrm>
              <a:off x="5268150" y="2833225"/>
              <a:ext cx="62050" cy="241725"/>
            </a:xfrm>
            <a:custGeom>
              <a:rect b="b" l="l" r="r" t="t"/>
              <a:pathLst>
                <a:path extrusionOk="0" h="9669" w="2482">
                  <a:moveTo>
                    <a:pt x="1927" y="1"/>
                  </a:moveTo>
                  <a:cubicBezTo>
                    <a:pt x="1782" y="1"/>
                    <a:pt x="1640" y="61"/>
                    <a:pt x="1518" y="183"/>
                  </a:cubicBezTo>
                  <a:cubicBezTo>
                    <a:pt x="468" y="1000"/>
                    <a:pt x="351" y="2489"/>
                    <a:pt x="293" y="3831"/>
                  </a:cubicBezTo>
                  <a:cubicBezTo>
                    <a:pt x="293" y="5757"/>
                    <a:pt x="1" y="7742"/>
                    <a:pt x="59" y="9668"/>
                  </a:cubicBezTo>
                  <a:cubicBezTo>
                    <a:pt x="730" y="7508"/>
                    <a:pt x="1343" y="5320"/>
                    <a:pt x="1985" y="3160"/>
                  </a:cubicBezTo>
                  <a:cubicBezTo>
                    <a:pt x="2248" y="2284"/>
                    <a:pt x="2481" y="1409"/>
                    <a:pt x="2365" y="533"/>
                  </a:cubicBezTo>
                  <a:cubicBezTo>
                    <a:pt x="2335" y="329"/>
                    <a:pt x="2248" y="95"/>
                    <a:pt x="2014" y="8"/>
                  </a:cubicBezTo>
                  <a:cubicBezTo>
                    <a:pt x="1985" y="3"/>
                    <a:pt x="1956" y="1"/>
                    <a:pt x="1927"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53" name="Google Shape;153;g13edbe849d4_0_768"/>
            <p:cNvSpPr/>
            <p:nvPr/>
          </p:nvSpPr>
          <p:spPr>
            <a:xfrm>
              <a:off x="5171125" y="3007400"/>
              <a:ext cx="92675" cy="147075"/>
            </a:xfrm>
            <a:custGeom>
              <a:rect b="b" l="l" r="r" t="t"/>
              <a:pathLst>
                <a:path extrusionOk="0" h="5883" w="3707">
                  <a:moveTo>
                    <a:pt x="1242" y="1"/>
                  </a:moveTo>
                  <a:cubicBezTo>
                    <a:pt x="1109" y="1"/>
                    <a:pt x="975" y="24"/>
                    <a:pt x="846" y="75"/>
                  </a:cubicBezTo>
                  <a:cubicBezTo>
                    <a:pt x="0" y="454"/>
                    <a:pt x="3444" y="5357"/>
                    <a:pt x="3707" y="5882"/>
                  </a:cubicBezTo>
                  <a:cubicBezTo>
                    <a:pt x="3240" y="4686"/>
                    <a:pt x="2889" y="3431"/>
                    <a:pt x="2714" y="2147"/>
                  </a:cubicBezTo>
                  <a:cubicBezTo>
                    <a:pt x="2685" y="1621"/>
                    <a:pt x="2510" y="1067"/>
                    <a:pt x="2247" y="600"/>
                  </a:cubicBezTo>
                  <a:cubicBezTo>
                    <a:pt x="2049" y="225"/>
                    <a:pt x="1651" y="1"/>
                    <a:pt x="1242"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54" name="Google Shape;154;g13edbe849d4_0_768"/>
            <p:cNvSpPr/>
            <p:nvPr/>
          </p:nvSpPr>
          <p:spPr>
            <a:xfrm>
              <a:off x="5283475" y="3176275"/>
              <a:ext cx="97800" cy="339375"/>
            </a:xfrm>
            <a:custGeom>
              <a:rect b="b" l="l" r="r" t="t"/>
              <a:pathLst>
                <a:path extrusionOk="0" h="13575" w="3912">
                  <a:moveTo>
                    <a:pt x="2975" y="1"/>
                  </a:moveTo>
                  <a:cubicBezTo>
                    <a:pt x="2671" y="1"/>
                    <a:pt x="2375" y="279"/>
                    <a:pt x="2189" y="557"/>
                  </a:cubicBezTo>
                  <a:cubicBezTo>
                    <a:pt x="1343" y="1812"/>
                    <a:pt x="1197" y="3359"/>
                    <a:pt x="1051" y="4848"/>
                  </a:cubicBezTo>
                  <a:cubicBezTo>
                    <a:pt x="905" y="6424"/>
                    <a:pt x="759" y="8000"/>
                    <a:pt x="613" y="9576"/>
                  </a:cubicBezTo>
                  <a:cubicBezTo>
                    <a:pt x="497" y="10743"/>
                    <a:pt x="1" y="12523"/>
                    <a:pt x="438" y="13574"/>
                  </a:cubicBezTo>
                  <a:cubicBezTo>
                    <a:pt x="1256" y="10801"/>
                    <a:pt x="1868" y="7971"/>
                    <a:pt x="2802" y="5256"/>
                  </a:cubicBezTo>
                  <a:cubicBezTo>
                    <a:pt x="3328" y="3739"/>
                    <a:pt x="3911" y="2163"/>
                    <a:pt x="3532" y="616"/>
                  </a:cubicBezTo>
                  <a:cubicBezTo>
                    <a:pt x="3503" y="412"/>
                    <a:pt x="3386" y="207"/>
                    <a:pt x="3211" y="61"/>
                  </a:cubicBezTo>
                  <a:cubicBezTo>
                    <a:pt x="3133" y="19"/>
                    <a:pt x="3054" y="1"/>
                    <a:pt x="2975"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55" name="Google Shape;155;g13edbe849d4_0_768"/>
            <p:cNvSpPr/>
            <p:nvPr/>
          </p:nvSpPr>
          <p:spPr>
            <a:xfrm>
              <a:off x="5182800" y="3282175"/>
              <a:ext cx="98500" cy="251725"/>
            </a:xfrm>
            <a:custGeom>
              <a:rect b="b" l="l" r="r" t="t"/>
              <a:pathLst>
                <a:path extrusionOk="0" h="10069" w="3940">
                  <a:moveTo>
                    <a:pt x="1087" y="0"/>
                  </a:moveTo>
                  <a:cubicBezTo>
                    <a:pt x="695" y="0"/>
                    <a:pt x="322" y="244"/>
                    <a:pt x="175" y="612"/>
                  </a:cubicBezTo>
                  <a:cubicBezTo>
                    <a:pt x="29" y="1079"/>
                    <a:pt x="0" y="1546"/>
                    <a:pt x="117" y="2013"/>
                  </a:cubicBezTo>
                  <a:cubicBezTo>
                    <a:pt x="496" y="4056"/>
                    <a:pt x="1197" y="5982"/>
                    <a:pt x="2218" y="7791"/>
                  </a:cubicBezTo>
                  <a:cubicBezTo>
                    <a:pt x="2536" y="8428"/>
                    <a:pt x="3170" y="10068"/>
                    <a:pt x="3920" y="10068"/>
                  </a:cubicBezTo>
                  <a:cubicBezTo>
                    <a:pt x="3927" y="10068"/>
                    <a:pt x="3933" y="10068"/>
                    <a:pt x="3940" y="10068"/>
                  </a:cubicBezTo>
                  <a:cubicBezTo>
                    <a:pt x="3298" y="7062"/>
                    <a:pt x="3152" y="3705"/>
                    <a:pt x="1985" y="845"/>
                  </a:cubicBezTo>
                  <a:cubicBezTo>
                    <a:pt x="1868" y="495"/>
                    <a:pt x="1634" y="203"/>
                    <a:pt x="1313" y="28"/>
                  </a:cubicBezTo>
                  <a:cubicBezTo>
                    <a:pt x="1238" y="9"/>
                    <a:pt x="1162" y="0"/>
                    <a:pt x="1087"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56" name="Google Shape;156;g13edbe849d4_0_768"/>
            <p:cNvSpPr/>
            <p:nvPr/>
          </p:nvSpPr>
          <p:spPr>
            <a:xfrm>
              <a:off x="5271075" y="3474025"/>
              <a:ext cx="122600" cy="404925"/>
            </a:xfrm>
            <a:custGeom>
              <a:rect b="b" l="l" r="r" t="t"/>
              <a:pathLst>
                <a:path extrusionOk="0" h="16197" w="4904">
                  <a:moveTo>
                    <a:pt x="686" y="1"/>
                  </a:moveTo>
                  <a:cubicBezTo>
                    <a:pt x="628" y="1"/>
                    <a:pt x="570" y="30"/>
                    <a:pt x="555" y="88"/>
                  </a:cubicBezTo>
                  <a:cubicBezTo>
                    <a:pt x="0" y="2598"/>
                    <a:pt x="1343" y="5400"/>
                    <a:pt x="2481" y="7560"/>
                  </a:cubicBezTo>
                  <a:cubicBezTo>
                    <a:pt x="3211" y="8844"/>
                    <a:pt x="3765" y="10215"/>
                    <a:pt x="4086" y="11645"/>
                  </a:cubicBezTo>
                  <a:cubicBezTo>
                    <a:pt x="4261" y="12375"/>
                    <a:pt x="4320" y="13105"/>
                    <a:pt x="4320" y="13834"/>
                  </a:cubicBezTo>
                  <a:cubicBezTo>
                    <a:pt x="4291" y="14564"/>
                    <a:pt x="4086" y="15323"/>
                    <a:pt x="4145" y="16082"/>
                  </a:cubicBezTo>
                  <a:cubicBezTo>
                    <a:pt x="4145" y="16139"/>
                    <a:pt x="4220" y="16196"/>
                    <a:pt x="4288" y="16196"/>
                  </a:cubicBezTo>
                  <a:cubicBezTo>
                    <a:pt x="4324" y="16196"/>
                    <a:pt x="4358" y="16180"/>
                    <a:pt x="4378" y="16140"/>
                  </a:cubicBezTo>
                  <a:cubicBezTo>
                    <a:pt x="4904" y="14973"/>
                    <a:pt x="4670" y="13455"/>
                    <a:pt x="4553" y="12229"/>
                  </a:cubicBezTo>
                  <a:cubicBezTo>
                    <a:pt x="4407" y="11033"/>
                    <a:pt x="4086" y="9836"/>
                    <a:pt x="3619" y="8727"/>
                  </a:cubicBezTo>
                  <a:cubicBezTo>
                    <a:pt x="3036" y="7384"/>
                    <a:pt x="2277" y="6071"/>
                    <a:pt x="1781" y="4670"/>
                  </a:cubicBezTo>
                  <a:cubicBezTo>
                    <a:pt x="1255" y="3182"/>
                    <a:pt x="1226" y="1635"/>
                    <a:pt x="818" y="88"/>
                  </a:cubicBezTo>
                  <a:cubicBezTo>
                    <a:pt x="803" y="30"/>
                    <a:pt x="745" y="1"/>
                    <a:pt x="686"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57" name="Google Shape;157;g13edbe849d4_0_768"/>
            <p:cNvSpPr/>
            <p:nvPr/>
          </p:nvSpPr>
          <p:spPr>
            <a:xfrm>
              <a:off x="5214900" y="2723975"/>
              <a:ext cx="6575" cy="14050"/>
            </a:xfrm>
            <a:custGeom>
              <a:rect b="b" l="l" r="r" t="t"/>
              <a:pathLst>
                <a:path extrusionOk="0" h="562" w="263">
                  <a:moveTo>
                    <a:pt x="131" y="0"/>
                  </a:moveTo>
                  <a:cubicBezTo>
                    <a:pt x="73" y="0"/>
                    <a:pt x="15" y="29"/>
                    <a:pt x="0" y="88"/>
                  </a:cubicBezTo>
                  <a:cubicBezTo>
                    <a:pt x="0" y="234"/>
                    <a:pt x="0" y="350"/>
                    <a:pt x="29" y="496"/>
                  </a:cubicBezTo>
                  <a:cubicBezTo>
                    <a:pt x="44" y="540"/>
                    <a:pt x="88" y="562"/>
                    <a:pt x="131" y="562"/>
                  </a:cubicBezTo>
                  <a:cubicBezTo>
                    <a:pt x="175" y="562"/>
                    <a:pt x="219" y="540"/>
                    <a:pt x="234" y="496"/>
                  </a:cubicBezTo>
                  <a:cubicBezTo>
                    <a:pt x="263" y="350"/>
                    <a:pt x="263" y="234"/>
                    <a:pt x="263" y="88"/>
                  </a:cubicBezTo>
                  <a:cubicBezTo>
                    <a:pt x="248" y="29"/>
                    <a:pt x="190" y="0"/>
                    <a:pt x="131"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58" name="Google Shape;158;g13edbe849d4_0_768"/>
            <p:cNvSpPr/>
            <p:nvPr/>
          </p:nvSpPr>
          <p:spPr>
            <a:xfrm>
              <a:off x="5196650" y="2681050"/>
              <a:ext cx="94875" cy="829475"/>
            </a:xfrm>
            <a:custGeom>
              <a:rect b="b" l="l" r="r" t="t"/>
              <a:pathLst>
                <a:path extrusionOk="0" h="33179" w="3795">
                  <a:moveTo>
                    <a:pt x="1031" y="1"/>
                  </a:moveTo>
                  <a:cubicBezTo>
                    <a:pt x="1003" y="1"/>
                    <a:pt x="976" y="17"/>
                    <a:pt x="964" y="54"/>
                  </a:cubicBezTo>
                  <a:cubicBezTo>
                    <a:pt x="1" y="5540"/>
                    <a:pt x="2277" y="10794"/>
                    <a:pt x="2540" y="16251"/>
                  </a:cubicBezTo>
                  <a:cubicBezTo>
                    <a:pt x="2656" y="19082"/>
                    <a:pt x="2744" y="21942"/>
                    <a:pt x="2890" y="24803"/>
                  </a:cubicBezTo>
                  <a:cubicBezTo>
                    <a:pt x="3036" y="27575"/>
                    <a:pt x="3007" y="30465"/>
                    <a:pt x="3503" y="33179"/>
                  </a:cubicBezTo>
                  <a:lnTo>
                    <a:pt x="3532" y="33179"/>
                  </a:lnTo>
                  <a:cubicBezTo>
                    <a:pt x="3795" y="30435"/>
                    <a:pt x="3561" y="27546"/>
                    <a:pt x="3474" y="24803"/>
                  </a:cubicBezTo>
                  <a:cubicBezTo>
                    <a:pt x="3386" y="21942"/>
                    <a:pt x="3357" y="19082"/>
                    <a:pt x="3123" y="16251"/>
                  </a:cubicBezTo>
                  <a:cubicBezTo>
                    <a:pt x="2656" y="10852"/>
                    <a:pt x="818" y="5511"/>
                    <a:pt x="1110" y="83"/>
                  </a:cubicBezTo>
                  <a:cubicBezTo>
                    <a:pt x="1110" y="32"/>
                    <a:pt x="1070" y="1"/>
                    <a:pt x="1031"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grpSp>
        <p:nvGrpSpPr>
          <p:cNvPr id="159" name="Google Shape;159;g13edbe849d4_0_768"/>
          <p:cNvGrpSpPr/>
          <p:nvPr/>
        </p:nvGrpSpPr>
        <p:grpSpPr>
          <a:xfrm>
            <a:off x="15524806" y="8716050"/>
            <a:ext cx="2322207" cy="1468775"/>
            <a:chOff x="5161625" y="732525"/>
            <a:chExt cx="456050" cy="288425"/>
          </a:xfrm>
        </p:grpSpPr>
        <p:sp>
          <p:nvSpPr>
            <p:cNvPr id="160" name="Google Shape;160;g13edbe849d4_0_768"/>
            <p:cNvSpPr/>
            <p:nvPr/>
          </p:nvSpPr>
          <p:spPr>
            <a:xfrm>
              <a:off x="5417000" y="739375"/>
              <a:ext cx="70075" cy="59075"/>
            </a:xfrm>
            <a:custGeom>
              <a:rect b="b" l="l" r="r" t="t"/>
              <a:pathLst>
                <a:path extrusionOk="0" h="2363" w="2803">
                  <a:moveTo>
                    <a:pt x="2131" y="0"/>
                  </a:moveTo>
                  <a:cubicBezTo>
                    <a:pt x="1927" y="0"/>
                    <a:pt x="1752" y="29"/>
                    <a:pt x="1547" y="59"/>
                  </a:cubicBezTo>
                  <a:cubicBezTo>
                    <a:pt x="1438" y="27"/>
                    <a:pt x="1326" y="13"/>
                    <a:pt x="1215" y="13"/>
                  </a:cubicBezTo>
                  <a:cubicBezTo>
                    <a:pt x="910" y="13"/>
                    <a:pt x="607" y="121"/>
                    <a:pt x="351" y="292"/>
                  </a:cubicBezTo>
                  <a:cubicBezTo>
                    <a:pt x="176" y="438"/>
                    <a:pt x="59" y="672"/>
                    <a:pt x="88" y="905"/>
                  </a:cubicBezTo>
                  <a:cubicBezTo>
                    <a:pt x="0" y="1138"/>
                    <a:pt x="59" y="1372"/>
                    <a:pt x="234" y="1518"/>
                  </a:cubicBezTo>
                  <a:cubicBezTo>
                    <a:pt x="379" y="2036"/>
                    <a:pt x="862" y="2362"/>
                    <a:pt x="1360" y="2362"/>
                  </a:cubicBezTo>
                  <a:cubicBezTo>
                    <a:pt x="1563" y="2362"/>
                    <a:pt x="1769" y="2308"/>
                    <a:pt x="1956" y="2189"/>
                  </a:cubicBezTo>
                  <a:cubicBezTo>
                    <a:pt x="2219" y="1985"/>
                    <a:pt x="2394" y="1722"/>
                    <a:pt x="2423" y="1372"/>
                  </a:cubicBezTo>
                  <a:cubicBezTo>
                    <a:pt x="2510" y="1226"/>
                    <a:pt x="2510" y="1051"/>
                    <a:pt x="2452" y="905"/>
                  </a:cubicBezTo>
                  <a:cubicBezTo>
                    <a:pt x="2802" y="584"/>
                    <a:pt x="2598" y="0"/>
                    <a:pt x="2131"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61" name="Google Shape;161;g13edbe849d4_0_768"/>
            <p:cNvSpPr/>
            <p:nvPr/>
          </p:nvSpPr>
          <p:spPr>
            <a:xfrm>
              <a:off x="5290050" y="825250"/>
              <a:ext cx="72975" cy="59500"/>
            </a:xfrm>
            <a:custGeom>
              <a:rect b="b" l="l" r="r" t="t"/>
              <a:pathLst>
                <a:path extrusionOk="0" h="2380" w="2919">
                  <a:moveTo>
                    <a:pt x="1876" y="1"/>
                  </a:moveTo>
                  <a:cubicBezTo>
                    <a:pt x="1687" y="1"/>
                    <a:pt x="1493" y="32"/>
                    <a:pt x="1314" y="67"/>
                  </a:cubicBezTo>
                  <a:cubicBezTo>
                    <a:pt x="905" y="97"/>
                    <a:pt x="526" y="330"/>
                    <a:pt x="292" y="710"/>
                  </a:cubicBezTo>
                  <a:cubicBezTo>
                    <a:pt x="146" y="972"/>
                    <a:pt x="117" y="1293"/>
                    <a:pt x="205" y="1556"/>
                  </a:cubicBezTo>
                  <a:cubicBezTo>
                    <a:pt x="205" y="1614"/>
                    <a:pt x="175" y="1673"/>
                    <a:pt x="146" y="1731"/>
                  </a:cubicBezTo>
                  <a:cubicBezTo>
                    <a:pt x="0" y="2096"/>
                    <a:pt x="361" y="2380"/>
                    <a:pt x="688" y="2380"/>
                  </a:cubicBezTo>
                  <a:cubicBezTo>
                    <a:pt x="753" y="2380"/>
                    <a:pt x="817" y="2368"/>
                    <a:pt x="876" y="2344"/>
                  </a:cubicBezTo>
                  <a:cubicBezTo>
                    <a:pt x="1255" y="2169"/>
                    <a:pt x="1722" y="2227"/>
                    <a:pt x="2131" y="2023"/>
                  </a:cubicBezTo>
                  <a:cubicBezTo>
                    <a:pt x="2452" y="1877"/>
                    <a:pt x="2685" y="1585"/>
                    <a:pt x="2802" y="1235"/>
                  </a:cubicBezTo>
                  <a:cubicBezTo>
                    <a:pt x="2919" y="914"/>
                    <a:pt x="2831" y="534"/>
                    <a:pt x="2598" y="272"/>
                  </a:cubicBezTo>
                  <a:cubicBezTo>
                    <a:pt x="2408" y="65"/>
                    <a:pt x="2147" y="1"/>
                    <a:pt x="1876"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62" name="Google Shape;162;g13edbe849d4_0_768"/>
            <p:cNvSpPr/>
            <p:nvPr/>
          </p:nvSpPr>
          <p:spPr>
            <a:xfrm>
              <a:off x="5530100" y="788400"/>
              <a:ext cx="87575" cy="68550"/>
            </a:xfrm>
            <a:custGeom>
              <a:rect b="b" l="l" r="r" t="t"/>
              <a:pathLst>
                <a:path extrusionOk="0" h="2742" w="3503">
                  <a:moveTo>
                    <a:pt x="2281" y="1"/>
                  </a:moveTo>
                  <a:cubicBezTo>
                    <a:pt x="2003" y="1"/>
                    <a:pt x="1727" y="125"/>
                    <a:pt x="1547" y="345"/>
                  </a:cubicBezTo>
                  <a:cubicBezTo>
                    <a:pt x="1489" y="345"/>
                    <a:pt x="1459" y="374"/>
                    <a:pt x="1401" y="374"/>
                  </a:cubicBezTo>
                  <a:cubicBezTo>
                    <a:pt x="1304" y="304"/>
                    <a:pt x="1193" y="268"/>
                    <a:pt x="1085" y="268"/>
                  </a:cubicBezTo>
                  <a:cubicBezTo>
                    <a:pt x="966" y="268"/>
                    <a:pt x="851" y="312"/>
                    <a:pt x="759" y="403"/>
                  </a:cubicBezTo>
                  <a:cubicBezTo>
                    <a:pt x="175" y="899"/>
                    <a:pt x="0" y="1717"/>
                    <a:pt x="321" y="2446"/>
                  </a:cubicBezTo>
                  <a:cubicBezTo>
                    <a:pt x="409" y="2592"/>
                    <a:pt x="555" y="2709"/>
                    <a:pt x="759" y="2709"/>
                  </a:cubicBezTo>
                  <a:cubicBezTo>
                    <a:pt x="883" y="2731"/>
                    <a:pt x="1009" y="2742"/>
                    <a:pt x="1135" y="2742"/>
                  </a:cubicBezTo>
                  <a:cubicBezTo>
                    <a:pt x="1512" y="2742"/>
                    <a:pt x="1890" y="2643"/>
                    <a:pt x="2218" y="2446"/>
                  </a:cubicBezTo>
                  <a:cubicBezTo>
                    <a:pt x="2306" y="2359"/>
                    <a:pt x="2393" y="2271"/>
                    <a:pt x="2452" y="2184"/>
                  </a:cubicBezTo>
                  <a:cubicBezTo>
                    <a:pt x="2831" y="2154"/>
                    <a:pt x="3152" y="1979"/>
                    <a:pt x="3386" y="1658"/>
                  </a:cubicBezTo>
                  <a:cubicBezTo>
                    <a:pt x="3502" y="1483"/>
                    <a:pt x="3473" y="1220"/>
                    <a:pt x="3327" y="1045"/>
                  </a:cubicBezTo>
                  <a:cubicBezTo>
                    <a:pt x="3298" y="1016"/>
                    <a:pt x="3269" y="987"/>
                    <a:pt x="3240" y="958"/>
                  </a:cubicBezTo>
                  <a:cubicBezTo>
                    <a:pt x="3211" y="578"/>
                    <a:pt x="2977" y="257"/>
                    <a:pt x="2656" y="82"/>
                  </a:cubicBezTo>
                  <a:cubicBezTo>
                    <a:pt x="2537" y="27"/>
                    <a:pt x="2408" y="1"/>
                    <a:pt x="2281"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63" name="Google Shape;163;g13edbe849d4_0_768"/>
            <p:cNvSpPr/>
            <p:nvPr/>
          </p:nvSpPr>
          <p:spPr>
            <a:xfrm>
              <a:off x="5430850" y="861400"/>
              <a:ext cx="72275" cy="51275"/>
            </a:xfrm>
            <a:custGeom>
              <a:rect b="b" l="l" r="r" t="t"/>
              <a:pathLst>
                <a:path extrusionOk="0" h="2051" w="2891">
                  <a:moveTo>
                    <a:pt x="1956" y="1190"/>
                  </a:moveTo>
                  <a:cubicBezTo>
                    <a:pt x="1942" y="1204"/>
                    <a:pt x="1920" y="1212"/>
                    <a:pt x="1898" y="1212"/>
                  </a:cubicBezTo>
                  <a:cubicBezTo>
                    <a:pt x="1876" y="1212"/>
                    <a:pt x="1854" y="1204"/>
                    <a:pt x="1840" y="1190"/>
                  </a:cubicBezTo>
                  <a:close/>
                  <a:moveTo>
                    <a:pt x="1884" y="0"/>
                  </a:moveTo>
                  <a:cubicBezTo>
                    <a:pt x="1809" y="0"/>
                    <a:pt x="1734" y="17"/>
                    <a:pt x="1665" y="52"/>
                  </a:cubicBezTo>
                  <a:cubicBezTo>
                    <a:pt x="1373" y="197"/>
                    <a:pt x="1022" y="314"/>
                    <a:pt x="731" y="489"/>
                  </a:cubicBezTo>
                  <a:cubicBezTo>
                    <a:pt x="439" y="664"/>
                    <a:pt x="1" y="927"/>
                    <a:pt x="118" y="1365"/>
                  </a:cubicBezTo>
                  <a:cubicBezTo>
                    <a:pt x="118" y="1598"/>
                    <a:pt x="264" y="1803"/>
                    <a:pt x="468" y="1919"/>
                  </a:cubicBezTo>
                  <a:cubicBezTo>
                    <a:pt x="643" y="2007"/>
                    <a:pt x="840" y="2051"/>
                    <a:pt x="1037" y="2051"/>
                  </a:cubicBezTo>
                  <a:cubicBezTo>
                    <a:pt x="1234" y="2051"/>
                    <a:pt x="1431" y="2007"/>
                    <a:pt x="1606" y="1919"/>
                  </a:cubicBezTo>
                  <a:cubicBezTo>
                    <a:pt x="1986" y="1773"/>
                    <a:pt x="2511" y="1598"/>
                    <a:pt x="2715" y="1219"/>
                  </a:cubicBezTo>
                  <a:cubicBezTo>
                    <a:pt x="2890" y="840"/>
                    <a:pt x="2715" y="402"/>
                    <a:pt x="2336" y="256"/>
                  </a:cubicBezTo>
                  <a:cubicBezTo>
                    <a:pt x="2233" y="92"/>
                    <a:pt x="2059" y="0"/>
                    <a:pt x="1884"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64" name="Google Shape;164;g13edbe849d4_0_768"/>
            <p:cNvSpPr/>
            <p:nvPr/>
          </p:nvSpPr>
          <p:spPr>
            <a:xfrm>
              <a:off x="5287325" y="732525"/>
              <a:ext cx="67675" cy="58000"/>
            </a:xfrm>
            <a:custGeom>
              <a:rect b="b" l="l" r="r" t="t"/>
              <a:pathLst>
                <a:path extrusionOk="0" h="2320" w="2707">
                  <a:moveTo>
                    <a:pt x="1457" y="0"/>
                  </a:moveTo>
                  <a:cubicBezTo>
                    <a:pt x="1331" y="0"/>
                    <a:pt x="1208" y="27"/>
                    <a:pt x="1102" y="70"/>
                  </a:cubicBezTo>
                  <a:cubicBezTo>
                    <a:pt x="518" y="128"/>
                    <a:pt x="22" y="449"/>
                    <a:pt x="22" y="1091"/>
                  </a:cubicBezTo>
                  <a:cubicBezTo>
                    <a:pt x="0" y="1838"/>
                    <a:pt x="665" y="2320"/>
                    <a:pt x="1343" y="2320"/>
                  </a:cubicBezTo>
                  <a:cubicBezTo>
                    <a:pt x="1593" y="2320"/>
                    <a:pt x="1845" y="2254"/>
                    <a:pt x="2065" y="2113"/>
                  </a:cubicBezTo>
                  <a:cubicBezTo>
                    <a:pt x="2561" y="1763"/>
                    <a:pt x="2707" y="1091"/>
                    <a:pt x="2444" y="537"/>
                  </a:cubicBezTo>
                  <a:cubicBezTo>
                    <a:pt x="2415" y="362"/>
                    <a:pt x="2269" y="216"/>
                    <a:pt x="2123" y="187"/>
                  </a:cubicBezTo>
                  <a:cubicBezTo>
                    <a:pt x="1948" y="70"/>
                    <a:pt x="1802" y="12"/>
                    <a:pt x="1598" y="12"/>
                  </a:cubicBezTo>
                  <a:cubicBezTo>
                    <a:pt x="1551" y="4"/>
                    <a:pt x="1504" y="0"/>
                    <a:pt x="1457"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65" name="Google Shape;165;g13edbe849d4_0_768"/>
            <p:cNvSpPr/>
            <p:nvPr/>
          </p:nvSpPr>
          <p:spPr>
            <a:xfrm>
              <a:off x="5161625" y="857375"/>
              <a:ext cx="55475" cy="51225"/>
            </a:xfrm>
            <a:custGeom>
              <a:rect b="b" l="l" r="r" t="t"/>
              <a:pathLst>
                <a:path extrusionOk="0" h="2049" w="2219">
                  <a:moveTo>
                    <a:pt x="1022" y="1059"/>
                  </a:moveTo>
                  <a:cubicBezTo>
                    <a:pt x="1022" y="1059"/>
                    <a:pt x="993" y="1088"/>
                    <a:pt x="993" y="1088"/>
                  </a:cubicBezTo>
                  <a:lnTo>
                    <a:pt x="993" y="1059"/>
                  </a:lnTo>
                  <a:close/>
                  <a:moveTo>
                    <a:pt x="975" y="1"/>
                  </a:moveTo>
                  <a:cubicBezTo>
                    <a:pt x="807" y="1"/>
                    <a:pt x="642" y="57"/>
                    <a:pt x="497" y="154"/>
                  </a:cubicBezTo>
                  <a:cubicBezTo>
                    <a:pt x="292" y="271"/>
                    <a:pt x="117" y="475"/>
                    <a:pt x="30" y="709"/>
                  </a:cubicBezTo>
                  <a:cubicBezTo>
                    <a:pt x="1" y="796"/>
                    <a:pt x="1" y="913"/>
                    <a:pt x="30" y="1001"/>
                  </a:cubicBezTo>
                  <a:cubicBezTo>
                    <a:pt x="30" y="1088"/>
                    <a:pt x="30" y="1176"/>
                    <a:pt x="30" y="1263"/>
                  </a:cubicBezTo>
                  <a:cubicBezTo>
                    <a:pt x="114" y="1747"/>
                    <a:pt x="531" y="2049"/>
                    <a:pt x="976" y="2049"/>
                  </a:cubicBezTo>
                  <a:cubicBezTo>
                    <a:pt x="1149" y="2049"/>
                    <a:pt x="1326" y="2003"/>
                    <a:pt x="1489" y="1905"/>
                  </a:cubicBezTo>
                  <a:cubicBezTo>
                    <a:pt x="2131" y="1584"/>
                    <a:pt x="2219" y="680"/>
                    <a:pt x="1664" y="242"/>
                  </a:cubicBezTo>
                  <a:cubicBezTo>
                    <a:pt x="1577" y="183"/>
                    <a:pt x="1460" y="125"/>
                    <a:pt x="1372" y="96"/>
                  </a:cubicBezTo>
                  <a:cubicBezTo>
                    <a:pt x="1285" y="37"/>
                    <a:pt x="1168" y="8"/>
                    <a:pt x="1080" y="8"/>
                  </a:cubicBezTo>
                  <a:cubicBezTo>
                    <a:pt x="1045" y="3"/>
                    <a:pt x="1010" y="1"/>
                    <a:pt x="975"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66" name="Google Shape;166;g13edbe849d4_0_768"/>
            <p:cNvSpPr/>
            <p:nvPr/>
          </p:nvSpPr>
          <p:spPr>
            <a:xfrm>
              <a:off x="5288575" y="945725"/>
              <a:ext cx="56625" cy="50200"/>
            </a:xfrm>
            <a:custGeom>
              <a:rect b="b" l="l" r="r" t="t"/>
              <a:pathLst>
                <a:path extrusionOk="0" h="2008" w="2265">
                  <a:moveTo>
                    <a:pt x="1597" y="0"/>
                  </a:moveTo>
                  <a:cubicBezTo>
                    <a:pt x="1571" y="0"/>
                    <a:pt x="1545" y="2"/>
                    <a:pt x="1518" y="6"/>
                  </a:cubicBezTo>
                  <a:cubicBezTo>
                    <a:pt x="1373" y="35"/>
                    <a:pt x="1227" y="64"/>
                    <a:pt x="1110" y="152"/>
                  </a:cubicBezTo>
                  <a:cubicBezTo>
                    <a:pt x="964" y="152"/>
                    <a:pt x="847" y="181"/>
                    <a:pt x="701" y="239"/>
                  </a:cubicBezTo>
                  <a:cubicBezTo>
                    <a:pt x="30" y="560"/>
                    <a:pt x="1" y="1523"/>
                    <a:pt x="672" y="1874"/>
                  </a:cubicBezTo>
                  <a:cubicBezTo>
                    <a:pt x="825" y="1963"/>
                    <a:pt x="995" y="2008"/>
                    <a:pt x="1165" y="2008"/>
                  </a:cubicBezTo>
                  <a:cubicBezTo>
                    <a:pt x="1383" y="2008"/>
                    <a:pt x="1601" y="1934"/>
                    <a:pt x="1781" y="1786"/>
                  </a:cubicBezTo>
                  <a:cubicBezTo>
                    <a:pt x="1898" y="1698"/>
                    <a:pt x="1985" y="1552"/>
                    <a:pt x="1985" y="1377"/>
                  </a:cubicBezTo>
                  <a:cubicBezTo>
                    <a:pt x="2015" y="1319"/>
                    <a:pt x="2044" y="1261"/>
                    <a:pt x="2073" y="1202"/>
                  </a:cubicBezTo>
                  <a:cubicBezTo>
                    <a:pt x="2102" y="1056"/>
                    <a:pt x="2102" y="910"/>
                    <a:pt x="2073" y="794"/>
                  </a:cubicBezTo>
                  <a:cubicBezTo>
                    <a:pt x="2265" y="410"/>
                    <a:pt x="1993" y="0"/>
                    <a:pt x="1597"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67" name="Google Shape;167;g13edbe849d4_0_768"/>
            <p:cNvSpPr/>
            <p:nvPr/>
          </p:nvSpPr>
          <p:spPr>
            <a:xfrm>
              <a:off x="5163825" y="971550"/>
              <a:ext cx="56200" cy="49400"/>
            </a:xfrm>
            <a:custGeom>
              <a:rect b="b" l="l" r="r" t="t"/>
              <a:pathLst>
                <a:path extrusionOk="0" h="1976" w="2248">
                  <a:moveTo>
                    <a:pt x="1578" y="1"/>
                  </a:moveTo>
                  <a:cubicBezTo>
                    <a:pt x="1501" y="1"/>
                    <a:pt x="1421" y="17"/>
                    <a:pt x="1343" y="53"/>
                  </a:cubicBezTo>
                  <a:lnTo>
                    <a:pt x="350" y="461"/>
                  </a:lnTo>
                  <a:cubicBezTo>
                    <a:pt x="117" y="607"/>
                    <a:pt x="0" y="899"/>
                    <a:pt x="146" y="1162"/>
                  </a:cubicBezTo>
                  <a:cubicBezTo>
                    <a:pt x="223" y="1340"/>
                    <a:pt x="411" y="1430"/>
                    <a:pt x="594" y="1430"/>
                  </a:cubicBezTo>
                  <a:cubicBezTo>
                    <a:pt x="620" y="1430"/>
                    <a:pt x="646" y="1428"/>
                    <a:pt x="671" y="1424"/>
                  </a:cubicBezTo>
                  <a:lnTo>
                    <a:pt x="671" y="1453"/>
                  </a:lnTo>
                  <a:cubicBezTo>
                    <a:pt x="671" y="1750"/>
                    <a:pt x="922" y="1976"/>
                    <a:pt x="1198" y="1976"/>
                  </a:cubicBezTo>
                  <a:cubicBezTo>
                    <a:pt x="1275" y="1976"/>
                    <a:pt x="1354" y="1958"/>
                    <a:pt x="1430" y="1920"/>
                  </a:cubicBezTo>
                  <a:cubicBezTo>
                    <a:pt x="1956" y="1629"/>
                    <a:pt x="2247" y="1016"/>
                    <a:pt x="2102" y="403"/>
                  </a:cubicBezTo>
                  <a:cubicBezTo>
                    <a:pt x="2035" y="160"/>
                    <a:pt x="1819" y="1"/>
                    <a:pt x="1578"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68" name="Google Shape;168;g13edbe849d4_0_768"/>
            <p:cNvSpPr/>
            <p:nvPr/>
          </p:nvSpPr>
          <p:spPr>
            <a:xfrm>
              <a:off x="5191550" y="772650"/>
              <a:ext cx="41600" cy="40500"/>
            </a:xfrm>
            <a:custGeom>
              <a:rect b="b" l="l" r="r" t="t"/>
              <a:pathLst>
                <a:path extrusionOk="0" h="1620" w="1664">
                  <a:moveTo>
                    <a:pt x="1124" y="1"/>
                  </a:moveTo>
                  <a:cubicBezTo>
                    <a:pt x="1090" y="1"/>
                    <a:pt x="1056" y="4"/>
                    <a:pt x="1022" y="12"/>
                  </a:cubicBezTo>
                  <a:cubicBezTo>
                    <a:pt x="730" y="41"/>
                    <a:pt x="496" y="216"/>
                    <a:pt x="350" y="479"/>
                  </a:cubicBezTo>
                  <a:lnTo>
                    <a:pt x="321" y="508"/>
                  </a:lnTo>
                  <a:lnTo>
                    <a:pt x="175" y="741"/>
                  </a:lnTo>
                  <a:cubicBezTo>
                    <a:pt x="0" y="1004"/>
                    <a:pt x="88" y="1325"/>
                    <a:pt x="321" y="1471"/>
                  </a:cubicBezTo>
                  <a:cubicBezTo>
                    <a:pt x="350" y="1500"/>
                    <a:pt x="409" y="1500"/>
                    <a:pt x="438" y="1529"/>
                  </a:cubicBezTo>
                  <a:cubicBezTo>
                    <a:pt x="526" y="1588"/>
                    <a:pt x="642" y="1617"/>
                    <a:pt x="730" y="1617"/>
                  </a:cubicBezTo>
                  <a:cubicBezTo>
                    <a:pt x="751" y="1619"/>
                    <a:pt x="773" y="1619"/>
                    <a:pt x="794" y="1619"/>
                  </a:cubicBezTo>
                  <a:cubicBezTo>
                    <a:pt x="1145" y="1619"/>
                    <a:pt x="1435" y="1393"/>
                    <a:pt x="1518" y="1062"/>
                  </a:cubicBezTo>
                  <a:cubicBezTo>
                    <a:pt x="1547" y="975"/>
                    <a:pt x="1547" y="887"/>
                    <a:pt x="1547" y="800"/>
                  </a:cubicBezTo>
                  <a:cubicBezTo>
                    <a:pt x="1635" y="683"/>
                    <a:pt x="1664" y="537"/>
                    <a:pt x="1635" y="391"/>
                  </a:cubicBezTo>
                  <a:cubicBezTo>
                    <a:pt x="1558" y="163"/>
                    <a:pt x="1350" y="1"/>
                    <a:pt x="1124"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sp>
        <p:nvSpPr>
          <p:cNvPr id="169" name="Google Shape;169;g13edbe849d4_0_768"/>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70" name="Shape 170"/>
        <p:cNvGrpSpPr/>
        <p:nvPr/>
      </p:nvGrpSpPr>
      <p:grpSpPr>
        <a:xfrm>
          <a:off x="0" y="0"/>
          <a:ext cx="0" cy="0"/>
          <a:chOff x="0" y="0"/>
          <a:chExt cx="0" cy="0"/>
        </a:xfrm>
      </p:grpSpPr>
      <p:sp>
        <p:nvSpPr>
          <p:cNvPr id="171" name="Google Shape;171;g13edbe849d4_0_812"/>
          <p:cNvSpPr txBox="1"/>
          <p:nvPr>
            <p:ph type="title"/>
          </p:nvPr>
        </p:nvSpPr>
        <p:spPr>
          <a:xfrm>
            <a:off x="1426325" y="1079000"/>
            <a:ext cx="15433500" cy="1145400"/>
          </a:xfrm>
          <a:prstGeom prst="rect">
            <a:avLst/>
          </a:prstGeom>
        </p:spPr>
        <p:txBody>
          <a:bodyPr anchorCtr="0" anchor="t" bIns="182850" lIns="182850" spcFirstLastPara="1" rIns="182850" wrap="square" tIns="182850">
            <a:noAutofit/>
          </a:bodyPr>
          <a:lstStyle>
            <a:lvl1pPr lvl="0" rtl="0">
              <a:spcBef>
                <a:spcPts val="0"/>
              </a:spcBef>
              <a:spcAft>
                <a:spcPts val="0"/>
              </a:spcAft>
              <a:buSzPts val="6400"/>
              <a:buNone/>
              <a:defRPr/>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p:txBody>
      </p:sp>
      <p:sp>
        <p:nvSpPr>
          <p:cNvPr id="172" name="Google Shape;172;g13edbe849d4_0_812"/>
          <p:cNvSpPr/>
          <p:nvPr/>
        </p:nvSpPr>
        <p:spPr>
          <a:xfrm rot="-5400000">
            <a:off x="-1270827" y="8465557"/>
            <a:ext cx="2641813" cy="2953691"/>
          </a:xfrm>
          <a:custGeom>
            <a:rect b="b" l="l" r="r" t="t"/>
            <a:pathLst>
              <a:path extrusionOk="0" h="43726" w="39109">
                <a:moveTo>
                  <a:pt x="22320" y="1"/>
                </a:moveTo>
                <a:cubicBezTo>
                  <a:pt x="20507" y="1"/>
                  <a:pt x="18704" y="165"/>
                  <a:pt x="16957" y="421"/>
                </a:cubicBezTo>
                <a:lnTo>
                  <a:pt x="15848" y="596"/>
                </a:lnTo>
                <a:cubicBezTo>
                  <a:pt x="11004" y="1326"/>
                  <a:pt x="5021" y="2435"/>
                  <a:pt x="2044" y="7046"/>
                </a:cubicBezTo>
                <a:cubicBezTo>
                  <a:pt x="59" y="10111"/>
                  <a:pt x="439" y="15393"/>
                  <a:pt x="293" y="19158"/>
                </a:cubicBezTo>
                <a:cubicBezTo>
                  <a:pt x="1" y="24090"/>
                  <a:pt x="88" y="29052"/>
                  <a:pt x="497" y="33984"/>
                </a:cubicBezTo>
                <a:cubicBezTo>
                  <a:pt x="1139" y="40668"/>
                  <a:pt x="4116" y="43411"/>
                  <a:pt x="9544" y="43586"/>
                </a:cubicBezTo>
                <a:cubicBezTo>
                  <a:pt x="12104" y="43664"/>
                  <a:pt x="14656" y="43725"/>
                  <a:pt x="17199" y="43725"/>
                </a:cubicBezTo>
                <a:cubicBezTo>
                  <a:pt x="19411" y="43725"/>
                  <a:pt x="21617" y="43679"/>
                  <a:pt x="23816" y="43557"/>
                </a:cubicBezTo>
                <a:cubicBezTo>
                  <a:pt x="27435" y="43353"/>
                  <a:pt x="31433" y="43557"/>
                  <a:pt x="34702" y="41660"/>
                </a:cubicBezTo>
                <a:cubicBezTo>
                  <a:pt x="37971" y="39763"/>
                  <a:pt x="38963" y="35560"/>
                  <a:pt x="39021" y="31299"/>
                </a:cubicBezTo>
                <a:cubicBezTo>
                  <a:pt x="39109" y="25987"/>
                  <a:pt x="38759" y="20646"/>
                  <a:pt x="38642" y="15306"/>
                </a:cubicBezTo>
                <a:cubicBezTo>
                  <a:pt x="38584" y="10694"/>
                  <a:pt x="37591" y="5616"/>
                  <a:pt x="33856" y="3135"/>
                </a:cubicBezTo>
                <a:cubicBezTo>
                  <a:pt x="30308" y="790"/>
                  <a:pt x="26293" y="1"/>
                  <a:pt x="22320"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nvGrpSpPr>
          <p:cNvPr id="173" name="Google Shape;173;g13edbe849d4_0_812"/>
          <p:cNvGrpSpPr/>
          <p:nvPr/>
        </p:nvGrpSpPr>
        <p:grpSpPr>
          <a:xfrm>
            <a:off x="123904" y="9208000"/>
            <a:ext cx="2322207" cy="1468775"/>
            <a:chOff x="5161625" y="732525"/>
            <a:chExt cx="456050" cy="288425"/>
          </a:xfrm>
        </p:grpSpPr>
        <p:sp>
          <p:nvSpPr>
            <p:cNvPr id="174" name="Google Shape;174;g13edbe849d4_0_812"/>
            <p:cNvSpPr/>
            <p:nvPr/>
          </p:nvSpPr>
          <p:spPr>
            <a:xfrm>
              <a:off x="5417000" y="739375"/>
              <a:ext cx="70075" cy="59075"/>
            </a:xfrm>
            <a:custGeom>
              <a:rect b="b" l="l" r="r" t="t"/>
              <a:pathLst>
                <a:path extrusionOk="0" h="2363" w="2803">
                  <a:moveTo>
                    <a:pt x="2131" y="0"/>
                  </a:moveTo>
                  <a:cubicBezTo>
                    <a:pt x="1927" y="0"/>
                    <a:pt x="1752" y="29"/>
                    <a:pt x="1547" y="59"/>
                  </a:cubicBezTo>
                  <a:cubicBezTo>
                    <a:pt x="1438" y="27"/>
                    <a:pt x="1326" y="13"/>
                    <a:pt x="1215" y="13"/>
                  </a:cubicBezTo>
                  <a:cubicBezTo>
                    <a:pt x="910" y="13"/>
                    <a:pt x="607" y="121"/>
                    <a:pt x="351" y="292"/>
                  </a:cubicBezTo>
                  <a:cubicBezTo>
                    <a:pt x="176" y="438"/>
                    <a:pt x="59" y="672"/>
                    <a:pt x="88" y="905"/>
                  </a:cubicBezTo>
                  <a:cubicBezTo>
                    <a:pt x="0" y="1138"/>
                    <a:pt x="59" y="1372"/>
                    <a:pt x="234" y="1518"/>
                  </a:cubicBezTo>
                  <a:cubicBezTo>
                    <a:pt x="379" y="2036"/>
                    <a:pt x="862" y="2362"/>
                    <a:pt x="1360" y="2362"/>
                  </a:cubicBezTo>
                  <a:cubicBezTo>
                    <a:pt x="1563" y="2362"/>
                    <a:pt x="1769" y="2308"/>
                    <a:pt x="1956" y="2189"/>
                  </a:cubicBezTo>
                  <a:cubicBezTo>
                    <a:pt x="2219" y="1985"/>
                    <a:pt x="2394" y="1722"/>
                    <a:pt x="2423" y="1372"/>
                  </a:cubicBezTo>
                  <a:cubicBezTo>
                    <a:pt x="2510" y="1226"/>
                    <a:pt x="2510" y="1051"/>
                    <a:pt x="2452" y="905"/>
                  </a:cubicBezTo>
                  <a:cubicBezTo>
                    <a:pt x="2802" y="584"/>
                    <a:pt x="2598" y="0"/>
                    <a:pt x="2131"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75" name="Google Shape;175;g13edbe849d4_0_812"/>
            <p:cNvSpPr/>
            <p:nvPr/>
          </p:nvSpPr>
          <p:spPr>
            <a:xfrm>
              <a:off x="5290050" y="825250"/>
              <a:ext cx="72975" cy="59500"/>
            </a:xfrm>
            <a:custGeom>
              <a:rect b="b" l="l" r="r" t="t"/>
              <a:pathLst>
                <a:path extrusionOk="0" h="2380" w="2919">
                  <a:moveTo>
                    <a:pt x="1876" y="1"/>
                  </a:moveTo>
                  <a:cubicBezTo>
                    <a:pt x="1687" y="1"/>
                    <a:pt x="1493" y="32"/>
                    <a:pt x="1314" y="67"/>
                  </a:cubicBezTo>
                  <a:cubicBezTo>
                    <a:pt x="905" y="97"/>
                    <a:pt x="526" y="330"/>
                    <a:pt x="292" y="710"/>
                  </a:cubicBezTo>
                  <a:cubicBezTo>
                    <a:pt x="146" y="972"/>
                    <a:pt x="117" y="1293"/>
                    <a:pt x="205" y="1556"/>
                  </a:cubicBezTo>
                  <a:cubicBezTo>
                    <a:pt x="205" y="1614"/>
                    <a:pt x="175" y="1673"/>
                    <a:pt x="146" y="1731"/>
                  </a:cubicBezTo>
                  <a:cubicBezTo>
                    <a:pt x="0" y="2096"/>
                    <a:pt x="361" y="2380"/>
                    <a:pt x="688" y="2380"/>
                  </a:cubicBezTo>
                  <a:cubicBezTo>
                    <a:pt x="753" y="2380"/>
                    <a:pt x="817" y="2368"/>
                    <a:pt x="876" y="2344"/>
                  </a:cubicBezTo>
                  <a:cubicBezTo>
                    <a:pt x="1255" y="2169"/>
                    <a:pt x="1722" y="2227"/>
                    <a:pt x="2131" y="2023"/>
                  </a:cubicBezTo>
                  <a:cubicBezTo>
                    <a:pt x="2452" y="1877"/>
                    <a:pt x="2685" y="1585"/>
                    <a:pt x="2802" y="1235"/>
                  </a:cubicBezTo>
                  <a:cubicBezTo>
                    <a:pt x="2919" y="914"/>
                    <a:pt x="2831" y="534"/>
                    <a:pt x="2598" y="272"/>
                  </a:cubicBezTo>
                  <a:cubicBezTo>
                    <a:pt x="2408" y="65"/>
                    <a:pt x="2147" y="1"/>
                    <a:pt x="1876"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76" name="Google Shape;176;g13edbe849d4_0_812"/>
            <p:cNvSpPr/>
            <p:nvPr/>
          </p:nvSpPr>
          <p:spPr>
            <a:xfrm>
              <a:off x="5530100" y="788400"/>
              <a:ext cx="87575" cy="68550"/>
            </a:xfrm>
            <a:custGeom>
              <a:rect b="b" l="l" r="r" t="t"/>
              <a:pathLst>
                <a:path extrusionOk="0" h="2742" w="3503">
                  <a:moveTo>
                    <a:pt x="2281" y="1"/>
                  </a:moveTo>
                  <a:cubicBezTo>
                    <a:pt x="2003" y="1"/>
                    <a:pt x="1727" y="125"/>
                    <a:pt x="1547" y="345"/>
                  </a:cubicBezTo>
                  <a:cubicBezTo>
                    <a:pt x="1489" y="345"/>
                    <a:pt x="1459" y="374"/>
                    <a:pt x="1401" y="374"/>
                  </a:cubicBezTo>
                  <a:cubicBezTo>
                    <a:pt x="1304" y="304"/>
                    <a:pt x="1193" y="268"/>
                    <a:pt x="1085" y="268"/>
                  </a:cubicBezTo>
                  <a:cubicBezTo>
                    <a:pt x="966" y="268"/>
                    <a:pt x="851" y="312"/>
                    <a:pt x="759" y="403"/>
                  </a:cubicBezTo>
                  <a:cubicBezTo>
                    <a:pt x="175" y="899"/>
                    <a:pt x="0" y="1717"/>
                    <a:pt x="321" y="2446"/>
                  </a:cubicBezTo>
                  <a:cubicBezTo>
                    <a:pt x="409" y="2592"/>
                    <a:pt x="555" y="2709"/>
                    <a:pt x="759" y="2709"/>
                  </a:cubicBezTo>
                  <a:cubicBezTo>
                    <a:pt x="883" y="2731"/>
                    <a:pt x="1009" y="2742"/>
                    <a:pt x="1135" y="2742"/>
                  </a:cubicBezTo>
                  <a:cubicBezTo>
                    <a:pt x="1512" y="2742"/>
                    <a:pt x="1890" y="2643"/>
                    <a:pt x="2218" y="2446"/>
                  </a:cubicBezTo>
                  <a:cubicBezTo>
                    <a:pt x="2306" y="2359"/>
                    <a:pt x="2393" y="2271"/>
                    <a:pt x="2452" y="2184"/>
                  </a:cubicBezTo>
                  <a:cubicBezTo>
                    <a:pt x="2831" y="2154"/>
                    <a:pt x="3152" y="1979"/>
                    <a:pt x="3386" y="1658"/>
                  </a:cubicBezTo>
                  <a:cubicBezTo>
                    <a:pt x="3502" y="1483"/>
                    <a:pt x="3473" y="1220"/>
                    <a:pt x="3327" y="1045"/>
                  </a:cubicBezTo>
                  <a:cubicBezTo>
                    <a:pt x="3298" y="1016"/>
                    <a:pt x="3269" y="987"/>
                    <a:pt x="3240" y="958"/>
                  </a:cubicBezTo>
                  <a:cubicBezTo>
                    <a:pt x="3211" y="578"/>
                    <a:pt x="2977" y="257"/>
                    <a:pt x="2656" y="82"/>
                  </a:cubicBezTo>
                  <a:cubicBezTo>
                    <a:pt x="2537" y="27"/>
                    <a:pt x="2408" y="1"/>
                    <a:pt x="2281"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77" name="Google Shape;177;g13edbe849d4_0_812"/>
            <p:cNvSpPr/>
            <p:nvPr/>
          </p:nvSpPr>
          <p:spPr>
            <a:xfrm>
              <a:off x="5430850" y="861400"/>
              <a:ext cx="72275" cy="51275"/>
            </a:xfrm>
            <a:custGeom>
              <a:rect b="b" l="l" r="r" t="t"/>
              <a:pathLst>
                <a:path extrusionOk="0" h="2051" w="2891">
                  <a:moveTo>
                    <a:pt x="1956" y="1190"/>
                  </a:moveTo>
                  <a:cubicBezTo>
                    <a:pt x="1942" y="1204"/>
                    <a:pt x="1920" y="1212"/>
                    <a:pt x="1898" y="1212"/>
                  </a:cubicBezTo>
                  <a:cubicBezTo>
                    <a:pt x="1876" y="1212"/>
                    <a:pt x="1854" y="1204"/>
                    <a:pt x="1840" y="1190"/>
                  </a:cubicBezTo>
                  <a:close/>
                  <a:moveTo>
                    <a:pt x="1884" y="0"/>
                  </a:moveTo>
                  <a:cubicBezTo>
                    <a:pt x="1809" y="0"/>
                    <a:pt x="1734" y="17"/>
                    <a:pt x="1665" y="52"/>
                  </a:cubicBezTo>
                  <a:cubicBezTo>
                    <a:pt x="1373" y="197"/>
                    <a:pt x="1022" y="314"/>
                    <a:pt x="731" y="489"/>
                  </a:cubicBezTo>
                  <a:cubicBezTo>
                    <a:pt x="439" y="664"/>
                    <a:pt x="1" y="927"/>
                    <a:pt x="118" y="1365"/>
                  </a:cubicBezTo>
                  <a:cubicBezTo>
                    <a:pt x="118" y="1598"/>
                    <a:pt x="264" y="1803"/>
                    <a:pt x="468" y="1919"/>
                  </a:cubicBezTo>
                  <a:cubicBezTo>
                    <a:pt x="643" y="2007"/>
                    <a:pt x="840" y="2051"/>
                    <a:pt x="1037" y="2051"/>
                  </a:cubicBezTo>
                  <a:cubicBezTo>
                    <a:pt x="1234" y="2051"/>
                    <a:pt x="1431" y="2007"/>
                    <a:pt x="1606" y="1919"/>
                  </a:cubicBezTo>
                  <a:cubicBezTo>
                    <a:pt x="1986" y="1773"/>
                    <a:pt x="2511" y="1598"/>
                    <a:pt x="2715" y="1219"/>
                  </a:cubicBezTo>
                  <a:cubicBezTo>
                    <a:pt x="2890" y="840"/>
                    <a:pt x="2715" y="402"/>
                    <a:pt x="2336" y="256"/>
                  </a:cubicBezTo>
                  <a:cubicBezTo>
                    <a:pt x="2233" y="92"/>
                    <a:pt x="2059" y="0"/>
                    <a:pt x="1884"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78" name="Google Shape;178;g13edbe849d4_0_812"/>
            <p:cNvSpPr/>
            <p:nvPr/>
          </p:nvSpPr>
          <p:spPr>
            <a:xfrm>
              <a:off x="5287325" y="732525"/>
              <a:ext cx="67675" cy="58000"/>
            </a:xfrm>
            <a:custGeom>
              <a:rect b="b" l="l" r="r" t="t"/>
              <a:pathLst>
                <a:path extrusionOk="0" h="2320" w="2707">
                  <a:moveTo>
                    <a:pt x="1457" y="0"/>
                  </a:moveTo>
                  <a:cubicBezTo>
                    <a:pt x="1331" y="0"/>
                    <a:pt x="1208" y="27"/>
                    <a:pt x="1102" y="70"/>
                  </a:cubicBezTo>
                  <a:cubicBezTo>
                    <a:pt x="518" y="128"/>
                    <a:pt x="22" y="449"/>
                    <a:pt x="22" y="1091"/>
                  </a:cubicBezTo>
                  <a:cubicBezTo>
                    <a:pt x="0" y="1838"/>
                    <a:pt x="665" y="2320"/>
                    <a:pt x="1343" y="2320"/>
                  </a:cubicBezTo>
                  <a:cubicBezTo>
                    <a:pt x="1593" y="2320"/>
                    <a:pt x="1845" y="2254"/>
                    <a:pt x="2065" y="2113"/>
                  </a:cubicBezTo>
                  <a:cubicBezTo>
                    <a:pt x="2561" y="1763"/>
                    <a:pt x="2707" y="1091"/>
                    <a:pt x="2444" y="537"/>
                  </a:cubicBezTo>
                  <a:cubicBezTo>
                    <a:pt x="2415" y="362"/>
                    <a:pt x="2269" y="216"/>
                    <a:pt x="2123" y="187"/>
                  </a:cubicBezTo>
                  <a:cubicBezTo>
                    <a:pt x="1948" y="70"/>
                    <a:pt x="1802" y="12"/>
                    <a:pt x="1598" y="12"/>
                  </a:cubicBezTo>
                  <a:cubicBezTo>
                    <a:pt x="1551" y="4"/>
                    <a:pt x="1504" y="0"/>
                    <a:pt x="1457"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79" name="Google Shape;179;g13edbe849d4_0_812"/>
            <p:cNvSpPr/>
            <p:nvPr/>
          </p:nvSpPr>
          <p:spPr>
            <a:xfrm>
              <a:off x="5161625" y="857375"/>
              <a:ext cx="55475" cy="51225"/>
            </a:xfrm>
            <a:custGeom>
              <a:rect b="b" l="l" r="r" t="t"/>
              <a:pathLst>
                <a:path extrusionOk="0" h="2049" w="2219">
                  <a:moveTo>
                    <a:pt x="1022" y="1059"/>
                  </a:moveTo>
                  <a:cubicBezTo>
                    <a:pt x="1022" y="1059"/>
                    <a:pt x="993" y="1088"/>
                    <a:pt x="993" y="1088"/>
                  </a:cubicBezTo>
                  <a:lnTo>
                    <a:pt x="993" y="1059"/>
                  </a:lnTo>
                  <a:close/>
                  <a:moveTo>
                    <a:pt x="975" y="1"/>
                  </a:moveTo>
                  <a:cubicBezTo>
                    <a:pt x="807" y="1"/>
                    <a:pt x="642" y="57"/>
                    <a:pt x="497" y="154"/>
                  </a:cubicBezTo>
                  <a:cubicBezTo>
                    <a:pt x="292" y="271"/>
                    <a:pt x="117" y="475"/>
                    <a:pt x="30" y="709"/>
                  </a:cubicBezTo>
                  <a:cubicBezTo>
                    <a:pt x="1" y="796"/>
                    <a:pt x="1" y="913"/>
                    <a:pt x="30" y="1001"/>
                  </a:cubicBezTo>
                  <a:cubicBezTo>
                    <a:pt x="30" y="1088"/>
                    <a:pt x="30" y="1176"/>
                    <a:pt x="30" y="1263"/>
                  </a:cubicBezTo>
                  <a:cubicBezTo>
                    <a:pt x="114" y="1747"/>
                    <a:pt x="531" y="2049"/>
                    <a:pt x="976" y="2049"/>
                  </a:cubicBezTo>
                  <a:cubicBezTo>
                    <a:pt x="1149" y="2049"/>
                    <a:pt x="1326" y="2003"/>
                    <a:pt x="1489" y="1905"/>
                  </a:cubicBezTo>
                  <a:cubicBezTo>
                    <a:pt x="2131" y="1584"/>
                    <a:pt x="2219" y="680"/>
                    <a:pt x="1664" y="242"/>
                  </a:cubicBezTo>
                  <a:cubicBezTo>
                    <a:pt x="1577" y="183"/>
                    <a:pt x="1460" y="125"/>
                    <a:pt x="1372" y="96"/>
                  </a:cubicBezTo>
                  <a:cubicBezTo>
                    <a:pt x="1285" y="37"/>
                    <a:pt x="1168" y="8"/>
                    <a:pt x="1080" y="8"/>
                  </a:cubicBezTo>
                  <a:cubicBezTo>
                    <a:pt x="1045" y="3"/>
                    <a:pt x="1010" y="1"/>
                    <a:pt x="975"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80" name="Google Shape;180;g13edbe849d4_0_812"/>
            <p:cNvSpPr/>
            <p:nvPr/>
          </p:nvSpPr>
          <p:spPr>
            <a:xfrm>
              <a:off x="5288575" y="945725"/>
              <a:ext cx="56625" cy="50200"/>
            </a:xfrm>
            <a:custGeom>
              <a:rect b="b" l="l" r="r" t="t"/>
              <a:pathLst>
                <a:path extrusionOk="0" h="2008" w="2265">
                  <a:moveTo>
                    <a:pt x="1597" y="0"/>
                  </a:moveTo>
                  <a:cubicBezTo>
                    <a:pt x="1571" y="0"/>
                    <a:pt x="1545" y="2"/>
                    <a:pt x="1518" y="6"/>
                  </a:cubicBezTo>
                  <a:cubicBezTo>
                    <a:pt x="1373" y="35"/>
                    <a:pt x="1227" y="64"/>
                    <a:pt x="1110" y="152"/>
                  </a:cubicBezTo>
                  <a:cubicBezTo>
                    <a:pt x="964" y="152"/>
                    <a:pt x="847" y="181"/>
                    <a:pt x="701" y="239"/>
                  </a:cubicBezTo>
                  <a:cubicBezTo>
                    <a:pt x="30" y="560"/>
                    <a:pt x="1" y="1523"/>
                    <a:pt x="672" y="1874"/>
                  </a:cubicBezTo>
                  <a:cubicBezTo>
                    <a:pt x="825" y="1963"/>
                    <a:pt x="995" y="2008"/>
                    <a:pt x="1165" y="2008"/>
                  </a:cubicBezTo>
                  <a:cubicBezTo>
                    <a:pt x="1383" y="2008"/>
                    <a:pt x="1601" y="1934"/>
                    <a:pt x="1781" y="1786"/>
                  </a:cubicBezTo>
                  <a:cubicBezTo>
                    <a:pt x="1898" y="1698"/>
                    <a:pt x="1985" y="1552"/>
                    <a:pt x="1985" y="1377"/>
                  </a:cubicBezTo>
                  <a:cubicBezTo>
                    <a:pt x="2015" y="1319"/>
                    <a:pt x="2044" y="1261"/>
                    <a:pt x="2073" y="1202"/>
                  </a:cubicBezTo>
                  <a:cubicBezTo>
                    <a:pt x="2102" y="1056"/>
                    <a:pt x="2102" y="910"/>
                    <a:pt x="2073" y="794"/>
                  </a:cubicBezTo>
                  <a:cubicBezTo>
                    <a:pt x="2265" y="410"/>
                    <a:pt x="1993" y="0"/>
                    <a:pt x="1597"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81" name="Google Shape;181;g13edbe849d4_0_812"/>
            <p:cNvSpPr/>
            <p:nvPr/>
          </p:nvSpPr>
          <p:spPr>
            <a:xfrm>
              <a:off x="5163825" y="971550"/>
              <a:ext cx="56200" cy="49400"/>
            </a:xfrm>
            <a:custGeom>
              <a:rect b="b" l="l" r="r" t="t"/>
              <a:pathLst>
                <a:path extrusionOk="0" h="1976" w="2248">
                  <a:moveTo>
                    <a:pt x="1578" y="1"/>
                  </a:moveTo>
                  <a:cubicBezTo>
                    <a:pt x="1501" y="1"/>
                    <a:pt x="1421" y="17"/>
                    <a:pt x="1343" y="53"/>
                  </a:cubicBezTo>
                  <a:lnTo>
                    <a:pt x="350" y="461"/>
                  </a:lnTo>
                  <a:cubicBezTo>
                    <a:pt x="117" y="607"/>
                    <a:pt x="0" y="899"/>
                    <a:pt x="146" y="1162"/>
                  </a:cubicBezTo>
                  <a:cubicBezTo>
                    <a:pt x="223" y="1340"/>
                    <a:pt x="411" y="1430"/>
                    <a:pt x="594" y="1430"/>
                  </a:cubicBezTo>
                  <a:cubicBezTo>
                    <a:pt x="620" y="1430"/>
                    <a:pt x="646" y="1428"/>
                    <a:pt x="671" y="1424"/>
                  </a:cubicBezTo>
                  <a:lnTo>
                    <a:pt x="671" y="1453"/>
                  </a:lnTo>
                  <a:cubicBezTo>
                    <a:pt x="671" y="1750"/>
                    <a:pt x="922" y="1976"/>
                    <a:pt x="1198" y="1976"/>
                  </a:cubicBezTo>
                  <a:cubicBezTo>
                    <a:pt x="1275" y="1976"/>
                    <a:pt x="1354" y="1958"/>
                    <a:pt x="1430" y="1920"/>
                  </a:cubicBezTo>
                  <a:cubicBezTo>
                    <a:pt x="1956" y="1629"/>
                    <a:pt x="2247" y="1016"/>
                    <a:pt x="2102" y="403"/>
                  </a:cubicBezTo>
                  <a:cubicBezTo>
                    <a:pt x="2035" y="160"/>
                    <a:pt x="1819" y="1"/>
                    <a:pt x="1578"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82" name="Google Shape;182;g13edbe849d4_0_812"/>
            <p:cNvSpPr/>
            <p:nvPr/>
          </p:nvSpPr>
          <p:spPr>
            <a:xfrm>
              <a:off x="5191550" y="772650"/>
              <a:ext cx="41600" cy="40500"/>
            </a:xfrm>
            <a:custGeom>
              <a:rect b="b" l="l" r="r" t="t"/>
              <a:pathLst>
                <a:path extrusionOk="0" h="1620" w="1664">
                  <a:moveTo>
                    <a:pt x="1124" y="1"/>
                  </a:moveTo>
                  <a:cubicBezTo>
                    <a:pt x="1090" y="1"/>
                    <a:pt x="1056" y="4"/>
                    <a:pt x="1022" y="12"/>
                  </a:cubicBezTo>
                  <a:cubicBezTo>
                    <a:pt x="730" y="41"/>
                    <a:pt x="496" y="216"/>
                    <a:pt x="350" y="479"/>
                  </a:cubicBezTo>
                  <a:lnTo>
                    <a:pt x="321" y="508"/>
                  </a:lnTo>
                  <a:lnTo>
                    <a:pt x="175" y="741"/>
                  </a:lnTo>
                  <a:cubicBezTo>
                    <a:pt x="0" y="1004"/>
                    <a:pt x="88" y="1325"/>
                    <a:pt x="321" y="1471"/>
                  </a:cubicBezTo>
                  <a:cubicBezTo>
                    <a:pt x="350" y="1500"/>
                    <a:pt x="409" y="1500"/>
                    <a:pt x="438" y="1529"/>
                  </a:cubicBezTo>
                  <a:cubicBezTo>
                    <a:pt x="526" y="1588"/>
                    <a:pt x="642" y="1617"/>
                    <a:pt x="730" y="1617"/>
                  </a:cubicBezTo>
                  <a:cubicBezTo>
                    <a:pt x="751" y="1619"/>
                    <a:pt x="773" y="1619"/>
                    <a:pt x="794" y="1619"/>
                  </a:cubicBezTo>
                  <a:cubicBezTo>
                    <a:pt x="1145" y="1619"/>
                    <a:pt x="1435" y="1393"/>
                    <a:pt x="1518" y="1062"/>
                  </a:cubicBezTo>
                  <a:cubicBezTo>
                    <a:pt x="1547" y="975"/>
                    <a:pt x="1547" y="887"/>
                    <a:pt x="1547" y="800"/>
                  </a:cubicBezTo>
                  <a:cubicBezTo>
                    <a:pt x="1635" y="683"/>
                    <a:pt x="1664" y="537"/>
                    <a:pt x="1635" y="391"/>
                  </a:cubicBezTo>
                  <a:cubicBezTo>
                    <a:pt x="1558" y="163"/>
                    <a:pt x="1350" y="1"/>
                    <a:pt x="1124"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sp>
        <p:nvSpPr>
          <p:cNvPr id="183" name="Google Shape;183;g13edbe849d4_0_812"/>
          <p:cNvSpPr/>
          <p:nvPr/>
        </p:nvSpPr>
        <p:spPr>
          <a:xfrm>
            <a:off x="15485553" y="-957375"/>
            <a:ext cx="3439005" cy="2547391"/>
          </a:xfrm>
          <a:custGeom>
            <a:rect b="b" l="l" r="r" t="t"/>
            <a:pathLst>
              <a:path extrusionOk="0" h="26417" w="35666">
                <a:moveTo>
                  <a:pt x="18127" y="1"/>
                </a:moveTo>
                <a:cubicBezTo>
                  <a:pt x="13755" y="1"/>
                  <a:pt x="9223" y="876"/>
                  <a:pt x="8202" y="2046"/>
                </a:cubicBezTo>
                <a:cubicBezTo>
                  <a:pt x="1" y="3884"/>
                  <a:pt x="322" y="14800"/>
                  <a:pt x="2482" y="20812"/>
                </a:cubicBezTo>
                <a:cubicBezTo>
                  <a:pt x="4022" y="25111"/>
                  <a:pt x="9417" y="26416"/>
                  <a:pt x="14120" y="26416"/>
                </a:cubicBezTo>
                <a:cubicBezTo>
                  <a:pt x="15835" y="26416"/>
                  <a:pt x="17457" y="26243"/>
                  <a:pt x="18767" y="25977"/>
                </a:cubicBezTo>
                <a:cubicBezTo>
                  <a:pt x="28427" y="23993"/>
                  <a:pt x="35665" y="5344"/>
                  <a:pt x="24779" y="966"/>
                </a:cubicBezTo>
                <a:cubicBezTo>
                  <a:pt x="23070" y="287"/>
                  <a:pt x="20625" y="1"/>
                  <a:pt x="18127" y="1"/>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nvGrpSpPr>
          <p:cNvPr id="184" name="Google Shape;184;g13edbe849d4_0_812"/>
          <p:cNvGrpSpPr/>
          <p:nvPr/>
        </p:nvGrpSpPr>
        <p:grpSpPr>
          <a:xfrm rot="-5400000">
            <a:off x="16427580" y="917357"/>
            <a:ext cx="2322389" cy="1468660"/>
            <a:chOff x="5161625" y="732525"/>
            <a:chExt cx="456050" cy="288425"/>
          </a:xfrm>
        </p:grpSpPr>
        <p:sp>
          <p:nvSpPr>
            <p:cNvPr id="185" name="Google Shape;185;g13edbe849d4_0_812"/>
            <p:cNvSpPr/>
            <p:nvPr/>
          </p:nvSpPr>
          <p:spPr>
            <a:xfrm>
              <a:off x="5417000" y="739375"/>
              <a:ext cx="70075" cy="59075"/>
            </a:xfrm>
            <a:custGeom>
              <a:rect b="b" l="l" r="r" t="t"/>
              <a:pathLst>
                <a:path extrusionOk="0" h="2363" w="2803">
                  <a:moveTo>
                    <a:pt x="2131" y="0"/>
                  </a:moveTo>
                  <a:cubicBezTo>
                    <a:pt x="1927" y="0"/>
                    <a:pt x="1752" y="29"/>
                    <a:pt x="1547" y="59"/>
                  </a:cubicBezTo>
                  <a:cubicBezTo>
                    <a:pt x="1438" y="27"/>
                    <a:pt x="1326" y="13"/>
                    <a:pt x="1215" y="13"/>
                  </a:cubicBezTo>
                  <a:cubicBezTo>
                    <a:pt x="910" y="13"/>
                    <a:pt x="607" y="121"/>
                    <a:pt x="351" y="292"/>
                  </a:cubicBezTo>
                  <a:cubicBezTo>
                    <a:pt x="176" y="438"/>
                    <a:pt x="59" y="672"/>
                    <a:pt x="88" y="905"/>
                  </a:cubicBezTo>
                  <a:cubicBezTo>
                    <a:pt x="0" y="1138"/>
                    <a:pt x="59" y="1372"/>
                    <a:pt x="234" y="1518"/>
                  </a:cubicBezTo>
                  <a:cubicBezTo>
                    <a:pt x="379" y="2036"/>
                    <a:pt x="862" y="2362"/>
                    <a:pt x="1360" y="2362"/>
                  </a:cubicBezTo>
                  <a:cubicBezTo>
                    <a:pt x="1563" y="2362"/>
                    <a:pt x="1769" y="2308"/>
                    <a:pt x="1956" y="2189"/>
                  </a:cubicBezTo>
                  <a:cubicBezTo>
                    <a:pt x="2219" y="1985"/>
                    <a:pt x="2394" y="1722"/>
                    <a:pt x="2423" y="1372"/>
                  </a:cubicBezTo>
                  <a:cubicBezTo>
                    <a:pt x="2510" y="1226"/>
                    <a:pt x="2510" y="1051"/>
                    <a:pt x="2452" y="905"/>
                  </a:cubicBezTo>
                  <a:cubicBezTo>
                    <a:pt x="2802" y="584"/>
                    <a:pt x="2598" y="0"/>
                    <a:pt x="2131" y="0"/>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86" name="Google Shape;186;g13edbe849d4_0_812"/>
            <p:cNvSpPr/>
            <p:nvPr/>
          </p:nvSpPr>
          <p:spPr>
            <a:xfrm>
              <a:off x="5290050" y="825250"/>
              <a:ext cx="72975" cy="59500"/>
            </a:xfrm>
            <a:custGeom>
              <a:rect b="b" l="l" r="r" t="t"/>
              <a:pathLst>
                <a:path extrusionOk="0" h="2380" w="2919">
                  <a:moveTo>
                    <a:pt x="1876" y="1"/>
                  </a:moveTo>
                  <a:cubicBezTo>
                    <a:pt x="1687" y="1"/>
                    <a:pt x="1493" y="32"/>
                    <a:pt x="1314" y="67"/>
                  </a:cubicBezTo>
                  <a:cubicBezTo>
                    <a:pt x="905" y="97"/>
                    <a:pt x="526" y="330"/>
                    <a:pt x="292" y="710"/>
                  </a:cubicBezTo>
                  <a:cubicBezTo>
                    <a:pt x="146" y="972"/>
                    <a:pt x="117" y="1293"/>
                    <a:pt x="205" y="1556"/>
                  </a:cubicBezTo>
                  <a:cubicBezTo>
                    <a:pt x="205" y="1614"/>
                    <a:pt x="175" y="1673"/>
                    <a:pt x="146" y="1731"/>
                  </a:cubicBezTo>
                  <a:cubicBezTo>
                    <a:pt x="0" y="2096"/>
                    <a:pt x="361" y="2380"/>
                    <a:pt x="688" y="2380"/>
                  </a:cubicBezTo>
                  <a:cubicBezTo>
                    <a:pt x="753" y="2380"/>
                    <a:pt x="817" y="2368"/>
                    <a:pt x="876" y="2344"/>
                  </a:cubicBezTo>
                  <a:cubicBezTo>
                    <a:pt x="1255" y="2169"/>
                    <a:pt x="1722" y="2227"/>
                    <a:pt x="2131" y="2023"/>
                  </a:cubicBezTo>
                  <a:cubicBezTo>
                    <a:pt x="2452" y="1877"/>
                    <a:pt x="2685" y="1585"/>
                    <a:pt x="2802" y="1235"/>
                  </a:cubicBezTo>
                  <a:cubicBezTo>
                    <a:pt x="2919" y="914"/>
                    <a:pt x="2831" y="534"/>
                    <a:pt x="2598" y="272"/>
                  </a:cubicBezTo>
                  <a:cubicBezTo>
                    <a:pt x="2408" y="65"/>
                    <a:pt x="2147" y="1"/>
                    <a:pt x="1876"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87" name="Google Shape;187;g13edbe849d4_0_812"/>
            <p:cNvSpPr/>
            <p:nvPr/>
          </p:nvSpPr>
          <p:spPr>
            <a:xfrm>
              <a:off x="5530100" y="788400"/>
              <a:ext cx="87575" cy="68550"/>
            </a:xfrm>
            <a:custGeom>
              <a:rect b="b" l="l" r="r" t="t"/>
              <a:pathLst>
                <a:path extrusionOk="0" h="2742" w="3503">
                  <a:moveTo>
                    <a:pt x="2281" y="1"/>
                  </a:moveTo>
                  <a:cubicBezTo>
                    <a:pt x="2003" y="1"/>
                    <a:pt x="1727" y="125"/>
                    <a:pt x="1547" y="345"/>
                  </a:cubicBezTo>
                  <a:cubicBezTo>
                    <a:pt x="1489" y="345"/>
                    <a:pt x="1459" y="374"/>
                    <a:pt x="1401" y="374"/>
                  </a:cubicBezTo>
                  <a:cubicBezTo>
                    <a:pt x="1304" y="304"/>
                    <a:pt x="1193" y="268"/>
                    <a:pt x="1085" y="268"/>
                  </a:cubicBezTo>
                  <a:cubicBezTo>
                    <a:pt x="966" y="268"/>
                    <a:pt x="851" y="312"/>
                    <a:pt x="759" y="403"/>
                  </a:cubicBezTo>
                  <a:cubicBezTo>
                    <a:pt x="175" y="899"/>
                    <a:pt x="0" y="1717"/>
                    <a:pt x="321" y="2446"/>
                  </a:cubicBezTo>
                  <a:cubicBezTo>
                    <a:pt x="409" y="2592"/>
                    <a:pt x="555" y="2709"/>
                    <a:pt x="759" y="2709"/>
                  </a:cubicBezTo>
                  <a:cubicBezTo>
                    <a:pt x="883" y="2731"/>
                    <a:pt x="1009" y="2742"/>
                    <a:pt x="1135" y="2742"/>
                  </a:cubicBezTo>
                  <a:cubicBezTo>
                    <a:pt x="1512" y="2742"/>
                    <a:pt x="1890" y="2643"/>
                    <a:pt x="2218" y="2446"/>
                  </a:cubicBezTo>
                  <a:cubicBezTo>
                    <a:pt x="2306" y="2359"/>
                    <a:pt x="2393" y="2271"/>
                    <a:pt x="2452" y="2184"/>
                  </a:cubicBezTo>
                  <a:cubicBezTo>
                    <a:pt x="2831" y="2154"/>
                    <a:pt x="3152" y="1979"/>
                    <a:pt x="3386" y="1658"/>
                  </a:cubicBezTo>
                  <a:cubicBezTo>
                    <a:pt x="3502" y="1483"/>
                    <a:pt x="3473" y="1220"/>
                    <a:pt x="3327" y="1045"/>
                  </a:cubicBezTo>
                  <a:cubicBezTo>
                    <a:pt x="3298" y="1016"/>
                    <a:pt x="3269" y="987"/>
                    <a:pt x="3240" y="958"/>
                  </a:cubicBezTo>
                  <a:cubicBezTo>
                    <a:pt x="3211" y="578"/>
                    <a:pt x="2977" y="257"/>
                    <a:pt x="2656" y="82"/>
                  </a:cubicBezTo>
                  <a:cubicBezTo>
                    <a:pt x="2537" y="27"/>
                    <a:pt x="2408" y="1"/>
                    <a:pt x="2281"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88" name="Google Shape;188;g13edbe849d4_0_812"/>
            <p:cNvSpPr/>
            <p:nvPr/>
          </p:nvSpPr>
          <p:spPr>
            <a:xfrm>
              <a:off x="5430850" y="861400"/>
              <a:ext cx="72275" cy="51275"/>
            </a:xfrm>
            <a:custGeom>
              <a:rect b="b" l="l" r="r" t="t"/>
              <a:pathLst>
                <a:path extrusionOk="0" h="2051" w="2891">
                  <a:moveTo>
                    <a:pt x="1956" y="1190"/>
                  </a:moveTo>
                  <a:cubicBezTo>
                    <a:pt x="1942" y="1204"/>
                    <a:pt x="1920" y="1212"/>
                    <a:pt x="1898" y="1212"/>
                  </a:cubicBezTo>
                  <a:cubicBezTo>
                    <a:pt x="1876" y="1212"/>
                    <a:pt x="1854" y="1204"/>
                    <a:pt x="1840" y="1190"/>
                  </a:cubicBezTo>
                  <a:close/>
                  <a:moveTo>
                    <a:pt x="1884" y="0"/>
                  </a:moveTo>
                  <a:cubicBezTo>
                    <a:pt x="1809" y="0"/>
                    <a:pt x="1734" y="17"/>
                    <a:pt x="1665" y="52"/>
                  </a:cubicBezTo>
                  <a:cubicBezTo>
                    <a:pt x="1373" y="197"/>
                    <a:pt x="1022" y="314"/>
                    <a:pt x="731" y="489"/>
                  </a:cubicBezTo>
                  <a:cubicBezTo>
                    <a:pt x="439" y="664"/>
                    <a:pt x="1" y="927"/>
                    <a:pt x="118" y="1365"/>
                  </a:cubicBezTo>
                  <a:cubicBezTo>
                    <a:pt x="118" y="1598"/>
                    <a:pt x="264" y="1803"/>
                    <a:pt x="468" y="1919"/>
                  </a:cubicBezTo>
                  <a:cubicBezTo>
                    <a:pt x="643" y="2007"/>
                    <a:pt x="840" y="2051"/>
                    <a:pt x="1037" y="2051"/>
                  </a:cubicBezTo>
                  <a:cubicBezTo>
                    <a:pt x="1234" y="2051"/>
                    <a:pt x="1431" y="2007"/>
                    <a:pt x="1606" y="1919"/>
                  </a:cubicBezTo>
                  <a:cubicBezTo>
                    <a:pt x="1986" y="1773"/>
                    <a:pt x="2511" y="1598"/>
                    <a:pt x="2715" y="1219"/>
                  </a:cubicBezTo>
                  <a:cubicBezTo>
                    <a:pt x="2890" y="840"/>
                    <a:pt x="2715" y="402"/>
                    <a:pt x="2336" y="256"/>
                  </a:cubicBezTo>
                  <a:cubicBezTo>
                    <a:pt x="2233" y="92"/>
                    <a:pt x="2059" y="0"/>
                    <a:pt x="1884" y="0"/>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89" name="Google Shape;189;g13edbe849d4_0_812"/>
            <p:cNvSpPr/>
            <p:nvPr/>
          </p:nvSpPr>
          <p:spPr>
            <a:xfrm>
              <a:off x="5287325" y="732525"/>
              <a:ext cx="67675" cy="58000"/>
            </a:xfrm>
            <a:custGeom>
              <a:rect b="b" l="l" r="r" t="t"/>
              <a:pathLst>
                <a:path extrusionOk="0" h="2320" w="2707">
                  <a:moveTo>
                    <a:pt x="1457" y="0"/>
                  </a:moveTo>
                  <a:cubicBezTo>
                    <a:pt x="1331" y="0"/>
                    <a:pt x="1208" y="27"/>
                    <a:pt x="1102" y="70"/>
                  </a:cubicBezTo>
                  <a:cubicBezTo>
                    <a:pt x="518" y="128"/>
                    <a:pt x="22" y="449"/>
                    <a:pt x="22" y="1091"/>
                  </a:cubicBezTo>
                  <a:cubicBezTo>
                    <a:pt x="0" y="1838"/>
                    <a:pt x="665" y="2320"/>
                    <a:pt x="1343" y="2320"/>
                  </a:cubicBezTo>
                  <a:cubicBezTo>
                    <a:pt x="1593" y="2320"/>
                    <a:pt x="1845" y="2254"/>
                    <a:pt x="2065" y="2113"/>
                  </a:cubicBezTo>
                  <a:cubicBezTo>
                    <a:pt x="2561" y="1763"/>
                    <a:pt x="2707" y="1091"/>
                    <a:pt x="2444" y="537"/>
                  </a:cubicBezTo>
                  <a:cubicBezTo>
                    <a:pt x="2415" y="362"/>
                    <a:pt x="2269" y="216"/>
                    <a:pt x="2123" y="187"/>
                  </a:cubicBezTo>
                  <a:cubicBezTo>
                    <a:pt x="1948" y="70"/>
                    <a:pt x="1802" y="12"/>
                    <a:pt x="1598" y="12"/>
                  </a:cubicBezTo>
                  <a:cubicBezTo>
                    <a:pt x="1551" y="4"/>
                    <a:pt x="1504" y="0"/>
                    <a:pt x="1457" y="0"/>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90" name="Google Shape;190;g13edbe849d4_0_812"/>
            <p:cNvSpPr/>
            <p:nvPr/>
          </p:nvSpPr>
          <p:spPr>
            <a:xfrm>
              <a:off x="5161625" y="857375"/>
              <a:ext cx="55475" cy="51225"/>
            </a:xfrm>
            <a:custGeom>
              <a:rect b="b" l="l" r="r" t="t"/>
              <a:pathLst>
                <a:path extrusionOk="0" h="2049" w="2219">
                  <a:moveTo>
                    <a:pt x="1022" y="1059"/>
                  </a:moveTo>
                  <a:cubicBezTo>
                    <a:pt x="1022" y="1059"/>
                    <a:pt x="993" y="1088"/>
                    <a:pt x="993" y="1088"/>
                  </a:cubicBezTo>
                  <a:lnTo>
                    <a:pt x="993" y="1059"/>
                  </a:lnTo>
                  <a:close/>
                  <a:moveTo>
                    <a:pt x="975" y="1"/>
                  </a:moveTo>
                  <a:cubicBezTo>
                    <a:pt x="807" y="1"/>
                    <a:pt x="642" y="57"/>
                    <a:pt x="497" y="154"/>
                  </a:cubicBezTo>
                  <a:cubicBezTo>
                    <a:pt x="292" y="271"/>
                    <a:pt x="117" y="475"/>
                    <a:pt x="30" y="709"/>
                  </a:cubicBezTo>
                  <a:cubicBezTo>
                    <a:pt x="1" y="796"/>
                    <a:pt x="1" y="913"/>
                    <a:pt x="30" y="1001"/>
                  </a:cubicBezTo>
                  <a:cubicBezTo>
                    <a:pt x="30" y="1088"/>
                    <a:pt x="30" y="1176"/>
                    <a:pt x="30" y="1263"/>
                  </a:cubicBezTo>
                  <a:cubicBezTo>
                    <a:pt x="114" y="1747"/>
                    <a:pt x="531" y="2049"/>
                    <a:pt x="976" y="2049"/>
                  </a:cubicBezTo>
                  <a:cubicBezTo>
                    <a:pt x="1149" y="2049"/>
                    <a:pt x="1326" y="2003"/>
                    <a:pt x="1489" y="1905"/>
                  </a:cubicBezTo>
                  <a:cubicBezTo>
                    <a:pt x="2131" y="1584"/>
                    <a:pt x="2219" y="680"/>
                    <a:pt x="1664" y="242"/>
                  </a:cubicBezTo>
                  <a:cubicBezTo>
                    <a:pt x="1577" y="183"/>
                    <a:pt x="1460" y="125"/>
                    <a:pt x="1372" y="96"/>
                  </a:cubicBezTo>
                  <a:cubicBezTo>
                    <a:pt x="1285" y="37"/>
                    <a:pt x="1168" y="8"/>
                    <a:pt x="1080" y="8"/>
                  </a:cubicBezTo>
                  <a:cubicBezTo>
                    <a:pt x="1045" y="3"/>
                    <a:pt x="1010" y="1"/>
                    <a:pt x="975"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91" name="Google Shape;191;g13edbe849d4_0_812"/>
            <p:cNvSpPr/>
            <p:nvPr/>
          </p:nvSpPr>
          <p:spPr>
            <a:xfrm>
              <a:off x="5288575" y="945725"/>
              <a:ext cx="56625" cy="50200"/>
            </a:xfrm>
            <a:custGeom>
              <a:rect b="b" l="l" r="r" t="t"/>
              <a:pathLst>
                <a:path extrusionOk="0" h="2008" w="2265">
                  <a:moveTo>
                    <a:pt x="1597" y="0"/>
                  </a:moveTo>
                  <a:cubicBezTo>
                    <a:pt x="1571" y="0"/>
                    <a:pt x="1545" y="2"/>
                    <a:pt x="1518" y="6"/>
                  </a:cubicBezTo>
                  <a:cubicBezTo>
                    <a:pt x="1373" y="35"/>
                    <a:pt x="1227" y="64"/>
                    <a:pt x="1110" y="152"/>
                  </a:cubicBezTo>
                  <a:cubicBezTo>
                    <a:pt x="964" y="152"/>
                    <a:pt x="847" y="181"/>
                    <a:pt x="701" y="239"/>
                  </a:cubicBezTo>
                  <a:cubicBezTo>
                    <a:pt x="30" y="560"/>
                    <a:pt x="1" y="1523"/>
                    <a:pt x="672" y="1874"/>
                  </a:cubicBezTo>
                  <a:cubicBezTo>
                    <a:pt x="825" y="1963"/>
                    <a:pt x="995" y="2008"/>
                    <a:pt x="1165" y="2008"/>
                  </a:cubicBezTo>
                  <a:cubicBezTo>
                    <a:pt x="1383" y="2008"/>
                    <a:pt x="1601" y="1934"/>
                    <a:pt x="1781" y="1786"/>
                  </a:cubicBezTo>
                  <a:cubicBezTo>
                    <a:pt x="1898" y="1698"/>
                    <a:pt x="1985" y="1552"/>
                    <a:pt x="1985" y="1377"/>
                  </a:cubicBezTo>
                  <a:cubicBezTo>
                    <a:pt x="2015" y="1319"/>
                    <a:pt x="2044" y="1261"/>
                    <a:pt x="2073" y="1202"/>
                  </a:cubicBezTo>
                  <a:cubicBezTo>
                    <a:pt x="2102" y="1056"/>
                    <a:pt x="2102" y="910"/>
                    <a:pt x="2073" y="794"/>
                  </a:cubicBezTo>
                  <a:cubicBezTo>
                    <a:pt x="2265" y="410"/>
                    <a:pt x="1993" y="0"/>
                    <a:pt x="1597" y="0"/>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92" name="Google Shape;192;g13edbe849d4_0_812"/>
            <p:cNvSpPr/>
            <p:nvPr/>
          </p:nvSpPr>
          <p:spPr>
            <a:xfrm>
              <a:off x="5163825" y="971550"/>
              <a:ext cx="56200" cy="49400"/>
            </a:xfrm>
            <a:custGeom>
              <a:rect b="b" l="l" r="r" t="t"/>
              <a:pathLst>
                <a:path extrusionOk="0" h="1976" w="2248">
                  <a:moveTo>
                    <a:pt x="1578" y="1"/>
                  </a:moveTo>
                  <a:cubicBezTo>
                    <a:pt x="1501" y="1"/>
                    <a:pt x="1421" y="17"/>
                    <a:pt x="1343" y="53"/>
                  </a:cubicBezTo>
                  <a:lnTo>
                    <a:pt x="350" y="461"/>
                  </a:lnTo>
                  <a:cubicBezTo>
                    <a:pt x="117" y="607"/>
                    <a:pt x="0" y="899"/>
                    <a:pt x="146" y="1162"/>
                  </a:cubicBezTo>
                  <a:cubicBezTo>
                    <a:pt x="223" y="1340"/>
                    <a:pt x="411" y="1430"/>
                    <a:pt x="594" y="1430"/>
                  </a:cubicBezTo>
                  <a:cubicBezTo>
                    <a:pt x="620" y="1430"/>
                    <a:pt x="646" y="1428"/>
                    <a:pt x="671" y="1424"/>
                  </a:cubicBezTo>
                  <a:lnTo>
                    <a:pt x="671" y="1453"/>
                  </a:lnTo>
                  <a:cubicBezTo>
                    <a:pt x="671" y="1750"/>
                    <a:pt x="922" y="1976"/>
                    <a:pt x="1198" y="1976"/>
                  </a:cubicBezTo>
                  <a:cubicBezTo>
                    <a:pt x="1275" y="1976"/>
                    <a:pt x="1354" y="1958"/>
                    <a:pt x="1430" y="1920"/>
                  </a:cubicBezTo>
                  <a:cubicBezTo>
                    <a:pt x="1956" y="1629"/>
                    <a:pt x="2247" y="1016"/>
                    <a:pt x="2102" y="403"/>
                  </a:cubicBezTo>
                  <a:cubicBezTo>
                    <a:pt x="2035" y="160"/>
                    <a:pt x="1819" y="1"/>
                    <a:pt x="1578"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93" name="Google Shape;193;g13edbe849d4_0_812"/>
            <p:cNvSpPr/>
            <p:nvPr/>
          </p:nvSpPr>
          <p:spPr>
            <a:xfrm>
              <a:off x="5191550" y="772650"/>
              <a:ext cx="41600" cy="40500"/>
            </a:xfrm>
            <a:custGeom>
              <a:rect b="b" l="l" r="r" t="t"/>
              <a:pathLst>
                <a:path extrusionOk="0" h="1620" w="1664">
                  <a:moveTo>
                    <a:pt x="1124" y="1"/>
                  </a:moveTo>
                  <a:cubicBezTo>
                    <a:pt x="1090" y="1"/>
                    <a:pt x="1056" y="4"/>
                    <a:pt x="1022" y="12"/>
                  </a:cubicBezTo>
                  <a:cubicBezTo>
                    <a:pt x="730" y="41"/>
                    <a:pt x="496" y="216"/>
                    <a:pt x="350" y="479"/>
                  </a:cubicBezTo>
                  <a:lnTo>
                    <a:pt x="321" y="508"/>
                  </a:lnTo>
                  <a:lnTo>
                    <a:pt x="175" y="741"/>
                  </a:lnTo>
                  <a:cubicBezTo>
                    <a:pt x="0" y="1004"/>
                    <a:pt x="88" y="1325"/>
                    <a:pt x="321" y="1471"/>
                  </a:cubicBezTo>
                  <a:cubicBezTo>
                    <a:pt x="350" y="1500"/>
                    <a:pt x="409" y="1500"/>
                    <a:pt x="438" y="1529"/>
                  </a:cubicBezTo>
                  <a:cubicBezTo>
                    <a:pt x="526" y="1588"/>
                    <a:pt x="642" y="1617"/>
                    <a:pt x="730" y="1617"/>
                  </a:cubicBezTo>
                  <a:cubicBezTo>
                    <a:pt x="751" y="1619"/>
                    <a:pt x="773" y="1619"/>
                    <a:pt x="794" y="1619"/>
                  </a:cubicBezTo>
                  <a:cubicBezTo>
                    <a:pt x="1145" y="1619"/>
                    <a:pt x="1435" y="1393"/>
                    <a:pt x="1518" y="1062"/>
                  </a:cubicBezTo>
                  <a:cubicBezTo>
                    <a:pt x="1547" y="975"/>
                    <a:pt x="1547" y="887"/>
                    <a:pt x="1547" y="800"/>
                  </a:cubicBezTo>
                  <a:cubicBezTo>
                    <a:pt x="1635" y="683"/>
                    <a:pt x="1664" y="537"/>
                    <a:pt x="1635" y="391"/>
                  </a:cubicBezTo>
                  <a:cubicBezTo>
                    <a:pt x="1558" y="163"/>
                    <a:pt x="1350" y="1"/>
                    <a:pt x="1124"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sp>
        <p:nvSpPr>
          <p:cNvPr id="194" name="Google Shape;194;g13edbe849d4_0_812"/>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95" name="Shape 195"/>
        <p:cNvGrpSpPr/>
        <p:nvPr/>
      </p:nvGrpSpPr>
      <p:grpSpPr>
        <a:xfrm>
          <a:off x="0" y="0"/>
          <a:ext cx="0" cy="0"/>
          <a:chOff x="0" y="0"/>
          <a:chExt cx="0" cy="0"/>
        </a:xfrm>
      </p:grpSpPr>
      <p:sp>
        <p:nvSpPr>
          <p:cNvPr id="196" name="Google Shape;196;g13edbe849d4_0_836"/>
          <p:cNvSpPr txBox="1"/>
          <p:nvPr>
            <p:ph type="title"/>
          </p:nvPr>
        </p:nvSpPr>
        <p:spPr>
          <a:xfrm>
            <a:off x="7732473" y="1645550"/>
            <a:ext cx="9127500" cy="2246400"/>
          </a:xfrm>
          <a:prstGeom prst="rect">
            <a:avLst/>
          </a:prstGeom>
        </p:spPr>
        <p:txBody>
          <a:bodyPr anchorCtr="0" anchor="t" bIns="182850" lIns="182850" spcFirstLastPara="1" rIns="182850" wrap="square" tIns="182850">
            <a:noAutofit/>
          </a:bodyPr>
          <a:lstStyle>
            <a:lvl1pPr lvl="0" rtl="0">
              <a:spcBef>
                <a:spcPts val="0"/>
              </a:spcBef>
              <a:spcAft>
                <a:spcPts val="0"/>
              </a:spcAft>
              <a:buSzPts val="4800"/>
              <a:buNone/>
              <a:defRPr sz="144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97" name="Google Shape;197;g13edbe849d4_0_836"/>
          <p:cNvSpPr txBox="1"/>
          <p:nvPr>
            <p:ph idx="1" type="body"/>
          </p:nvPr>
        </p:nvSpPr>
        <p:spPr>
          <a:xfrm>
            <a:off x="7732552" y="4048450"/>
            <a:ext cx="9127500" cy="4593000"/>
          </a:xfrm>
          <a:prstGeom prst="rect">
            <a:avLst/>
          </a:prstGeom>
        </p:spPr>
        <p:txBody>
          <a:bodyPr anchorCtr="0" anchor="t" bIns="182850" lIns="182850" spcFirstLastPara="1" rIns="182850" wrap="square" tIns="182850">
            <a:noAutofit/>
          </a:bodyPr>
          <a:lstStyle>
            <a:lvl1pPr indent="-381000" lvl="0" marL="457200" rtl="0">
              <a:spcBef>
                <a:spcPts val="0"/>
              </a:spcBef>
              <a:spcAft>
                <a:spcPts val="0"/>
              </a:spcAft>
              <a:buSzPts val="2400"/>
              <a:buChar char="●"/>
              <a:defRPr/>
            </a:lvl1pPr>
            <a:lvl2pPr indent="-381000" lvl="1" marL="914400" rtl="0">
              <a:spcBef>
                <a:spcPts val="0"/>
              </a:spcBef>
              <a:spcAft>
                <a:spcPts val="0"/>
              </a:spcAft>
              <a:buSzPts val="2400"/>
              <a:buChar char="○"/>
              <a:defRPr sz="2400"/>
            </a:lvl2pPr>
            <a:lvl3pPr indent="-381000" lvl="2" marL="1371600" rtl="0">
              <a:spcBef>
                <a:spcPts val="0"/>
              </a:spcBef>
              <a:spcAft>
                <a:spcPts val="0"/>
              </a:spcAft>
              <a:buSzPts val="2400"/>
              <a:buChar char="■"/>
              <a:defRPr sz="2400"/>
            </a:lvl3pPr>
            <a:lvl4pPr indent="-381000" lvl="3" marL="1828800" rtl="0">
              <a:spcBef>
                <a:spcPts val="0"/>
              </a:spcBef>
              <a:spcAft>
                <a:spcPts val="0"/>
              </a:spcAft>
              <a:buSzPts val="2400"/>
              <a:buChar char="●"/>
              <a:defRPr sz="2400"/>
            </a:lvl4pPr>
            <a:lvl5pPr indent="-381000" lvl="4" marL="2286000" rtl="0">
              <a:spcBef>
                <a:spcPts val="0"/>
              </a:spcBef>
              <a:spcAft>
                <a:spcPts val="0"/>
              </a:spcAft>
              <a:buSzPts val="2400"/>
              <a:buChar char="○"/>
              <a:defRPr sz="2400"/>
            </a:lvl5pPr>
            <a:lvl6pPr indent="-381000" lvl="5" marL="2743200" rtl="0">
              <a:spcBef>
                <a:spcPts val="0"/>
              </a:spcBef>
              <a:spcAft>
                <a:spcPts val="0"/>
              </a:spcAft>
              <a:buSzPts val="2400"/>
              <a:buChar char="■"/>
              <a:defRPr sz="2400"/>
            </a:lvl6pPr>
            <a:lvl7pPr indent="-381000" lvl="6" marL="3200400" rtl="0">
              <a:spcBef>
                <a:spcPts val="0"/>
              </a:spcBef>
              <a:spcAft>
                <a:spcPts val="0"/>
              </a:spcAft>
              <a:buSzPts val="2400"/>
              <a:buChar char="●"/>
              <a:defRPr sz="2400"/>
            </a:lvl7pPr>
            <a:lvl8pPr indent="-381000" lvl="7" marL="3657600" rtl="0">
              <a:spcBef>
                <a:spcPts val="0"/>
              </a:spcBef>
              <a:spcAft>
                <a:spcPts val="0"/>
              </a:spcAft>
              <a:buSzPts val="2400"/>
              <a:buChar char="○"/>
              <a:defRPr sz="2400"/>
            </a:lvl8pPr>
            <a:lvl9pPr indent="-381000" lvl="8" marL="4114800" rtl="0">
              <a:spcBef>
                <a:spcPts val="0"/>
              </a:spcBef>
              <a:spcAft>
                <a:spcPts val="0"/>
              </a:spcAft>
              <a:buSzPts val="2400"/>
              <a:buChar char="■"/>
              <a:defRPr sz="2400"/>
            </a:lvl9pPr>
          </a:lstStyle>
          <a:p/>
        </p:txBody>
      </p:sp>
      <p:sp>
        <p:nvSpPr>
          <p:cNvPr id="198" name="Google Shape;198;g13edbe849d4_0_836"/>
          <p:cNvSpPr/>
          <p:nvPr/>
        </p:nvSpPr>
        <p:spPr>
          <a:xfrm>
            <a:off x="-1028510" y="-535600"/>
            <a:ext cx="4608074" cy="11628030"/>
          </a:xfrm>
          <a:custGeom>
            <a:rect b="b" l="l" r="r" t="t"/>
            <a:pathLst>
              <a:path extrusionOk="0" h="141134" w="46260">
                <a:moveTo>
                  <a:pt x="21790" y="0"/>
                </a:moveTo>
                <a:cubicBezTo>
                  <a:pt x="20371" y="0"/>
                  <a:pt x="18969" y="142"/>
                  <a:pt x="17599" y="460"/>
                </a:cubicBezTo>
                <a:cubicBezTo>
                  <a:pt x="2365" y="4021"/>
                  <a:pt x="5662" y="29908"/>
                  <a:pt x="4962" y="41524"/>
                </a:cubicBezTo>
                <a:cubicBezTo>
                  <a:pt x="3853" y="59706"/>
                  <a:pt x="3503" y="77947"/>
                  <a:pt x="3590" y="96158"/>
                </a:cubicBezTo>
                <a:cubicBezTo>
                  <a:pt x="3649" y="106490"/>
                  <a:pt x="1" y="122921"/>
                  <a:pt x="7764" y="131297"/>
                </a:cubicBezTo>
                <a:cubicBezTo>
                  <a:pt x="13718" y="137718"/>
                  <a:pt x="23874" y="139265"/>
                  <a:pt x="32017" y="140929"/>
                </a:cubicBezTo>
                <a:cubicBezTo>
                  <a:pt x="32701" y="141067"/>
                  <a:pt x="33353" y="141134"/>
                  <a:pt x="33974" y="141134"/>
                </a:cubicBezTo>
                <a:cubicBezTo>
                  <a:pt x="43579" y="141134"/>
                  <a:pt x="45810" y="125173"/>
                  <a:pt x="46084" y="110809"/>
                </a:cubicBezTo>
                <a:cubicBezTo>
                  <a:pt x="46259" y="101499"/>
                  <a:pt x="45617" y="92860"/>
                  <a:pt x="45588" y="89679"/>
                </a:cubicBezTo>
                <a:cubicBezTo>
                  <a:pt x="45500" y="63879"/>
                  <a:pt x="45792" y="38080"/>
                  <a:pt x="46026" y="12280"/>
                </a:cubicBezTo>
                <a:cubicBezTo>
                  <a:pt x="46026" y="10908"/>
                  <a:pt x="46026" y="9420"/>
                  <a:pt x="45267" y="8282"/>
                </a:cubicBezTo>
                <a:cubicBezTo>
                  <a:pt x="44596" y="7289"/>
                  <a:pt x="43457" y="6735"/>
                  <a:pt x="42377" y="6239"/>
                </a:cubicBezTo>
                <a:cubicBezTo>
                  <a:pt x="36304" y="3494"/>
                  <a:pt x="28836" y="0"/>
                  <a:pt x="21790" y="0"/>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p>
        </p:txBody>
      </p:sp>
      <p:grpSp>
        <p:nvGrpSpPr>
          <p:cNvPr id="199" name="Google Shape;199;g13edbe849d4_0_836"/>
          <p:cNvGrpSpPr/>
          <p:nvPr/>
        </p:nvGrpSpPr>
        <p:grpSpPr>
          <a:xfrm>
            <a:off x="15212501" y="244056"/>
            <a:ext cx="3684348" cy="1721787"/>
            <a:chOff x="2431350" y="1519275"/>
            <a:chExt cx="925925" cy="432675"/>
          </a:xfrm>
        </p:grpSpPr>
        <p:sp>
          <p:nvSpPr>
            <p:cNvPr id="200" name="Google Shape;200;g13edbe849d4_0_836"/>
            <p:cNvSpPr/>
            <p:nvPr/>
          </p:nvSpPr>
          <p:spPr>
            <a:xfrm>
              <a:off x="2436450" y="1902400"/>
              <a:ext cx="822325" cy="49550"/>
            </a:xfrm>
            <a:custGeom>
              <a:rect b="b" l="l" r="r" t="t"/>
              <a:pathLst>
                <a:path extrusionOk="0" h="1982" w="32893">
                  <a:moveTo>
                    <a:pt x="409" y="1"/>
                  </a:moveTo>
                  <a:cubicBezTo>
                    <a:pt x="1" y="1"/>
                    <a:pt x="1" y="613"/>
                    <a:pt x="322" y="789"/>
                  </a:cubicBezTo>
                  <a:cubicBezTo>
                    <a:pt x="2008" y="1611"/>
                    <a:pt x="3847" y="1626"/>
                    <a:pt x="5683" y="1626"/>
                  </a:cubicBezTo>
                  <a:cubicBezTo>
                    <a:pt x="5754" y="1626"/>
                    <a:pt x="5825" y="1626"/>
                    <a:pt x="5895" y="1626"/>
                  </a:cubicBezTo>
                  <a:cubicBezTo>
                    <a:pt x="6531" y="1626"/>
                    <a:pt x="7166" y="1628"/>
                    <a:pt x="7793" y="1664"/>
                  </a:cubicBezTo>
                  <a:cubicBezTo>
                    <a:pt x="8508" y="1722"/>
                    <a:pt x="9231" y="1752"/>
                    <a:pt x="9953" y="1752"/>
                  </a:cubicBezTo>
                  <a:cubicBezTo>
                    <a:pt x="10675" y="1752"/>
                    <a:pt x="11398" y="1722"/>
                    <a:pt x="12113" y="1664"/>
                  </a:cubicBezTo>
                  <a:cubicBezTo>
                    <a:pt x="12527" y="1639"/>
                    <a:pt x="12941" y="1626"/>
                    <a:pt x="13355" y="1626"/>
                  </a:cubicBezTo>
                  <a:cubicBezTo>
                    <a:pt x="14398" y="1626"/>
                    <a:pt x="15437" y="1709"/>
                    <a:pt x="16461" y="1898"/>
                  </a:cubicBezTo>
                  <a:cubicBezTo>
                    <a:pt x="16869" y="1957"/>
                    <a:pt x="17274" y="1982"/>
                    <a:pt x="17677" y="1982"/>
                  </a:cubicBezTo>
                  <a:cubicBezTo>
                    <a:pt x="19663" y="1982"/>
                    <a:pt x="21593" y="1372"/>
                    <a:pt x="23582" y="1226"/>
                  </a:cubicBezTo>
                  <a:cubicBezTo>
                    <a:pt x="24416" y="1177"/>
                    <a:pt x="25250" y="1160"/>
                    <a:pt x="26084" y="1160"/>
                  </a:cubicBezTo>
                  <a:cubicBezTo>
                    <a:pt x="27855" y="1160"/>
                    <a:pt x="29627" y="1236"/>
                    <a:pt x="31398" y="1236"/>
                  </a:cubicBezTo>
                  <a:cubicBezTo>
                    <a:pt x="31741" y="1236"/>
                    <a:pt x="32083" y="1233"/>
                    <a:pt x="32426" y="1226"/>
                  </a:cubicBezTo>
                  <a:cubicBezTo>
                    <a:pt x="32893" y="1226"/>
                    <a:pt x="32893" y="409"/>
                    <a:pt x="32426" y="409"/>
                  </a:cubicBezTo>
                  <a:cubicBezTo>
                    <a:pt x="31381" y="388"/>
                    <a:pt x="30337" y="379"/>
                    <a:pt x="29293" y="379"/>
                  </a:cubicBezTo>
                  <a:cubicBezTo>
                    <a:pt x="27389" y="379"/>
                    <a:pt x="25486" y="411"/>
                    <a:pt x="23582" y="467"/>
                  </a:cubicBezTo>
                  <a:cubicBezTo>
                    <a:pt x="22042" y="505"/>
                    <a:pt x="20429" y="676"/>
                    <a:pt x="18844" y="676"/>
                  </a:cubicBezTo>
                  <a:cubicBezTo>
                    <a:pt x="17967" y="676"/>
                    <a:pt x="17099" y="623"/>
                    <a:pt x="16257" y="467"/>
                  </a:cubicBezTo>
                  <a:cubicBezTo>
                    <a:pt x="15265" y="295"/>
                    <a:pt x="14273" y="250"/>
                    <a:pt x="13280" y="250"/>
                  </a:cubicBezTo>
                  <a:cubicBezTo>
                    <a:pt x="12193" y="250"/>
                    <a:pt x="11105" y="304"/>
                    <a:pt x="10013" y="304"/>
                  </a:cubicBezTo>
                  <a:cubicBezTo>
                    <a:pt x="9401" y="304"/>
                    <a:pt x="8788" y="287"/>
                    <a:pt x="8173" y="234"/>
                  </a:cubicBezTo>
                  <a:cubicBezTo>
                    <a:pt x="5575" y="1"/>
                    <a:pt x="2978" y="146"/>
                    <a:pt x="409"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01" name="Google Shape;201;g13edbe849d4_0_836"/>
            <p:cNvSpPr/>
            <p:nvPr/>
          </p:nvSpPr>
          <p:spPr>
            <a:xfrm>
              <a:off x="2458550" y="1828350"/>
              <a:ext cx="822000" cy="58175"/>
            </a:xfrm>
            <a:custGeom>
              <a:rect b="b" l="l" r="r" t="t"/>
              <a:pathLst>
                <a:path extrusionOk="0" h="2327" w="32880">
                  <a:moveTo>
                    <a:pt x="3976" y="0"/>
                  </a:moveTo>
                  <a:cubicBezTo>
                    <a:pt x="2648" y="0"/>
                    <a:pt x="1335" y="132"/>
                    <a:pt x="138" y="599"/>
                  </a:cubicBezTo>
                  <a:cubicBezTo>
                    <a:pt x="0" y="654"/>
                    <a:pt x="19" y="893"/>
                    <a:pt x="146" y="893"/>
                  </a:cubicBezTo>
                  <a:cubicBezTo>
                    <a:pt x="153" y="893"/>
                    <a:pt x="160" y="892"/>
                    <a:pt x="167" y="890"/>
                  </a:cubicBezTo>
                  <a:lnTo>
                    <a:pt x="167" y="920"/>
                  </a:lnTo>
                  <a:cubicBezTo>
                    <a:pt x="346" y="908"/>
                    <a:pt x="526" y="903"/>
                    <a:pt x="707" y="903"/>
                  </a:cubicBezTo>
                  <a:cubicBezTo>
                    <a:pt x="1912" y="903"/>
                    <a:pt x="3152" y="1124"/>
                    <a:pt x="4370" y="1124"/>
                  </a:cubicBezTo>
                  <a:cubicBezTo>
                    <a:pt x="5771" y="1124"/>
                    <a:pt x="7230" y="1270"/>
                    <a:pt x="8660" y="1299"/>
                  </a:cubicBezTo>
                  <a:lnTo>
                    <a:pt x="12980" y="1299"/>
                  </a:lnTo>
                  <a:cubicBezTo>
                    <a:pt x="14410" y="1299"/>
                    <a:pt x="15811" y="1562"/>
                    <a:pt x="17241" y="1649"/>
                  </a:cubicBezTo>
                  <a:cubicBezTo>
                    <a:pt x="18184" y="1717"/>
                    <a:pt x="19131" y="1740"/>
                    <a:pt x="20079" y="1740"/>
                  </a:cubicBezTo>
                  <a:cubicBezTo>
                    <a:pt x="21975" y="1740"/>
                    <a:pt x="23876" y="1649"/>
                    <a:pt x="25763" y="1649"/>
                  </a:cubicBezTo>
                  <a:cubicBezTo>
                    <a:pt x="26156" y="1615"/>
                    <a:pt x="26559" y="1601"/>
                    <a:pt x="26967" y="1601"/>
                  </a:cubicBezTo>
                  <a:cubicBezTo>
                    <a:pt x="27255" y="1601"/>
                    <a:pt x="27545" y="1608"/>
                    <a:pt x="27835" y="1620"/>
                  </a:cubicBezTo>
                  <a:cubicBezTo>
                    <a:pt x="28331" y="1678"/>
                    <a:pt x="28857" y="1853"/>
                    <a:pt x="29382" y="1941"/>
                  </a:cubicBezTo>
                  <a:cubicBezTo>
                    <a:pt x="29954" y="2020"/>
                    <a:pt x="30727" y="2326"/>
                    <a:pt x="31411" y="2326"/>
                  </a:cubicBezTo>
                  <a:cubicBezTo>
                    <a:pt x="31739" y="2326"/>
                    <a:pt x="32045" y="2256"/>
                    <a:pt x="32300" y="2058"/>
                  </a:cubicBezTo>
                  <a:cubicBezTo>
                    <a:pt x="32880" y="1623"/>
                    <a:pt x="32501" y="629"/>
                    <a:pt x="31989" y="629"/>
                  </a:cubicBezTo>
                  <a:cubicBezTo>
                    <a:pt x="31882" y="629"/>
                    <a:pt x="31769" y="673"/>
                    <a:pt x="31658" y="774"/>
                  </a:cubicBezTo>
                  <a:cubicBezTo>
                    <a:pt x="31555" y="853"/>
                    <a:pt x="31415" y="883"/>
                    <a:pt x="31258" y="883"/>
                  </a:cubicBezTo>
                  <a:cubicBezTo>
                    <a:pt x="30837" y="883"/>
                    <a:pt x="30292" y="670"/>
                    <a:pt x="29995" y="628"/>
                  </a:cubicBezTo>
                  <a:cubicBezTo>
                    <a:pt x="29440" y="599"/>
                    <a:pt x="28886" y="569"/>
                    <a:pt x="28360" y="482"/>
                  </a:cubicBezTo>
                  <a:cubicBezTo>
                    <a:pt x="27909" y="407"/>
                    <a:pt x="27453" y="383"/>
                    <a:pt x="26997" y="383"/>
                  </a:cubicBezTo>
                  <a:cubicBezTo>
                    <a:pt x="26214" y="383"/>
                    <a:pt x="25428" y="453"/>
                    <a:pt x="24654" y="453"/>
                  </a:cubicBezTo>
                  <a:cubicBezTo>
                    <a:pt x="22984" y="453"/>
                    <a:pt x="21292" y="528"/>
                    <a:pt x="19612" y="528"/>
                  </a:cubicBezTo>
                  <a:cubicBezTo>
                    <a:pt x="18532" y="528"/>
                    <a:pt x="17457" y="497"/>
                    <a:pt x="16394" y="394"/>
                  </a:cubicBezTo>
                  <a:cubicBezTo>
                    <a:pt x="15081" y="248"/>
                    <a:pt x="13768" y="161"/>
                    <a:pt x="12454" y="132"/>
                  </a:cubicBezTo>
                  <a:cubicBezTo>
                    <a:pt x="11287" y="132"/>
                    <a:pt x="10120" y="218"/>
                    <a:pt x="8952" y="218"/>
                  </a:cubicBezTo>
                  <a:cubicBezTo>
                    <a:pt x="8602" y="218"/>
                    <a:pt x="8252" y="210"/>
                    <a:pt x="7902" y="190"/>
                  </a:cubicBezTo>
                  <a:cubicBezTo>
                    <a:pt x="6647" y="132"/>
                    <a:pt x="5304" y="0"/>
                    <a:pt x="3976"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02" name="Google Shape;202;g13edbe849d4_0_836"/>
            <p:cNvSpPr/>
            <p:nvPr/>
          </p:nvSpPr>
          <p:spPr>
            <a:xfrm>
              <a:off x="2431350" y="1738000"/>
              <a:ext cx="883975" cy="71800"/>
            </a:xfrm>
            <a:custGeom>
              <a:rect b="b" l="l" r="r" t="t"/>
              <a:pathLst>
                <a:path extrusionOk="0" h="2872" w="35359">
                  <a:moveTo>
                    <a:pt x="21524" y="0"/>
                  </a:moveTo>
                  <a:cubicBezTo>
                    <a:pt x="20534" y="0"/>
                    <a:pt x="19535" y="39"/>
                    <a:pt x="18562" y="39"/>
                  </a:cubicBezTo>
                  <a:cubicBezTo>
                    <a:pt x="15469" y="68"/>
                    <a:pt x="12463" y="506"/>
                    <a:pt x="9398" y="710"/>
                  </a:cubicBezTo>
                  <a:cubicBezTo>
                    <a:pt x="8843" y="744"/>
                    <a:pt x="8288" y="752"/>
                    <a:pt x="7735" y="752"/>
                  </a:cubicBezTo>
                  <a:cubicBezTo>
                    <a:pt x="7286" y="752"/>
                    <a:pt x="6838" y="747"/>
                    <a:pt x="6393" y="747"/>
                  </a:cubicBezTo>
                  <a:cubicBezTo>
                    <a:pt x="5972" y="747"/>
                    <a:pt x="5553" y="751"/>
                    <a:pt x="5137" y="769"/>
                  </a:cubicBezTo>
                  <a:cubicBezTo>
                    <a:pt x="3561" y="856"/>
                    <a:pt x="2014" y="1323"/>
                    <a:pt x="467" y="1586"/>
                  </a:cubicBezTo>
                  <a:cubicBezTo>
                    <a:pt x="1" y="1673"/>
                    <a:pt x="1" y="2345"/>
                    <a:pt x="467" y="2432"/>
                  </a:cubicBezTo>
                  <a:lnTo>
                    <a:pt x="467" y="2461"/>
                  </a:lnTo>
                  <a:cubicBezTo>
                    <a:pt x="734" y="2492"/>
                    <a:pt x="998" y="2505"/>
                    <a:pt x="1261" y="2505"/>
                  </a:cubicBezTo>
                  <a:cubicBezTo>
                    <a:pt x="2499" y="2505"/>
                    <a:pt x="3711" y="2223"/>
                    <a:pt x="4962" y="2199"/>
                  </a:cubicBezTo>
                  <a:cubicBezTo>
                    <a:pt x="5306" y="2186"/>
                    <a:pt x="5647" y="2181"/>
                    <a:pt x="5985" y="2181"/>
                  </a:cubicBezTo>
                  <a:cubicBezTo>
                    <a:pt x="6589" y="2181"/>
                    <a:pt x="7185" y="2195"/>
                    <a:pt x="7778" y="2195"/>
                  </a:cubicBezTo>
                  <a:cubicBezTo>
                    <a:pt x="8320" y="2195"/>
                    <a:pt x="8859" y="2183"/>
                    <a:pt x="9398" y="2140"/>
                  </a:cubicBezTo>
                  <a:cubicBezTo>
                    <a:pt x="12463" y="1965"/>
                    <a:pt x="15498" y="1527"/>
                    <a:pt x="18562" y="1527"/>
                  </a:cubicBezTo>
                  <a:cubicBezTo>
                    <a:pt x="19438" y="1527"/>
                    <a:pt x="20334" y="1496"/>
                    <a:pt x="21233" y="1496"/>
                  </a:cubicBezTo>
                  <a:cubicBezTo>
                    <a:pt x="21832" y="1496"/>
                    <a:pt x="22432" y="1510"/>
                    <a:pt x="23028" y="1557"/>
                  </a:cubicBezTo>
                  <a:cubicBezTo>
                    <a:pt x="24283" y="1644"/>
                    <a:pt x="25538" y="1994"/>
                    <a:pt x="26793" y="2053"/>
                  </a:cubicBezTo>
                  <a:cubicBezTo>
                    <a:pt x="28077" y="2111"/>
                    <a:pt x="29244" y="2315"/>
                    <a:pt x="30441" y="2432"/>
                  </a:cubicBezTo>
                  <a:cubicBezTo>
                    <a:pt x="31730" y="2544"/>
                    <a:pt x="33019" y="2872"/>
                    <a:pt x="34308" y="2872"/>
                  </a:cubicBezTo>
                  <a:cubicBezTo>
                    <a:pt x="34362" y="2872"/>
                    <a:pt x="34415" y="2871"/>
                    <a:pt x="34468" y="2870"/>
                  </a:cubicBezTo>
                  <a:cubicBezTo>
                    <a:pt x="35358" y="2870"/>
                    <a:pt x="35345" y="1176"/>
                    <a:pt x="34511" y="1176"/>
                  </a:cubicBezTo>
                  <a:cubicBezTo>
                    <a:pt x="34497" y="1176"/>
                    <a:pt x="34483" y="1176"/>
                    <a:pt x="34468" y="1177"/>
                  </a:cubicBezTo>
                  <a:cubicBezTo>
                    <a:pt x="34175" y="1201"/>
                    <a:pt x="33881" y="1211"/>
                    <a:pt x="33588" y="1211"/>
                  </a:cubicBezTo>
                  <a:cubicBezTo>
                    <a:pt x="31313" y="1211"/>
                    <a:pt x="29038" y="587"/>
                    <a:pt x="26763" y="535"/>
                  </a:cubicBezTo>
                  <a:cubicBezTo>
                    <a:pt x="25508" y="506"/>
                    <a:pt x="24253" y="127"/>
                    <a:pt x="22998" y="39"/>
                  </a:cubicBezTo>
                  <a:cubicBezTo>
                    <a:pt x="22512" y="10"/>
                    <a:pt x="22019" y="0"/>
                    <a:pt x="21524"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03" name="Google Shape;203;g13edbe849d4_0_836"/>
            <p:cNvSpPr/>
            <p:nvPr/>
          </p:nvSpPr>
          <p:spPr>
            <a:xfrm>
              <a:off x="2465650" y="1677525"/>
              <a:ext cx="858050" cy="41800"/>
            </a:xfrm>
            <a:custGeom>
              <a:rect b="b" l="l" r="r" t="t"/>
              <a:pathLst>
                <a:path extrusionOk="0" h="1672" w="34322">
                  <a:moveTo>
                    <a:pt x="18410" y="1"/>
                  </a:moveTo>
                  <a:cubicBezTo>
                    <a:pt x="18024" y="1"/>
                    <a:pt x="17636" y="2"/>
                    <a:pt x="17249" y="6"/>
                  </a:cubicBezTo>
                  <a:cubicBezTo>
                    <a:pt x="14505" y="36"/>
                    <a:pt x="11791" y="36"/>
                    <a:pt x="9077" y="182"/>
                  </a:cubicBezTo>
                  <a:cubicBezTo>
                    <a:pt x="6100" y="328"/>
                    <a:pt x="3152" y="707"/>
                    <a:pt x="205" y="911"/>
                  </a:cubicBezTo>
                  <a:cubicBezTo>
                    <a:pt x="0" y="911"/>
                    <a:pt x="0" y="1261"/>
                    <a:pt x="205" y="1291"/>
                  </a:cubicBezTo>
                  <a:lnTo>
                    <a:pt x="175" y="1261"/>
                  </a:lnTo>
                  <a:lnTo>
                    <a:pt x="175" y="1261"/>
                  </a:lnTo>
                  <a:cubicBezTo>
                    <a:pt x="1531" y="1315"/>
                    <a:pt x="2862" y="1440"/>
                    <a:pt x="4235" y="1440"/>
                  </a:cubicBezTo>
                  <a:cubicBezTo>
                    <a:pt x="4370" y="1440"/>
                    <a:pt x="4505" y="1439"/>
                    <a:pt x="4641" y="1437"/>
                  </a:cubicBezTo>
                  <a:cubicBezTo>
                    <a:pt x="6042" y="1407"/>
                    <a:pt x="7442" y="1320"/>
                    <a:pt x="8843" y="1291"/>
                  </a:cubicBezTo>
                  <a:cubicBezTo>
                    <a:pt x="10244" y="1232"/>
                    <a:pt x="11645" y="1218"/>
                    <a:pt x="13042" y="1218"/>
                  </a:cubicBezTo>
                  <a:cubicBezTo>
                    <a:pt x="14440" y="1218"/>
                    <a:pt x="15833" y="1232"/>
                    <a:pt x="17220" y="1232"/>
                  </a:cubicBezTo>
                  <a:cubicBezTo>
                    <a:pt x="19875" y="1232"/>
                    <a:pt x="22502" y="1378"/>
                    <a:pt x="25158" y="1378"/>
                  </a:cubicBezTo>
                  <a:lnTo>
                    <a:pt x="29536" y="1378"/>
                  </a:lnTo>
                  <a:cubicBezTo>
                    <a:pt x="29983" y="1378"/>
                    <a:pt x="30431" y="1352"/>
                    <a:pt x="30870" y="1352"/>
                  </a:cubicBezTo>
                  <a:cubicBezTo>
                    <a:pt x="31089" y="1352"/>
                    <a:pt x="31306" y="1359"/>
                    <a:pt x="31520" y="1378"/>
                  </a:cubicBezTo>
                  <a:cubicBezTo>
                    <a:pt x="32162" y="1407"/>
                    <a:pt x="32863" y="1641"/>
                    <a:pt x="33534" y="1670"/>
                  </a:cubicBezTo>
                  <a:cubicBezTo>
                    <a:pt x="33549" y="1671"/>
                    <a:pt x="33564" y="1672"/>
                    <a:pt x="33579" y="1672"/>
                  </a:cubicBezTo>
                  <a:cubicBezTo>
                    <a:pt x="34322" y="1672"/>
                    <a:pt x="34307" y="240"/>
                    <a:pt x="33534" y="240"/>
                  </a:cubicBezTo>
                  <a:cubicBezTo>
                    <a:pt x="32308" y="240"/>
                    <a:pt x="31082" y="62"/>
                    <a:pt x="29809" y="62"/>
                  </a:cubicBezTo>
                  <a:cubicBezTo>
                    <a:pt x="29718" y="62"/>
                    <a:pt x="29627" y="63"/>
                    <a:pt x="29536" y="65"/>
                  </a:cubicBezTo>
                  <a:lnTo>
                    <a:pt x="25391" y="65"/>
                  </a:lnTo>
                  <a:cubicBezTo>
                    <a:pt x="23040" y="65"/>
                    <a:pt x="20731" y="1"/>
                    <a:pt x="18410"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04" name="Google Shape;204;g13edbe849d4_0_836"/>
            <p:cNvSpPr/>
            <p:nvPr/>
          </p:nvSpPr>
          <p:spPr>
            <a:xfrm>
              <a:off x="2461275" y="1595975"/>
              <a:ext cx="869550" cy="44525"/>
            </a:xfrm>
            <a:custGeom>
              <a:rect b="b" l="l" r="r" t="t"/>
              <a:pathLst>
                <a:path extrusionOk="0" h="1781" w="34782">
                  <a:moveTo>
                    <a:pt x="28756" y="1"/>
                  </a:moveTo>
                  <a:cubicBezTo>
                    <a:pt x="28433" y="1"/>
                    <a:pt x="28109" y="18"/>
                    <a:pt x="27784" y="58"/>
                  </a:cubicBezTo>
                  <a:cubicBezTo>
                    <a:pt x="26354" y="204"/>
                    <a:pt x="24924" y="233"/>
                    <a:pt x="23494" y="233"/>
                  </a:cubicBezTo>
                  <a:cubicBezTo>
                    <a:pt x="23325" y="236"/>
                    <a:pt x="23155" y="238"/>
                    <a:pt x="22987" y="238"/>
                  </a:cubicBezTo>
                  <a:cubicBezTo>
                    <a:pt x="21614" y="238"/>
                    <a:pt x="20260" y="142"/>
                    <a:pt x="18883" y="116"/>
                  </a:cubicBezTo>
                  <a:cubicBezTo>
                    <a:pt x="18561" y="107"/>
                    <a:pt x="18239" y="103"/>
                    <a:pt x="17917" y="103"/>
                  </a:cubicBezTo>
                  <a:cubicBezTo>
                    <a:pt x="15111" y="103"/>
                    <a:pt x="12286" y="411"/>
                    <a:pt x="9485" y="438"/>
                  </a:cubicBezTo>
                  <a:cubicBezTo>
                    <a:pt x="7997" y="438"/>
                    <a:pt x="6479" y="438"/>
                    <a:pt x="4991" y="525"/>
                  </a:cubicBezTo>
                  <a:cubicBezTo>
                    <a:pt x="3386" y="613"/>
                    <a:pt x="1839" y="1021"/>
                    <a:pt x="263" y="1255"/>
                  </a:cubicBezTo>
                  <a:cubicBezTo>
                    <a:pt x="0" y="1284"/>
                    <a:pt x="0" y="1692"/>
                    <a:pt x="263" y="1722"/>
                  </a:cubicBezTo>
                  <a:lnTo>
                    <a:pt x="234" y="1692"/>
                  </a:lnTo>
                  <a:lnTo>
                    <a:pt x="234" y="1692"/>
                  </a:lnTo>
                  <a:cubicBezTo>
                    <a:pt x="620" y="1722"/>
                    <a:pt x="1003" y="1733"/>
                    <a:pt x="1385" y="1733"/>
                  </a:cubicBezTo>
                  <a:cubicBezTo>
                    <a:pt x="2528" y="1733"/>
                    <a:pt x="3656" y="1634"/>
                    <a:pt x="4816" y="1634"/>
                  </a:cubicBezTo>
                  <a:cubicBezTo>
                    <a:pt x="6333" y="1634"/>
                    <a:pt x="7938" y="1663"/>
                    <a:pt x="9485" y="1663"/>
                  </a:cubicBezTo>
                  <a:cubicBezTo>
                    <a:pt x="12217" y="1663"/>
                    <a:pt x="14927" y="1378"/>
                    <a:pt x="17634" y="1378"/>
                  </a:cubicBezTo>
                  <a:cubicBezTo>
                    <a:pt x="18050" y="1378"/>
                    <a:pt x="18467" y="1385"/>
                    <a:pt x="18883" y="1401"/>
                  </a:cubicBezTo>
                  <a:cubicBezTo>
                    <a:pt x="20634" y="1453"/>
                    <a:pt x="22396" y="1527"/>
                    <a:pt x="24162" y="1527"/>
                  </a:cubicBezTo>
                  <a:cubicBezTo>
                    <a:pt x="25339" y="1527"/>
                    <a:pt x="26518" y="1494"/>
                    <a:pt x="27697" y="1401"/>
                  </a:cubicBezTo>
                  <a:cubicBezTo>
                    <a:pt x="28193" y="1346"/>
                    <a:pt x="28696" y="1316"/>
                    <a:pt x="29202" y="1316"/>
                  </a:cubicBezTo>
                  <a:cubicBezTo>
                    <a:pt x="29767" y="1316"/>
                    <a:pt x="30337" y="1353"/>
                    <a:pt x="30907" y="1430"/>
                  </a:cubicBezTo>
                  <a:cubicBezTo>
                    <a:pt x="31929" y="1634"/>
                    <a:pt x="32979" y="1751"/>
                    <a:pt x="34030" y="1780"/>
                  </a:cubicBezTo>
                  <a:cubicBezTo>
                    <a:pt x="34781" y="1780"/>
                    <a:pt x="34760" y="408"/>
                    <a:pt x="34052" y="408"/>
                  </a:cubicBezTo>
                  <a:cubicBezTo>
                    <a:pt x="34045" y="408"/>
                    <a:pt x="34038" y="408"/>
                    <a:pt x="34030" y="408"/>
                  </a:cubicBezTo>
                  <a:cubicBezTo>
                    <a:pt x="33874" y="417"/>
                    <a:pt x="33719" y="421"/>
                    <a:pt x="33563" y="421"/>
                  </a:cubicBezTo>
                  <a:cubicBezTo>
                    <a:pt x="31967" y="421"/>
                    <a:pt x="30369" y="1"/>
                    <a:pt x="28756"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05" name="Google Shape;205;g13edbe849d4_0_836"/>
            <p:cNvSpPr/>
            <p:nvPr/>
          </p:nvSpPr>
          <p:spPr>
            <a:xfrm>
              <a:off x="2476600" y="1519275"/>
              <a:ext cx="880675" cy="52375"/>
            </a:xfrm>
            <a:custGeom>
              <a:rect b="b" l="l" r="r" t="t"/>
              <a:pathLst>
                <a:path extrusionOk="0" h="2095" w="35227">
                  <a:moveTo>
                    <a:pt x="23244" y="1"/>
                  </a:moveTo>
                  <a:cubicBezTo>
                    <a:pt x="23162" y="1"/>
                    <a:pt x="23080" y="2"/>
                    <a:pt x="22998" y="3"/>
                  </a:cubicBezTo>
                  <a:cubicBezTo>
                    <a:pt x="21422" y="3"/>
                    <a:pt x="19846" y="149"/>
                    <a:pt x="18270" y="149"/>
                  </a:cubicBezTo>
                  <a:cubicBezTo>
                    <a:pt x="18192" y="148"/>
                    <a:pt x="18115" y="148"/>
                    <a:pt x="18037" y="148"/>
                  </a:cubicBezTo>
                  <a:cubicBezTo>
                    <a:pt x="15082" y="148"/>
                    <a:pt x="12181" y="676"/>
                    <a:pt x="9252" y="733"/>
                  </a:cubicBezTo>
                  <a:cubicBezTo>
                    <a:pt x="7705" y="762"/>
                    <a:pt x="6187" y="733"/>
                    <a:pt x="4640" y="820"/>
                  </a:cubicBezTo>
                  <a:cubicBezTo>
                    <a:pt x="3911" y="850"/>
                    <a:pt x="3152" y="820"/>
                    <a:pt x="2422" y="908"/>
                  </a:cubicBezTo>
                  <a:cubicBezTo>
                    <a:pt x="1664" y="996"/>
                    <a:pt x="992" y="1229"/>
                    <a:pt x="263" y="1317"/>
                  </a:cubicBezTo>
                  <a:cubicBezTo>
                    <a:pt x="0" y="1346"/>
                    <a:pt x="0" y="1725"/>
                    <a:pt x="263" y="1784"/>
                  </a:cubicBezTo>
                  <a:lnTo>
                    <a:pt x="292" y="1784"/>
                  </a:lnTo>
                  <a:cubicBezTo>
                    <a:pt x="1908" y="1998"/>
                    <a:pt x="3572" y="2045"/>
                    <a:pt x="5239" y="2045"/>
                  </a:cubicBezTo>
                  <a:cubicBezTo>
                    <a:pt x="6522" y="2045"/>
                    <a:pt x="7808" y="2017"/>
                    <a:pt x="9077" y="2017"/>
                  </a:cubicBezTo>
                  <a:cubicBezTo>
                    <a:pt x="11988" y="1989"/>
                    <a:pt x="14873" y="1487"/>
                    <a:pt x="17807" y="1487"/>
                  </a:cubicBezTo>
                  <a:cubicBezTo>
                    <a:pt x="17961" y="1487"/>
                    <a:pt x="18115" y="1489"/>
                    <a:pt x="18270" y="1492"/>
                  </a:cubicBezTo>
                  <a:cubicBezTo>
                    <a:pt x="18387" y="1494"/>
                    <a:pt x="18503" y="1495"/>
                    <a:pt x="18620" y="1495"/>
                  </a:cubicBezTo>
                  <a:cubicBezTo>
                    <a:pt x="20021" y="1495"/>
                    <a:pt x="21420" y="1346"/>
                    <a:pt x="22794" y="1346"/>
                  </a:cubicBezTo>
                  <a:cubicBezTo>
                    <a:pt x="24224" y="1346"/>
                    <a:pt x="25595" y="1579"/>
                    <a:pt x="27026" y="1579"/>
                  </a:cubicBezTo>
                  <a:cubicBezTo>
                    <a:pt x="28339" y="1579"/>
                    <a:pt x="29623" y="1871"/>
                    <a:pt x="30936" y="1988"/>
                  </a:cubicBezTo>
                  <a:cubicBezTo>
                    <a:pt x="31054" y="1999"/>
                    <a:pt x="31170" y="2002"/>
                    <a:pt x="31283" y="2002"/>
                  </a:cubicBezTo>
                  <a:cubicBezTo>
                    <a:pt x="31563" y="2002"/>
                    <a:pt x="31833" y="1979"/>
                    <a:pt x="32107" y="1979"/>
                  </a:cubicBezTo>
                  <a:cubicBezTo>
                    <a:pt x="32324" y="1979"/>
                    <a:pt x="32544" y="1994"/>
                    <a:pt x="32775" y="2046"/>
                  </a:cubicBezTo>
                  <a:cubicBezTo>
                    <a:pt x="33117" y="2080"/>
                    <a:pt x="33449" y="2095"/>
                    <a:pt x="33782" y="2095"/>
                  </a:cubicBezTo>
                  <a:cubicBezTo>
                    <a:pt x="34018" y="2095"/>
                    <a:pt x="34255" y="2088"/>
                    <a:pt x="34497" y="2075"/>
                  </a:cubicBezTo>
                  <a:cubicBezTo>
                    <a:pt x="35227" y="2075"/>
                    <a:pt x="35227" y="733"/>
                    <a:pt x="34497" y="733"/>
                  </a:cubicBezTo>
                  <a:cubicBezTo>
                    <a:pt x="34351" y="740"/>
                    <a:pt x="34207" y="744"/>
                    <a:pt x="34064" y="744"/>
                  </a:cubicBezTo>
                  <a:cubicBezTo>
                    <a:pt x="33634" y="744"/>
                    <a:pt x="33213" y="711"/>
                    <a:pt x="32775" y="645"/>
                  </a:cubicBezTo>
                  <a:cubicBezTo>
                    <a:pt x="32614" y="609"/>
                    <a:pt x="32456" y="596"/>
                    <a:pt x="32298" y="596"/>
                  </a:cubicBezTo>
                  <a:cubicBezTo>
                    <a:pt x="31930" y="596"/>
                    <a:pt x="31567" y="666"/>
                    <a:pt x="31197" y="666"/>
                  </a:cubicBezTo>
                  <a:cubicBezTo>
                    <a:pt x="31091" y="666"/>
                    <a:pt x="30985" y="660"/>
                    <a:pt x="30878" y="645"/>
                  </a:cubicBezTo>
                  <a:cubicBezTo>
                    <a:pt x="29652" y="441"/>
                    <a:pt x="28397" y="295"/>
                    <a:pt x="27171" y="237"/>
                  </a:cubicBezTo>
                  <a:cubicBezTo>
                    <a:pt x="25853" y="209"/>
                    <a:pt x="24560" y="1"/>
                    <a:pt x="23244"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sp>
        <p:nvSpPr>
          <p:cNvPr id="206" name="Google Shape;206;g13edbe849d4_0_836"/>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07" name="Shape 207"/>
        <p:cNvGrpSpPr/>
        <p:nvPr/>
      </p:nvGrpSpPr>
      <p:grpSpPr>
        <a:xfrm>
          <a:off x="0" y="0"/>
          <a:ext cx="0" cy="0"/>
          <a:chOff x="0" y="0"/>
          <a:chExt cx="0" cy="0"/>
        </a:xfrm>
      </p:grpSpPr>
      <p:sp>
        <p:nvSpPr>
          <p:cNvPr id="208" name="Google Shape;208;g13edbe849d4_0_847"/>
          <p:cNvSpPr txBox="1"/>
          <p:nvPr>
            <p:ph type="title"/>
          </p:nvPr>
        </p:nvSpPr>
        <p:spPr>
          <a:xfrm>
            <a:off x="2443586" y="3121800"/>
            <a:ext cx="7872000" cy="4043400"/>
          </a:xfrm>
          <a:prstGeom prst="rect">
            <a:avLst/>
          </a:prstGeom>
        </p:spPr>
        <p:txBody>
          <a:bodyPr anchorCtr="0" anchor="ctr" bIns="182850" lIns="182850" spcFirstLastPara="1" rIns="182850" wrap="square" tIns="182850">
            <a:noAutofit/>
          </a:bodyPr>
          <a:lstStyle>
            <a:lvl1pPr lvl="0" rtl="0">
              <a:spcBef>
                <a:spcPts val="0"/>
              </a:spcBef>
              <a:spcAft>
                <a:spcPts val="0"/>
              </a:spcAft>
              <a:buSzPts val="9600"/>
              <a:buNone/>
              <a:defRPr sz="14400"/>
            </a:lvl1pPr>
            <a:lvl2pPr lvl="1" rtl="0">
              <a:spcBef>
                <a:spcPts val="0"/>
              </a:spcBef>
              <a:spcAft>
                <a:spcPts val="0"/>
              </a:spcAft>
              <a:buSzPts val="9600"/>
              <a:buNone/>
              <a:defRPr sz="9600"/>
            </a:lvl2pPr>
            <a:lvl3pPr lvl="2" rtl="0">
              <a:spcBef>
                <a:spcPts val="0"/>
              </a:spcBef>
              <a:spcAft>
                <a:spcPts val="0"/>
              </a:spcAft>
              <a:buSzPts val="9600"/>
              <a:buNone/>
              <a:defRPr sz="9600"/>
            </a:lvl3pPr>
            <a:lvl4pPr lvl="3" rtl="0">
              <a:spcBef>
                <a:spcPts val="0"/>
              </a:spcBef>
              <a:spcAft>
                <a:spcPts val="0"/>
              </a:spcAft>
              <a:buSzPts val="9600"/>
              <a:buNone/>
              <a:defRPr sz="9600"/>
            </a:lvl4pPr>
            <a:lvl5pPr lvl="4" rtl="0">
              <a:spcBef>
                <a:spcPts val="0"/>
              </a:spcBef>
              <a:spcAft>
                <a:spcPts val="0"/>
              </a:spcAft>
              <a:buSzPts val="9600"/>
              <a:buNone/>
              <a:defRPr sz="9600"/>
            </a:lvl5pPr>
            <a:lvl6pPr lvl="5" rtl="0">
              <a:spcBef>
                <a:spcPts val="0"/>
              </a:spcBef>
              <a:spcAft>
                <a:spcPts val="0"/>
              </a:spcAft>
              <a:buSzPts val="9600"/>
              <a:buNone/>
              <a:defRPr sz="9600"/>
            </a:lvl6pPr>
            <a:lvl7pPr lvl="6" rtl="0">
              <a:spcBef>
                <a:spcPts val="0"/>
              </a:spcBef>
              <a:spcAft>
                <a:spcPts val="0"/>
              </a:spcAft>
              <a:buSzPts val="9600"/>
              <a:buNone/>
              <a:defRPr sz="9600"/>
            </a:lvl7pPr>
            <a:lvl8pPr lvl="7" rtl="0">
              <a:spcBef>
                <a:spcPts val="0"/>
              </a:spcBef>
              <a:spcAft>
                <a:spcPts val="0"/>
              </a:spcAft>
              <a:buSzPts val="9600"/>
              <a:buNone/>
              <a:defRPr sz="9600"/>
            </a:lvl8pPr>
            <a:lvl9pPr lvl="8" rtl="0">
              <a:spcBef>
                <a:spcPts val="0"/>
              </a:spcBef>
              <a:spcAft>
                <a:spcPts val="0"/>
              </a:spcAft>
              <a:buSzPts val="9600"/>
              <a:buNone/>
              <a:defRPr sz="9600"/>
            </a:lvl9pPr>
          </a:lstStyle>
          <a:p/>
        </p:txBody>
      </p:sp>
      <p:grpSp>
        <p:nvGrpSpPr>
          <p:cNvPr id="209" name="Google Shape;209;g13edbe849d4_0_847"/>
          <p:cNvGrpSpPr/>
          <p:nvPr/>
        </p:nvGrpSpPr>
        <p:grpSpPr>
          <a:xfrm>
            <a:off x="-613123" y="292751"/>
            <a:ext cx="4370967" cy="2041592"/>
            <a:chOff x="1438325" y="603625"/>
            <a:chExt cx="1613975" cy="753800"/>
          </a:xfrm>
        </p:grpSpPr>
        <p:sp>
          <p:nvSpPr>
            <p:cNvPr id="210" name="Google Shape;210;g13edbe849d4_0_847"/>
            <p:cNvSpPr/>
            <p:nvPr/>
          </p:nvSpPr>
          <p:spPr>
            <a:xfrm>
              <a:off x="1609775" y="603625"/>
              <a:ext cx="1434125" cy="85425"/>
            </a:xfrm>
            <a:custGeom>
              <a:rect b="b" l="l" r="r" t="t"/>
              <a:pathLst>
                <a:path extrusionOk="0" h="3417" w="57365">
                  <a:moveTo>
                    <a:pt x="26543" y="1"/>
                  </a:moveTo>
                  <a:cubicBezTo>
                    <a:pt x="23079" y="1"/>
                    <a:pt x="19728" y="1067"/>
                    <a:pt x="16257" y="1286"/>
                  </a:cubicBezTo>
                  <a:cubicBezTo>
                    <a:pt x="14761" y="1379"/>
                    <a:pt x="13260" y="1411"/>
                    <a:pt x="11757" y="1411"/>
                  </a:cubicBezTo>
                  <a:cubicBezTo>
                    <a:pt x="8619" y="1411"/>
                    <a:pt x="5473" y="1273"/>
                    <a:pt x="2344" y="1273"/>
                  </a:cubicBezTo>
                  <a:cubicBezTo>
                    <a:pt x="1825" y="1273"/>
                    <a:pt x="1307" y="1277"/>
                    <a:pt x="789" y="1286"/>
                  </a:cubicBezTo>
                  <a:cubicBezTo>
                    <a:pt x="1" y="1286"/>
                    <a:pt x="1" y="2745"/>
                    <a:pt x="789" y="2745"/>
                  </a:cubicBezTo>
                  <a:cubicBezTo>
                    <a:pt x="2415" y="2764"/>
                    <a:pt x="4048" y="2773"/>
                    <a:pt x="5682" y="2773"/>
                  </a:cubicBezTo>
                  <a:cubicBezTo>
                    <a:pt x="9209" y="2773"/>
                    <a:pt x="12747" y="2728"/>
                    <a:pt x="16257" y="2628"/>
                  </a:cubicBezTo>
                  <a:cubicBezTo>
                    <a:pt x="18913" y="2535"/>
                    <a:pt x="21700" y="2262"/>
                    <a:pt x="24450" y="2262"/>
                  </a:cubicBezTo>
                  <a:cubicBezTo>
                    <a:pt x="25992" y="2262"/>
                    <a:pt x="27522" y="2348"/>
                    <a:pt x="29011" y="2599"/>
                  </a:cubicBezTo>
                  <a:cubicBezTo>
                    <a:pt x="30747" y="2901"/>
                    <a:pt x="32483" y="2980"/>
                    <a:pt x="34218" y="2980"/>
                  </a:cubicBezTo>
                  <a:cubicBezTo>
                    <a:pt x="36117" y="2980"/>
                    <a:pt x="38015" y="2886"/>
                    <a:pt x="39914" y="2886"/>
                  </a:cubicBezTo>
                  <a:cubicBezTo>
                    <a:pt x="40979" y="2886"/>
                    <a:pt x="42043" y="2915"/>
                    <a:pt x="43108" y="3008"/>
                  </a:cubicBezTo>
                  <a:cubicBezTo>
                    <a:pt x="47631" y="3416"/>
                    <a:pt x="52126" y="3154"/>
                    <a:pt x="56649" y="3387"/>
                  </a:cubicBezTo>
                  <a:cubicBezTo>
                    <a:pt x="56667" y="3389"/>
                    <a:pt x="56684" y="3389"/>
                    <a:pt x="56701" y="3389"/>
                  </a:cubicBezTo>
                  <a:cubicBezTo>
                    <a:pt x="57351" y="3389"/>
                    <a:pt x="57365" y="2301"/>
                    <a:pt x="56795" y="2045"/>
                  </a:cubicBezTo>
                  <a:lnTo>
                    <a:pt x="56825" y="2045"/>
                  </a:lnTo>
                  <a:cubicBezTo>
                    <a:pt x="52709" y="60"/>
                    <a:pt x="48157" y="790"/>
                    <a:pt x="43808" y="498"/>
                  </a:cubicBezTo>
                  <a:cubicBezTo>
                    <a:pt x="42538" y="410"/>
                    <a:pt x="41276" y="367"/>
                    <a:pt x="40014" y="367"/>
                  </a:cubicBezTo>
                  <a:cubicBezTo>
                    <a:pt x="38752" y="367"/>
                    <a:pt x="37489" y="410"/>
                    <a:pt x="36220" y="498"/>
                  </a:cubicBezTo>
                  <a:cubicBezTo>
                    <a:pt x="35467" y="550"/>
                    <a:pt x="34709" y="577"/>
                    <a:pt x="33949" y="577"/>
                  </a:cubicBezTo>
                  <a:cubicBezTo>
                    <a:pt x="32177" y="577"/>
                    <a:pt x="30397" y="434"/>
                    <a:pt x="28661" y="148"/>
                  </a:cubicBezTo>
                  <a:cubicBezTo>
                    <a:pt x="27949" y="45"/>
                    <a:pt x="27244" y="1"/>
                    <a:pt x="26543"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11" name="Google Shape;211;g13edbe849d4_0_847"/>
            <p:cNvSpPr/>
            <p:nvPr/>
          </p:nvSpPr>
          <p:spPr>
            <a:xfrm>
              <a:off x="1571825" y="716225"/>
              <a:ext cx="1432875" cy="101600"/>
            </a:xfrm>
            <a:custGeom>
              <a:rect b="b" l="l" r="r" t="t"/>
              <a:pathLst>
                <a:path extrusionOk="0" h="4064" w="57315">
                  <a:moveTo>
                    <a:pt x="2585" y="1"/>
                  </a:moveTo>
                  <a:cubicBezTo>
                    <a:pt x="2013" y="1"/>
                    <a:pt x="1474" y="121"/>
                    <a:pt x="1023" y="459"/>
                  </a:cubicBezTo>
                  <a:cubicBezTo>
                    <a:pt x="0" y="1214"/>
                    <a:pt x="664" y="2964"/>
                    <a:pt x="1573" y="2964"/>
                  </a:cubicBezTo>
                  <a:cubicBezTo>
                    <a:pt x="1753" y="2964"/>
                    <a:pt x="1943" y="2895"/>
                    <a:pt x="2132" y="2736"/>
                  </a:cubicBezTo>
                  <a:cubicBezTo>
                    <a:pt x="2312" y="2580"/>
                    <a:pt x="2563" y="2523"/>
                    <a:pt x="2847" y="2523"/>
                  </a:cubicBezTo>
                  <a:cubicBezTo>
                    <a:pt x="3577" y="2523"/>
                    <a:pt x="4525" y="2898"/>
                    <a:pt x="5050" y="2940"/>
                  </a:cubicBezTo>
                  <a:cubicBezTo>
                    <a:pt x="6013" y="3028"/>
                    <a:pt x="6947" y="3057"/>
                    <a:pt x="7911" y="3232"/>
                  </a:cubicBezTo>
                  <a:cubicBezTo>
                    <a:pt x="8688" y="3363"/>
                    <a:pt x="9489" y="3404"/>
                    <a:pt x="10299" y="3404"/>
                  </a:cubicBezTo>
                  <a:cubicBezTo>
                    <a:pt x="11648" y="3404"/>
                    <a:pt x="13018" y="3290"/>
                    <a:pt x="14331" y="3290"/>
                  </a:cubicBezTo>
                  <a:cubicBezTo>
                    <a:pt x="17234" y="3273"/>
                    <a:pt x="20168" y="3137"/>
                    <a:pt x="23096" y="3137"/>
                  </a:cubicBezTo>
                  <a:cubicBezTo>
                    <a:pt x="24996" y="3137"/>
                    <a:pt x="26894" y="3194"/>
                    <a:pt x="28778" y="3378"/>
                  </a:cubicBezTo>
                  <a:cubicBezTo>
                    <a:pt x="31025" y="3611"/>
                    <a:pt x="33331" y="3786"/>
                    <a:pt x="35607" y="3816"/>
                  </a:cubicBezTo>
                  <a:cubicBezTo>
                    <a:pt x="37577" y="3794"/>
                    <a:pt x="39546" y="3676"/>
                    <a:pt x="41516" y="3676"/>
                  </a:cubicBezTo>
                  <a:cubicBezTo>
                    <a:pt x="42202" y="3676"/>
                    <a:pt x="42889" y="3690"/>
                    <a:pt x="43575" y="3728"/>
                  </a:cubicBezTo>
                  <a:cubicBezTo>
                    <a:pt x="45700" y="3843"/>
                    <a:pt x="47996" y="4064"/>
                    <a:pt x="50280" y="4064"/>
                  </a:cubicBezTo>
                  <a:cubicBezTo>
                    <a:pt x="52637" y="4064"/>
                    <a:pt x="54982" y="3829"/>
                    <a:pt x="57117" y="2998"/>
                  </a:cubicBezTo>
                  <a:cubicBezTo>
                    <a:pt x="57315" y="2914"/>
                    <a:pt x="57294" y="2501"/>
                    <a:pt x="57080" y="2501"/>
                  </a:cubicBezTo>
                  <a:cubicBezTo>
                    <a:pt x="57073" y="2501"/>
                    <a:pt x="57066" y="2501"/>
                    <a:pt x="57058" y="2502"/>
                  </a:cubicBezTo>
                  <a:cubicBezTo>
                    <a:pt x="56804" y="2515"/>
                    <a:pt x="56549" y="2520"/>
                    <a:pt x="56294" y="2520"/>
                  </a:cubicBezTo>
                  <a:cubicBezTo>
                    <a:pt x="54116" y="2520"/>
                    <a:pt x="51901" y="2120"/>
                    <a:pt x="49733" y="2094"/>
                  </a:cubicBezTo>
                  <a:cubicBezTo>
                    <a:pt x="47223" y="2094"/>
                    <a:pt x="44742" y="1860"/>
                    <a:pt x="42232" y="1831"/>
                  </a:cubicBezTo>
                  <a:cubicBezTo>
                    <a:pt x="41396" y="1821"/>
                    <a:pt x="40559" y="1818"/>
                    <a:pt x="39722" y="1818"/>
                  </a:cubicBezTo>
                  <a:cubicBezTo>
                    <a:pt x="38049" y="1818"/>
                    <a:pt x="36376" y="1831"/>
                    <a:pt x="34703" y="1831"/>
                  </a:cubicBezTo>
                  <a:cubicBezTo>
                    <a:pt x="32193" y="1831"/>
                    <a:pt x="29770" y="1335"/>
                    <a:pt x="27260" y="1160"/>
                  </a:cubicBezTo>
                  <a:cubicBezTo>
                    <a:pt x="25626" y="1053"/>
                    <a:pt x="23982" y="1017"/>
                    <a:pt x="22333" y="1017"/>
                  </a:cubicBezTo>
                  <a:cubicBezTo>
                    <a:pt x="19037" y="1017"/>
                    <a:pt x="15722" y="1160"/>
                    <a:pt x="12434" y="1160"/>
                  </a:cubicBezTo>
                  <a:cubicBezTo>
                    <a:pt x="11545" y="1160"/>
                    <a:pt x="10588" y="1295"/>
                    <a:pt x="9666" y="1295"/>
                  </a:cubicBezTo>
                  <a:cubicBezTo>
                    <a:pt x="9378" y="1295"/>
                    <a:pt x="9093" y="1282"/>
                    <a:pt x="8815" y="1247"/>
                  </a:cubicBezTo>
                  <a:cubicBezTo>
                    <a:pt x="7940" y="1131"/>
                    <a:pt x="7006" y="839"/>
                    <a:pt x="6130" y="693"/>
                  </a:cubicBezTo>
                  <a:cubicBezTo>
                    <a:pt x="5141" y="534"/>
                    <a:pt x="3789" y="1"/>
                    <a:pt x="2585"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12" name="Google Shape;212;g13edbe849d4_0_847"/>
            <p:cNvSpPr/>
            <p:nvPr/>
          </p:nvSpPr>
          <p:spPr>
            <a:xfrm>
              <a:off x="1510550" y="850250"/>
              <a:ext cx="1541750" cy="125300"/>
            </a:xfrm>
            <a:custGeom>
              <a:rect b="b" l="l" r="r" t="t"/>
              <a:pathLst>
                <a:path extrusionOk="0" h="5012" w="61670">
                  <a:moveTo>
                    <a:pt x="1747" y="0"/>
                  </a:moveTo>
                  <a:cubicBezTo>
                    <a:pt x="1690" y="0"/>
                    <a:pt x="1633" y="1"/>
                    <a:pt x="1577" y="1"/>
                  </a:cubicBezTo>
                  <a:cubicBezTo>
                    <a:pt x="2" y="30"/>
                    <a:pt x="0" y="2923"/>
                    <a:pt x="1488" y="2923"/>
                  </a:cubicBezTo>
                  <a:cubicBezTo>
                    <a:pt x="1517" y="2923"/>
                    <a:pt x="1547" y="2922"/>
                    <a:pt x="1577" y="2920"/>
                  </a:cubicBezTo>
                  <a:cubicBezTo>
                    <a:pt x="2039" y="2886"/>
                    <a:pt x="2503" y="2871"/>
                    <a:pt x="2967" y="2871"/>
                  </a:cubicBezTo>
                  <a:cubicBezTo>
                    <a:pt x="6950" y="2871"/>
                    <a:pt x="10973" y="3983"/>
                    <a:pt x="14973" y="4087"/>
                  </a:cubicBezTo>
                  <a:cubicBezTo>
                    <a:pt x="17162" y="4146"/>
                    <a:pt x="19351" y="4788"/>
                    <a:pt x="21569" y="4934"/>
                  </a:cubicBezTo>
                  <a:cubicBezTo>
                    <a:pt x="22425" y="4992"/>
                    <a:pt x="23284" y="5012"/>
                    <a:pt x="24145" y="5012"/>
                  </a:cubicBezTo>
                  <a:cubicBezTo>
                    <a:pt x="25865" y="5012"/>
                    <a:pt x="27591" y="4934"/>
                    <a:pt x="29303" y="4934"/>
                  </a:cubicBezTo>
                  <a:cubicBezTo>
                    <a:pt x="34673" y="4905"/>
                    <a:pt x="39926" y="4117"/>
                    <a:pt x="45267" y="3766"/>
                  </a:cubicBezTo>
                  <a:cubicBezTo>
                    <a:pt x="46230" y="3698"/>
                    <a:pt x="47192" y="3683"/>
                    <a:pt x="48155" y="3683"/>
                  </a:cubicBezTo>
                  <a:cubicBezTo>
                    <a:pt x="48936" y="3683"/>
                    <a:pt x="49717" y="3693"/>
                    <a:pt x="50498" y="3693"/>
                  </a:cubicBezTo>
                  <a:cubicBezTo>
                    <a:pt x="51235" y="3693"/>
                    <a:pt x="51972" y="3684"/>
                    <a:pt x="52709" y="3650"/>
                  </a:cubicBezTo>
                  <a:cubicBezTo>
                    <a:pt x="55453" y="3533"/>
                    <a:pt x="58138" y="2686"/>
                    <a:pt x="60852" y="2249"/>
                  </a:cubicBezTo>
                  <a:cubicBezTo>
                    <a:pt x="61640" y="2103"/>
                    <a:pt x="61669" y="819"/>
                    <a:pt x="60852" y="731"/>
                  </a:cubicBezTo>
                  <a:lnTo>
                    <a:pt x="60852" y="702"/>
                  </a:lnTo>
                  <a:cubicBezTo>
                    <a:pt x="60427" y="659"/>
                    <a:pt x="60003" y="641"/>
                    <a:pt x="59580" y="641"/>
                  </a:cubicBezTo>
                  <a:cubicBezTo>
                    <a:pt x="57392" y="641"/>
                    <a:pt x="55232" y="1125"/>
                    <a:pt x="53030" y="1198"/>
                  </a:cubicBezTo>
                  <a:cubicBezTo>
                    <a:pt x="52457" y="1217"/>
                    <a:pt x="51884" y="1224"/>
                    <a:pt x="51313" y="1224"/>
                  </a:cubicBezTo>
                  <a:cubicBezTo>
                    <a:pt x="50127" y="1224"/>
                    <a:pt x="48945" y="1196"/>
                    <a:pt x="47760" y="1196"/>
                  </a:cubicBezTo>
                  <a:cubicBezTo>
                    <a:pt x="46931" y="1196"/>
                    <a:pt x="46101" y="1210"/>
                    <a:pt x="45267" y="1256"/>
                  </a:cubicBezTo>
                  <a:cubicBezTo>
                    <a:pt x="39926" y="1577"/>
                    <a:pt x="34702" y="2365"/>
                    <a:pt x="29303" y="2365"/>
                  </a:cubicBezTo>
                  <a:cubicBezTo>
                    <a:pt x="27809" y="2365"/>
                    <a:pt x="26285" y="2416"/>
                    <a:pt x="24761" y="2416"/>
                  </a:cubicBezTo>
                  <a:cubicBezTo>
                    <a:pt x="23694" y="2416"/>
                    <a:pt x="22626" y="2391"/>
                    <a:pt x="21569" y="2307"/>
                  </a:cubicBezTo>
                  <a:cubicBezTo>
                    <a:pt x="19351" y="2161"/>
                    <a:pt x="17191" y="1548"/>
                    <a:pt x="14973" y="1431"/>
                  </a:cubicBezTo>
                  <a:cubicBezTo>
                    <a:pt x="12813" y="1344"/>
                    <a:pt x="10712" y="994"/>
                    <a:pt x="8581" y="760"/>
                  </a:cubicBezTo>
                  <a:cubicBezTo>
                    <a:pt x="6303" y="561"/>
                    <a:pt x="4025" y="0"/>
                    <a:pt x="1747"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13" name="Google Shape;213;g13edbe849d4_0_847"/>
            <p:cNvSpPr/>
            <p:nvPr/>
          </p:nvSpPr>
          <p:spPr>
            <a:xfrm>
              <a:off x="1497425" y="1008550"/>
              <a:ext cx="1496500" cy="73300"/>
            </a:xfrm>
            <a:custGeom>
              <a:rect b="b" l="l" r="r" t="t"/>
              <a:pathLst>
                <a:path extrusionOk="0" h="2932" w="59860">
                  <a:moveTo>
                    <a:pt x="1277" y="0"/>
                  </a:moveTo>
                  <a:cubicBezTo>
                    <a:pt x="1" y="0"/>
                    <a:pt x="23" y="2483"/>
                    <a:pt x="1343" y="2483"/>
                  </a:cubicBezTo>
                  <a:cubicBezTo>
                    <a:pt x="3563" y="2483"/>
                    <a:pt x="5810" y="2835"/>
                    <a:pt x="8059" y="2835"/>
                  </a:cubicBezTo>
                  <a:cubicBezTo>
                    <a:pt x="8145" y="2835"/>
                    <a:pt x="8232" y="2835"/>
                    <a:pt x="8318" y="2834"/>
                  </a:cubicBezTo>
                  <a:lnTo>
                    <a:pt x="15585" y="2804"/>
                  </a:lnTo>
                  <a:cubicBezTo>
                    <a:pt x="15904" y="2802"/>
                    <a:pt x="16222" y="2802"/>
                    <a:pt x="16540" y="2802"/>
                  </a:cubicBezTo>
                  <a:cubicBezTo>
                    <a:pt x="20354" y="2802"/>
                    <a:pt x="24168" y="2932"/>
                    <a:pt x="28000" y="2932"/>
                  </a:cubicBezTo>
                  <a:cubicBezTo>
                    <a:pt x="28599" y="2932"/>
                    <a:pt x="29198" y="2928"/>
                    <a:pt x="29799" y="2921"/>
                  </a:cubicBezTo>
                  <a:cubicBezTo>
                    <a:pt x="34585" y="2834"/>
                    <a:pt x="39284" y="2863"/>
                    <a:pt x="44041" y="2629"/>
                  </a:cubicBezTo>
                  <a:cubicBezTo>
                    <a:pt x="49207" y="2367"/>
                    <a:pt x="54343" y="1666"/>
                    <a:pt x="59480" y="1374"/>
                  </a:cubicBezTo>
                  <a:cubicBezTo>
                    <a:pt x="59859" y="1345"/>
                    <a:pt x="59859" y="703"/>
                    <a:pt x="59480" y="703"/>
                  </a:cubicBezTo>
                  <a:lnTo>
                    <a:pt x="59509" y="703"/>
                  </a:lnTo>
                  <a:cubicBezTo>
                    <a:pt x="57062" y="593"/>
                    <a:pt x="54667" y="380"/>
                    <a:pt x="52202" y="380"/>
                  </a:cubicBezTo>
                  <a:cubicBezTo>
                    <a:pt x="52050" y="380"/>
                    <a:pt x="51898" y="380"/>
                    <a:pt x="51746" y="382"/>
                  </a:cubicBezTo>
                  <a:cubicBezTo>
                    <a:pt x="49294" y="440"/>
                    <a:pt x="46843" y="586"/>
                    <a:pt x="44391" y="674"/>
                  </a:cubicBezTo>
                  <a:cubicBezTo>
                    <a:pt x="42119" y="755"/>
                    <a:pt x="39854" y="780"/>
                    <a:pt x="37589" y="780"/>
                  </a:cubicBezTo>
                  <a:cubicBezTo>
                    <a:pt x="34995" y="780"/>
                    <a:pt x="32401" y="748"/>
                    <a:pt x="29799" y="732"/>
                  </a:cubicBezTo>
                  <a:cubicBezTo>
                    <a:pt x="25158" y="732"/>
                    <a:pt x="20547" y="499"/>
                    <a:pt x="15936" y="499"/>
                  </a:cubicBezTo>
                  <a:cubicBezTo>
                    <a:pt x="13396" y="499"/>
                    <a:pt x="10857" y="499"/>
                    <a:pt x="8318" y="528"/>
                  </a:cubicBezTo>
                  <a:cubicBezTo>
                    <a:pt x="7559" y="528"/>
                    <a:pt x="6788" y="554"/>
                    <a:pt x="6020" y="554"/>
                  </a:cubicBezTo>
                  <a:cubicBezTo>
                    <a:pt x="5636" y="554"/>
                    <a:pt x="5254" y="547"/>
                    <a:pt x="4874" y="528"/>
                  </a:cubicBezTo>
                  <a:cubicBezTo>
                    <a:pt x="3707" y="470"/>
                    <a:pt x="2540" y="61"/>
                    <a:pt x="1343" y="3"/>
                  </a:cubicBezTo>
                  <a:cubicBezTo>
                    <a:pt x="1320" y="1"/>
                    <a:pt x="1298" y="0"/>
                    <a:pt x="1277"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14" name="Google Shape;214;g13edbe849d4_0_847"/>
            <p:cNvSpPr/>
            <p:nvPr/>
          </p:nvSpPr>
          <p:spPr>
            <a:xfrm>
              <a:off x="1485025" y="1146350"/>
              <a:ext cx="1516200" cy="78150"/>
            </a:xfrm>
            <a:custGeom>
              <a:rect b="b" l="l" r="r" t="t"/>
              <a:pathLst>
                <a:path extrusionOk="0" h="3126" w="60648">
                  <a:moveTo>
                    <a:pt x="1663" y="1"/>
                  </a:moveTo>
                  <a:cubicBezTo>
                    <a:pt x="1537" y="1"/>
                    <a:pt x="1411" y="3"/>
                    <a:pt x="1284" y="7"/>
                  </a:cubicBezTo>
                  <a:cubicBezTo>
                    <a:pt x="23" y="35"/>
                    <a:pt x="1" y="2402"/>
                    <a:pt x="1218" y="2402"/>
                  </a:cubicBezTo>
                  <a:cubicBezTo>
                    <a:pt x="1240" y="2402"/>
                    <a:pt x="1262" y="2401"/>
                    <a:pt x="1284" y="2400"/>
                  </a:cubicBezTo>
                  <a:cubicBezTo>
                    <a:pt x="1551" y="2385"/>
                    <a:pt x="1818" y="2378"/>
                    <a:pt x="2084" y="2378"/>
                  </a:cubicBezTo>
                  <a:cubicBezTo>
                    <a:pt x="4873" y="2378"/>
                    <a:pt x="7631" y="3126"/>
                    <a:pt x="10414" y="3126"/>
                  </a:cubicBezTo>
                  <a:cubicBezTo>
                    <a:pt x="10998" y="3126"/>
                    <a:pt x="11584" y="3093"/>
                    <a:pt x="12171" y="3013"/>
                  </a:cubicBezTo>
                  <a:cubicBezTo>
                    <a:pt x="14622" y="2692"/>
                    <a:pt x="17190" y="2779"/>
                    <a:pt x="19671" y="2721"/>
                  </a:cubicBezTo>
                  <a:cubicBezTo>
                    <a:pt x="20042" y="2713"/>
                    <a:pt x="20412" y="2709"/>
                    <a:pt x="20782" y="2709"/>
                  </a:cubicBezTo>
                  <a:cubicBezTo>
                    <a:pt x="23090" y="2709"/>
                    <a:pt x="25383" y="2850"/>
                    <a:pt x="27697" y="2925"/>
                  </a:cubicBezTo>
                  <a:cubicBezTo>
                    <a:pt x="28211" y="2939"/>
                    <a:pt x="28725" y="2945"/>
                    <a:pt x="29239" y="2945"/>
                  </a:cubicBezTo>
                  <a:cubicBezTo>
                    <a:pt x="34182" y="2945"/>
                    <a:pt x="39126" y="2368"/>
                    <a:pt x="44070" y="2341"/>
                  </a:cubicBezTo>
                  <a:cubicBezTo>
                    <a:pt x="46697" y="2312"/>
                    <a:pt x="49294" y="2371"/>
                    <a:pt x="51921" y="2196"/>
                  </a:cubicBezTo>
                  <a:cubicBezTo>
                    <a:pt x="54723" y="2050"/>
                    <a:pt x="57408" y="1320"/>
                    <a:pt x="60209" y="941"/>
                  </a:cubicBezTo>
                  <a:cubicBezTo>
                    <a:pt x="60647" y="882"/>
                    <a:pt x="60647" y="153"/>
                    <a:pt x="60209" y="94"/>
                  </a:cubicBezTo>
                  <a:cubicBezTo>
                    <a:pt x="59640" y="57"/>
                    <a:pt x="59071" y="42"/>
                    <a:pt x="58502" y="42"/>
                  </a:cubicBezTo>
                  <a:cubicBezTo>
                    <a:pt x="56415" y="42"/>
                    <a:pt x="54329" y="240"/>
                    <a:pt x="52242" y="240"/>
                  </a:cubicBezTo>
                  <a:cubicBezTo>
                    <a:pt x="49528" y="240"/>
                    <a:pt x="46813" y="182"/>
                    <a:pt x="44070" y="182"/>
                  </a:cubicBezTo>
                  <a:cubicBezTo>
                    <a:pt x="39267" y="182"/>
                    <a:pt x="34465" y="679"/>
                    <a:pt x="29662" y="679"/>
                  </a:cubicBezTo>
                  <a:cubicBezTo>
                    <a:pt x="29007" y="679"/>
                    <a:pt x="28352" y="670"/>
                    <a:pt x="27697" y="649"/>
                  </a:cubicBezTo>
                  <a:cubicBezTo>
                    <a:pt x="24723" y="547"/>
                    <a:pt x="21749" y="415"/>
                    <a:pt x="18769" y="415"/>
                  </a:cubicBezTo>
                  <a:cubicBezTo>
                    <a:pt x="16632" y="415"/>
                    <a:pt x="14491" y="483"/>
                    <a:pt x="12346" y="678"/>
                  </a:cubicBezTo>
                  <a:cubicBezTo>
                    <a:pt x="11528" y="767"/>
                    <a:pt x="10706" y="812"/>
                    <a:pt x="9882" y="812"/>
                  </a:cubicBezTo>
                  <a:cubicBezTo>
                    <a:pt x="8823" y="812"/>
                    <a:pt x="7764" y="738"/>
                    <a:pt x="6713" y="590"/>
                  </a:cubicBezTo>
                  <a:cubicBezTo>
                    <a:pt x="5057" y="346"/>
                    <a:pt x="3350" y="1"/>
                    <a:pt x="1663"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15" name="Google Shape;215;g13edbe849d4_0_847"/>
            <p:cNvSpPr/>
            <p:nvPr/>
          </p:nvSpPr>
          <p:spPr>
            <a:xfrm>
              <a:off x="1438325" y="1265625"/>
              <a:ext cx="1534425" cy="91800"/>
            </a:xfrm>
            <a:custGeom>
              <a:rect b="b" l="l" r="r" t="t"/>
              <a:pathLst>
                <a:path extrusionOk="0" h="3672" w="61377">
                  <a:moveTo>
                    <a:pt x="2769" y="0"/>
                  </a:moveTo>
                  <a:cubicBezTo>
                    <a:pt x="2262" y="0"/>
                    <a:pt x="1752" y="22"/>
                    <a:pt x="1255" y="22"/>
                  </a:cubicBezTo>
                  <a:cubicBezTo>
                    <a:pt x="0" y="22"/>
                    <a:pt x="0" y="2357"/>
                    <a:pt x="1255" y="2357"/>
                  </a:cubicBezTo>
                  <a:cubicBezTo>
                    <a:pt x="1416" y="2352"/>
                    <a:pt x="1578" y="2350"/>
                    <a:pt x="1741" y="2350"/>
                  </a:cubicBezTo>
                  <a:cubicBezTo>
                    <a:pt x="2578" y="2350"/>
                    <a:pt x="3430" y="2414"/>
                    <a:pt x="4261" y="2561"/>
                  </a:cubicBezTo>
                  <a:cubicBezTo>
                    <a:pt x="4525" y="2610"/>
                    <a:pt x="4789" y="2627"/>
                    <a:pt x="5053" y="2627"/>
                  </a:cubicBezTo>
                  <a:cubicBezTo>
                    <a:pt x="5697" y="2627"/>
                    <a:pt x="6344" y="2524"/>
                    <a:pt x="6998" y="2524"/>
                  </a:cubicBezTo>
                  <a:cubicBezTo>
                    <a:pt x="7204" y="2524"/>
                    <a:pt x="7410" y="2535"/>
                    <a:pt x="7618" y="2561"/>
                  </a:cubicBezTo>
                  <a:cubicBezTo>
                    <a:pt x="9748" y="2824"/>
                    <a:pt x="11879" y="3203"/>
                    <a:pt x="14039" y="3232"/>
                  </a:cubicBezTo>
                  <a:cubicBezTo>
                    <a:pt x="16378" y="3289"/>
                    <a:pt x="18717" y="3672"/>
                    <a:pt x="21056" y="3672"/>
                  </a:cubicBezTo>
                  <a:cubicBezTo>
                    <a:pt x="21139" y="3672"/>
                    <a:pt x="21222" y="3671"/>
                    <a:pt x="21306" y="3670"/>
                  </a:cubicBezTo>
                  <a:cubicBezTo>
                    <a:pt x="23933" y="3643"/>
                    <a:pt x="26534" y="3405"/>
                    <a:pt x="29133" y="3405"/>
                  </a:cubicBezTo>
                  <a:cubicBezTo>
                    <a:pt x="29277" y="3405"/>
                    <a:pt x="29421" y="3406"/>
                    <a:pt x="29565" y="3407"/>
                  </a:cubicBezTo>
                  <a:cubicBezTo>
                    <a:pt x="29644" y="3408"/>
                    <a:pt x="29723" y="3408"/>
                    <a:pt x="29801" y="3408"/>
                  </a:cubicBezTo>
                  <a:cubicBezTo>
                    <a:pt x="35002" y="3408"/>
                    <a:pt x="40092" y="2472"/>
                    <a:pt x="45296" y="2357"/>
                  </a:cubicBezTo>
                  <a:cubicBezTo>
                    <a:pt x="47952" y="2328"/>
                    <a:pt x="50637" y="2357"/>
                    <a:pt x="53293" y="2240"/>
                  </a:cubicBezTo>
                  <a:cubicBezTo>
                    <a:pt x="54577" y="2182"/>
                    <a:pt x="55919" y="2211"/>
                    <a:pt x="57203" y="2065"/>
                  </a:cubicBezTo>
                  <a:cubicBezTo>
                    <a:pt x="58488" y="1919"/>
                    <a:pt x="59655" y="1510"/>
                    <a:pt x="60939" y="1394"/>
                  </a:cubicBezTo>
                  <a:cubicBezTo>
                    <a:pt x="61377" y="1306"/>
                    <a:pt x="61377" y="664"/>
                    <a:pt x="60939" y="577"/>
                  </a:cubicBezTo>
                  <a:cubicBezTo>
                    <a:pt x="58153" y="188"/>
                    <a:pt x="55296" y="96"/>
                    <a:pt x="52441" y="96"/>
                  </a:cubicBezTo>
                  <a:cubicBezTo>
                    <a:pt x="50152" y="96"/>
                    <a:pt x="47864" y="155"/>
                    <a:pt x="45617" y="168"/>
                  </a:cubicBezTo>
                  <a:cubicBezTo>
                    <a:pt x="40553" y="195"/>
                    <a:pt x="35568" y="1053"/>
                    <a:pt x="30489" y="1053"/>
                  </a:cubicBezTo>
                  <a:cubicBezTo>
                    <a:pt x="30181" y="1053"/>
                    <a:pt x="29873" y="1050"/>
                    <a:pt x="29565" y="1043"/>
                  </a:cubicBezTo>
                  <a:cubicBezTo>
                    <a:pt x="29440" y="1042"/>
                    <a:pt x="29315" y="1041"/>
                    <a:pt x="29190" y="1041"/>
                  </a:cubicBezTo>
                  <a:cubicBezTo>
                    <a:pt x="26686" y="1041"/>
                    <a:pt x="24157" y="1306"/>
                    <a:pt x="21656" y="1306"/>
                  </a:cubicBezTo>
                  <a:cubicBezTo>
                    <a:pt x="19204" y="1306"/>
                    <a:pt x="16753" y="898"/>
                    <a:pt x="14330" y="898"/>
                  </a:cubicBezTo>
                  <a:cubicBezTo>
                    <a:pt x="12025" y="898"/>
                    <a:pt x="9748" y="372"/>
                    <a:pt x="7443" y="197"/>
                  </a:cubicBezTo>
                  <a:cubicBezTo>
                    <a:pt x="7203" y="171"/>
                    <a:pt x="6967" y="163"/>
                    <a:pt x="6733" y="163"/>
                  </a:cubicBezTo>
                  <a:cubicBezTo>
                    <a:pt x="6266" y="163"/>
                    <a:pt x="5808" y="197"/>
                    <a:pt x="5339" y="197"/>
                  </a:cubicBezTo>
                  <a:cubicBezTo>
                    <a:pt x="4988" y="197"/>
                    <a:pt x="4631" y="178"/>
                    <a:pt x="4261" y="110"/>
                  </a:cubicBezTo>
                  <a:cubicBezTo>
                    <a:pt x="3780" y="22"/>
                    <a:pt x="3276" y="0"/>
                    <a:pt x="2769"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sp>
        <p:nvSpPr>
          <p:cNvPr id="216" name="Google Shape;216;g13edbe849d4_0_847"/>
          <p:cNvSpPr/>
          <p:nvPr/>
        </p:nvSpPr>
        <p:spPr>
          <a:xfrm flipH="1" rot="5400000">
            <a:off x="103823" y="7995120"/>
            <a:ext cx="2641813" cy="2953691"/>
          </a:xfrm>
          <a:custGeom>
            <a:rect b="b" l="l" r="r" t="t"/>
            <a:pathLst>
              <a:path extrusionOk="0" h="43726" w="39109">
                <a:moveTo>
                  <a:pt x="22320" y="1"/>
                </a:moveTo>
                <a:cubicBezTo>
                  <a:pt x="20507" y="1"/>
                  <a:pt x="18704" y="165"/>
                  <a:pt x="16957" y="421"/>
                </a:cubicBezTo>
                <a:lnTo>
                  <a:pt x="15848" y="596"/>
                </a:lnTo>
                <a:cubicBezTo>
                  <a:pt x="11004" y="1326"/>
                  <a:pt x="5021" y="2435"/>
                  <a:pt x="2044" y="7046"/>
                </a:cubicBezTo>
                <a:cubicBezTo>
                  <a:pt x="59" y="10111"/>
                  <a:pt x="439" y="15393"/>
                  <a:pt x="293" y="19158"/>
                </a:cubicBezTo>
                <a:cubicBezTo>
                  <a:pt x="1" y="24090"/>
                  <a:pt x="88" y="29052"/>
                  <a:pt x="497" y="33984"/>
                </a:cubicBezTo>
                <a:cubicBezTo>
                  <a:pt x="1139" y="40668"/>
                  <a:pt x="4116" y="43411"/>
                  <a:pt x="9544" y="43586"/>
                </a:cubicBezTo>
                <a:cubicBezTo>
                  <a:pt x="12104" y="43664"/>
                  <a:pt x="14656" y="43725"/>
                  <a:pt x="17199" y="43725"/>
                </a:cubicBezTo>
                <a:cubicBezTo>
                  <a:pt x="19411" y="43725"/>
                  <a:pt x="21617" y="43679"/>
                  <a:pt x="23816" y="43557"/>
                </a:cubicBezTo>
                <a:cubicBezTo>
                  <a:pt x="27435" y="43353"/>
                  <a:pt x="31433" y="43557"/>
                  <a:pt x="34702" y="41660"/>
                </a:cubicBezTo>
                <a:cubicBezTo>
                  <a:pt x="37971" y="39763"/>
                  <a:pt x="38963" y="35560"/>
                  <a:pt x="39021" y="31299"/>
                </a:cubicBezTo>
                <a:cubicBezTo>
                  <a:pt x="39109" y="25987"/>
                  <a:pt x="38759" y="20646"/>
                  <a:pt x="38642" y="15306"/>
                </a:cubicBezTo>
                <a:cubicBezTo>
                  <a:pt x="38584" y="10694"/>
                  <a:pt x="37591" y="5616"/>
                  <a:pt x="33856" y="3135"/>
                </a:cubicBezTo>
                <a:cubicBezTo>
                  <a:pt x="30308" y="790"/>
                  <a:pt x="26293" y="1"/>
                  <a:pt x="22320"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nvGrpSpPr>
          <p:cNvPr id="217" name="Google Shape;217;g13edbe849d4_0_847"/>
          <p:cNvGrpSpPr/>
          <p:nvPr/>
        </p:nvGrpSpPr>
        <p:grpSpPr>
          <a:xfrm rot="5400000">
            <a:off x="-1424410" y="7761584"/>
            <a:ext cx="3465197" cy="1892760"/>
            <a:chOff x="6928067" y="2555588"/>
            <a:chExt cx="1830919" cy="1000190"/>
          </a:xfrm>
        </p:grpSpPr>
        <p:sp>
          <p:nvSpPr>
            <p:cNvPr id="218" name="Google Shape;218;g13edbe849d4_0_847"/>
            <p:cNvSpPr/>
            <p:nvPr/>
          </p:nvSpPr>
          <p:spPr>
            <a:xfrm>
              <a:off x="6928067" y="2555588"/>
              <a:ext cx="1830919" cy="1000190"/>
            </a:xfrm>
            <a:custGeom>
              <a:rect b="b" l="l" r="r" t="t"/>
              <a:pathLst>
                <a:path extrusionOk="0" h="16166" w="29593">
                  <a:moveTo>
                    <a:pt x="3585" y="0"/>
                  </a:moveTo>
                  <a:cubicBezTo>
                    <a:pt x="2473" y="0"/>
                    <a:pt x="1362" y="81"/>
                    <a:pt x="263" y="240"/>
                  </a:cubicBezTo>
                  <a:cubicBezTo>
                    <a:pt x="88" y="269"/>
                    <a:pt x="0" y="444"/>
                    <a:pt x="88" y="590"/>
                  </a:cubicBezTo>
                  <a:cubicBezTo>
                    <a:pt x="1927" y="4238"/>
                    <a:pt x="4582" y="7390"/>
                    <a:pt x="7851" y="9813"/>
                  </a:cubicBezTo>
                  <a:cubicBezTo>
                    <a:pt x="11120" y="12235"/>
                    <a:pt x="14914" y="13928"/>
                    <a:pt x="18912" y="14687"/>
                  </a:cubicBezTo>
                  <a:cubicBezTo>
                    <a:pt x="20791" y="14996"/>
                    <a:pt x="22670" y="15138"/>
                    <a:pt x="24561" y="15138"/>
                  </a:cubicBezTo>
                  <a:cubicBezTo>
                    <a:pt x="25167" y="15138"/>
                    <a:pt x="25775" y="15124"/>
                    <a:pt x="26384" y="15095"/>
                  </a:cubicBezTo>
                  <a:cubicBezTo>
                    <a:pt x="26676" y="15241"/>
                    <a:pt x="26967" y="15387"/>
                    <a:pt x="27289" y="15475"/>
                  </a:cubicBezTo>
                  <a:lnTo>
                    <a:pt x="29273" y="16146"/>
                  </a:lnTo>
                  <a:cubicBezTo>
                    <a:pt x="29304" y="16160"/>
                    <a:pt x="29332" y="16166"/>
                    <a:pt x="29357" y="16166"/>
                  </a:cubicBezTo>
                  <a:cubicBezTo>
                    <a:pt x="29551" y="16166"/>
                    <a:pt x="29593" y="15811"/>
                    <a:pt x="29361" y="15708"/>
                  </a:cubicBezTo>
                  <a:lnTo>
                    <a:pt x="27668" y="15125"/>
                  </a:lnTo>
                  <a:cubicBezTo>
                    <a:pt x="27376" y="15037"/>
                    <a:pt x="27084" y="14949"/>
                    <a:pt x="26822" y="14833"/>
                  </a:cubicBezTo>
                  <a:cubicBezTo>
                    <a:pt x="26792" y="14716"/>
                    <a:pt x="26705" y="14628"/>
                    <a:pt x="26588" y="14628"/>
                  </a:cubicBezTo>
                  <a:lnTo>
                    <a:pt x="26501" y="14628"/>
                  </a:lnTo>
                  <a:cubicBezTo>
                    <a:pt x="26325" y="14453"/>
                    <a:pt x="26179" y="14278"/>
                    <a:pt x="26063" y="14074"/>
                  </a:cubicBezTo>
                  <a:cubicBezTo>
                    <a:pt x="25450" y="13140"/>
                    <a:pt x="24779" y="12264"/>
                    <a:pt x="24107" y="11418"/>
                  </a:cubicBezTo>
                  <a:cubicBezTo>
                    <a:pt x="22677" y="9696"/>
                    <a:pt x="21072" y="8120"/>
                    <a:pt x="19350" y="6690"/>
                  </a:cubicBezTo>
                  <a:cubicBezTo>
                    <a:pt x="17687" y="5289"/>
                    <a:pt x="15935" y="4034"/>
                    <a:pt x="14068" y="2925"/>
                  </a:cubicBezTo>
                  <a:cubicBezTo>
                    <a:pt x="12054" y="1699"/>
                    <a:pt x="9865" y="853"/>
                    <a:pt x="7588" y="357"/>
                  </a:cubicBezTo>
                  <a:cubicBezTo>
                    <a:pt x="6265" y="118"/>
                    <a:pt x="4924" y="0"/>
                    <a:pt x="3585" y="0"/>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nvGrpSpPr>
            <p:cNvPr id="219" name="Google Shape;219;g13edbe849d4_0_847"/>
            <p:cNvGrpSpPr/>
            <p:nvPr/>
          </p:nvGrpSpPr>
          <p:grpSpPr>
            <a:xfrm>
              <a:off x="7124316" y="2726160"/>
              <a:ext cx="1447758" cy="751473"/>
              <a:chOff x="7124316" y="2726160"/>
              <a:chExt cx="1447758" cy="751473"/>
            </a:xfrm>
          </p:grpSpPr>
          <p:sp>
            <p:nvSpPr>
              <p:cNvPr id="220" name="Google Shape;220;g13edbe849d4_0_847"/>
              <p:cNvSpPr/>
              <p:nvPr/>
            </p:nvSpPr>
            <p:spPr>
              <a:xfrm>
                <a:off x="7124316" y="2726160"/>
                <a:ext cx="1447758" cy="751473"/>
              </a:xfrm>
              <a:custGeom>
                <a:rect b="b" l="l" r="r" t="t"/>
                <a:pathLst>
                  <a:path extrusionOk="0" h="12146" w="23400">
                    <a:moveTo>
                      <a:pt x="155" y="1"/>
                    </a:moveTo>
                    <a:cubicBezTo>
                      <a:pt x="64" y="1"/>
                      <a:pt x="0" y="149"/>
                      <a:pt x="97" y="197"/>
                    </a:cubicBezTo>
                    <a:cubicBezTo>
                      <a:pt x="7452" y="4809"/>
                      <a:pt x="15157" y="8807"/>
                      <a:pt x="23183" y="12134"/>
                    </a:cubicBezTo>
                    <a:cubicBezTo>
                      <a:pt x="23199" y="12142"/>
                      <a:pt x="23215" y="12146"/>
                      <a:pt x="23231" y="12146"/>
                    </a:cubicBezTo>
                    <a:cubicBezTo>
                      <a:pt x="23327" y="12146"/>
                      <a:pt x="23400" y="12009"/>
                      <a:pt x="23299" y="11959"/>
                    </a:cubicBezTo>
                    <a:cubicBezTo>
                      <a:pt x="15273" y="8632"/>
                      <a:pt x="7539" y="4633"/>
                      <a:pt x="214" y="22"/>
                    </a:cubicBezTo>
                    <a:cubicBezTo>
                      <a:pt x="194" y="7"/>
                      <a:pt x="174" y="1"/>
                      <a:pt x="155"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21" name="Google Shape;221;g13edbe849d4_0_847"/>
              <p:cNvSpPr/>
              <p:nvPr/>
            </p:nvSpPr>
            <p:spPr>
              <a:xfrm>
                <a:off x="7895699" y="2991702"/>
                <a:ext cx="275012" cy="309907"/>
              </a:xfrm>
              <a:custGeom>
                <a:rect b="b" l="l" r="r" t="t"/>
                <a:pathLst>
                  <a:path extrusionOk="0" h="5009" w="4445">
                    <a:moveTo>
                      <a:pt x="144" y="0"/>
                    </a:moveTo>
                    <a:cubicBezTo>
                      <a:pt x="68" y="0"/>
                      <a:pt x="1" y="76"/>
                      <a:pt x="62" y="137"/>
                    </a:cubicBezTo>
                    <a:cubicBezTo>
                      <a:pt x="1288" y="1888"/>
                      <a:pt x="2689" y="3493"/>
                      <a:pt x="4206" y="4982"/>
                    </a:cubicBezTo>
                    <a:cubicBezTo>
                      <a:pt x="4231" y="5001"/>
                      <a:pt x="4257" y="5009"/>
                      <a:pt x="4282" y="5009"/>
                    </a:cubicBezTo>
                    <a:cubicBezTo>
                      <a:pt x="4373" y="5009"/>
                      <a:pt x="4444" y="4899"/>
                      <a:pt x="4352" y="4807"/>
                    </a:cubicBezTo>
                    <a:cubicBezTo>
                      <a:pt x="2835" y="3348"/>
                      <a:pt x="1463" y="1742"/>
                      <a:pt x="237" y="50"/>
                    </a:cubicBezTo>
                    <a:cubicBezTo>
                      <a:pt x="211" y="14"/>
                      <a:pt x="176" y="0"/>
                      <a:pt x="144"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22" name="Google Shape;222;g13edbe849d4_0_847"/>
              <p:cNvSpPr/>
              <p:nvPr/>
            </p:nvSpPr>
            <p:spPr>
              <a:xfrm>
                <a:off x="7388249" y="2757033"/>
                <a:ext cx="153994" cy="215555"/>
              </a:xfrm>
              <a:custGeom>
                <a:rect b="b" l="l" r="r" t="t"/>
                <a:pathLst>
                  <a:path extrusionOk="0" h="3484" w="2489">
                    <a:moveTo>
                      <a:pt x="160" y="0"/>
                    </a:moveTo>
                    <a:cubicBezTo>
                      <a:pt x="85" y="0"/>
                      <a:pt x="1" y="83"/>
                      <a:pt x="63" y="165"/>
                    </a:cubicBezTo>
                    <a:lnTo>
                      <a:pt x="2252" y="3434"/>
                    </a:lnTo>
                    <a:cubicBezTo>
                      <a:pt x="2278" y="3469"/>
                      <a:pt x="2312" y="3483"/>
                      <a:pt x="2345" y="3483"/>
                    </a:cubicBezTo>
                    <a:cubicBezTo>
                      <a:pt x="2421" y="3483"/>
                      <a:pt x="2488" y="3408"/>
                      <a:pt x="2427" y="3346"/>
                    </a:cubicBezTo>
                    <a:lnTo>
                      <a:pt x="238" y="48"/>
                    </a:lnTo>
                    <a:cubicBezTo>
                      <a:pt x="221" y="14"/>
                      <a:pt x="191" y="0"/>
                      <a:pt x="160"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23" name="Google Shape;223;g13edbe849d4_0_847"/>
              <p:cNvSpPr/>
              <p:nvPr/>
            </p:nvSpPr>
            <p:spPr>
              <a:xfrm>
                <a:off x="7633869" y="2868892"/>
                <a:ext cx="152633" cy="235477"/>
              </a:xfrm>
              <a:custGeom>
                <a:rect b="b" l="l" r="r" t="t"/>
                <a:pathLst>
                  <a:path extrusionOk="0" h="3806" w="2467">
                    <a:moveTo>
                      <a:pt x="144" y="1"/>
                    </a:moveTo>
                    <a:cubicBezTo>
                      <a:pt x="68" y="1"/>
                      <a:pt x="1" y="76"/>
                      <a:pt x="62" y="138"/>
                    </a:cubicBezTo>
                    <a:cubicBezTo>
                      <a:pt x="821" y="1334"/>
                      <a:pt x="1551" y="2531"/>
                      <a:pt x="2251" y="3757"/>
                    </a:cubicBezTo>
                    <a:cubicBezTo>
                      <a:pt x="2269" y="3792"/>
                      <a:pt x="2297" y="3806"/>
                      <a:pt x="2326" y="3806"/>
                    </a:cubicBezTo>
                    <a:cubicBezTo>
                      <a:pt x="2394" y="3806"/>
                      <a:pt x="2467" y="3730"/>
                      <a:pt x="2426" y="3669"/>
                    </a:cubicBezTo>
                    <a:cubicBezTo>
                      <a:pt x="1726" y="2414"/>
                      <a:pt x="996" y="1217"/>
                      <a:pt x="237" y="50"/>
                    </a:cubicBezTo>
                    <a:cubicBezTo>
                      <a:pt x="211" y="15"/>
                      <a:pt x="177" y="1"/>
                      <a:pt x="144"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24" name="Google Shape;224;g13edbe849d4_0_847"/>
              <p:cNvSpPr/>
              <p:nvPr/>
            </p:nvSpPr>
            <p:spPr>
              <a:xfrm>
                <a:off x="8269264" y="3259348"/>
                <a:ext cx="138218" cy="158573"/>
              </a:xfrm>
              <a:custGeom>
                <a:rect b="b" l="l" r="r" t="t"/>
                <a:pathLst>
                  <a:path extrusionOk="0" h="2563" w="2234">
                    <a:moveTo>
                      <a:pt x="136" y="0"/>
                    </a:moveTo>
                    <a:cubicBezTo>
                      <a:pt x="64" y="0"/>
                      <a:pt x="0" y="102"/>
                      <a:pt x="65" y="189"/>
                    </a:cubicBezTo>
                    <a:lnTo>
                      <a:pt x="2021" y="2524"/>
                    </a:lnTo>
                    <a:cubicBezTo>
                      <a:pt x="2041" y="2551"/>
                      <a:pt x="2065" y="2563"/>
                      <a:pt x="2089" y="2563"/>
                    </a:cubicBezTo>
                    <a:cubicBezTo>
                      <a:pt x="2164" y="2563"/>
                      <a:pt x="2234" y="2445"/>
                      <a:pt x="2167" y="2378"/>
                    </a:cubicBezTo>
                    <a:lnTo>
                      <a:pt x="211" y="43"/>
                    </a:lnTo>
                    <a:cubicBezTo>
                      <a:pt x="188" y="13"/>
                      <a:pt x="162" y="0"/>
                      <a:pt x="136"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25" name="Google Shape;225;g13edbe849d4_0_847"/>
              <p:cNvSpPr/>
              <p:nvPr/>
            </p:nvSpPr>
            <p:spPr>
              <a:xfrm>
                <a:off x="7737995" y="3189127"/>
                <a:ext cx="214627" cy="88103"/>
              </a:xfrm>
              <a:custGeom>
                <a:rect b="b" l="l" r="r" t="t"/>
                <a:pathLst>
                  <a:path extrusionOk="0" h="1424" w="3469">
                    <a:moveTo>
                      <a:pt x="3332" y="0"/>
                    </a:moveTo>
                    <a:cubicBezTo>
                      <a:pt x="3317" y="0"/>
                      <a:pt x="3300" y="3"/>
                      <a:pt x="3282" y="11"/>
                    </a:cubicBezTo>
                    <a:cubicBezTo>
                      <a:pt x="2202" y="332"/>
                      <a:pt x="1152" y="740"/>
                      <a:pt x="101" y="1236"/>
                    </a:cubicBezTo>
                    <a:cubicBezTo>
                      <a:pt x="1" y="1287"/>
                      <a:pt x="73" y="1423"/>
                      <a:pt x="170" y="1423"/>
                    </a:cubicBezTo>
                    <a:cubicBezTo>
                      <a:pt x="185" y="1423"/>
                      <a:pt x="201" y="1420"/>
                      <a:pt x="218" y="1411"/>
                    </a:cubicBezTo>
                    <a:cubicBezTo>
                      <a:pt x="1239" y="945"/>
                      <a:pt x="2290" y="536"/>
                      <a:pt x="3341" y="215"/>
                    </a:cubicBezTo>
                    <a:cubicBezTo>
                      <a:pt x="3469" y="164"/>
                      <a:pt x="3439" y="0"/>
                      <a:pt x="3332"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26" name="Google Shape;226;g13edbe849d4_0_847"/>
              <p:cNvSpPr/>
              <p:nvPr/>
            </p:nvSpPr>
            <p:spPr>
              <a:xfrm>
                <a:off x="7447396" y="3017564"/>
                <a:ext cx="192849" cy="77214"/>
              </a:xfrm>
              <a:custGeom>
                <a:rect b="b" l="l" r="r" t="t"/>
                <a:pathLst>
                  <a:path extrusionOk="0" h="1248" w="3117">
                    <a:moveTo>
                      <a:pt x="2980" y="1"/>
                    </a:moveTo>
                    <a:cubicBezTo>
                      <a:pt x="2965" y="1"/>
                      <a:pt x="2948" y="4"/>
                      <a:pt x="2930" y="11"/>
                    </a:cubicBezTo>
                    <a:lnTo>
                      <a:pt x="128" y="1032"/>
                    </a:lnTo>
                    <a:cubicBezTo>
                      <a:pt x="0" y="1084"/>
                      <a:pt x="52" y="1247"/>
                      <a:pt x="145" y="1247"/>
                    </a:cubicBezTo>
                    <a:cubicBezTo>
                      <a:pt x="159" y="1247"/>
                      <a:pt x="172" y="1244"/>
                      <a:pt x="187" y="1237"/>
                    </a:cubicBezTo>
                    <a:lnTo>
                      <a:pt x="2989" y="215"/>
                    </a:lnTo>
                    <a:cubicBezTo>
                      <a:pt x="3117" y="164"/>
                      <a:pt x="3087" y="1"/>
                      <a:pt x="2980"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27" name="Google Shape;227;g13edbe849d4_0_847"/>
              <p:cNvSpPr/>
              <p:nvPr/>
            </p:nvSpPr>
            <p:spPr>
              <a:xfrm>
                <a:off x="7183153" y="2842907"/>
                <a:ext cx="154242" cy="43742"/>
              </a:xfrm>
              <a:custGeom>
                <a:rect b="b" l="l" r="r" t="t"/>
                <a:pathLst>
                  <a:path extrusionOk="0" h="707" w="2493">
                    <a:moveTo>
                      <a:pt x="2326" y="0"/>
                    </a:moveTo>
                    <a:cubicBezTo>
                      <a:pt x="2317" y="0"/>
                      <a:pt x="2308" y="1"/>
                      <a:pt x="2298" y="3"/>
                    </a:cubicBezTo>
                    <a:lnTo>
                      <a:pt x="109" y="499"/>
                    </a:lnTo>
                    <a:cubicBezTo>
                      <a:pt x="0" y="526"/>
                      <a:pt x="44" y="706"/>
                      <a:pt x="145" y="706"/>
                    </a:cubicBezTo>
                    <a:cubicBezTo>
                      <a:pt x="152" y="706"/>
                      <a:pt x="160" y="705"/>
                      <a:pt x="168" y="703"/>
                    </a:cubicBezTo>
                    <a:lnTo>
                      <a:pt x="2356" y="207"/>
                    </a:lnTo>
                    <a:cubicBezTo>
                      <a:pt x="2493" y="180"/>
                      <a:pt x="2451" y="0"/>
                      <a:pt x="2326"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28" name="Google Shape;228;g13edbe849d4_0_847"/>
              <p:cNvSpPr/>
              <p:nvPr/>
            </p:nvSpPr>
            <p:spPr>
              <a:xfrm>
                <a:off x="8060828" y="3342005"/>
                <a:ext cx="214503" cy="77276"/>
              </a:xfrm>
              <a:custGeom>
                <a:rect b="b" l="l" r="r" t="t"/>
                <a:pathLst>
                  <a:path extrusionOk="0" h="1249" w="3467">
                    <a:moveTo>
                      <a:pt x="3100" y="1"/>
                    </a:moveTo>
                    <a:cubicBezTo>
                      <a:pt x="2842" y="1"/>
                      <a:pt x="2523" y="194"/>
                      <a:pt x="2325" y="254"/>
                    </a:cubicBezTo>
                    <a:lnTo>
                      <a:pt x="136" y="1042"/>
                    </a:lnTo>
                    <a:cubicBezTo>
                      <a:pt x="0" y="1069"/>
                      <a:pt x="42" y="1249"/>
                      <a:pt x="167" y="1249"/>
                    </a:cubicBezTo>
                    <a:cubicBezTo>
                      <a:pt x="176" y="1249"/>
                      <a:pt x="185" y="1248"/>
                      <a:pt x="195" y="1246"/>
                    </a:cubicBezTo>
                    <a:lnTo>
                      <a:pt x="1683" y="692"/>
                    </a:lnTo>
                    <a:cubicBezTo>
                      <a:pt x="1835" y="641"/>
                      <a:pt x="2771" y="220"/>
                      <a:pt x="3117" y="220"/>
                    </a:cubicBezTo>
                    <a:cubicBezTo>
                      <a:pt x="3171" y="220"/>
                      <a:pt x="3210" y="230"/>
                      <a:pt x="3230" y="254"/>
                    </a:cubicBezTo>
                    <a:cubicBezTo>
                      <a:pt x="3248" y="289"/>
                      <a:pt x="3278" y="303"/>
                      <a:pt x="3310" y="303"/>
                    </a:cubicBezTo>
                    <a:cubicBezTo>
                      <a:pt x="3385" y="303"/>
                      <a:pt x="3466" y="227"/>
                      <a:pt x="3405" y="166"/>
                    </a:cubicBezTo>
                    <a:cubicBezTo>
                      <a:pt x="3330" y="44"/>
                      <a:pt x="3222" y="1"/>
                      <a:pt x="3100"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grpSp>
      <p:sp>
        <p:nvSpPr>
          <p:cNvPr id="229" name="Google Shape;229;g13edbe849d4_0_847"/>
          <p:cNvSpPr/>
          <p:nvPr/>
        </p:nvSpPr>
        <p:spPr>
          <a:xfrm rot="8999813">
            <a:off x="-792534" y="8635896"/>
            <a:ext cx="3520257" cy="1726220"/>
          </a:xfrm>
          <a:custGeom>
            <a:rect b="b" l="l" r="r" t="t"/>
            <a:pathLst>
              <a:path extrusionOk="0" h="13033" w="24295">
                <a:moveTo>
                  <a:pt x="15897" y="1"/>
                </a:moveTo>
                <a:cubicBezTo>
                  <a:pt x="15839" y="1"/>
                  <a:pt x="15751" y="30"/>
                  <a:pt x="15722" y="88"/>
                </a:cubicBezTo>
                <a:cubicBezTo>
                  <a:pt x="15664" y="147"/>
                  <a:pt x="15634" y="205"/>
                  <a:pt x="15664" y="293"/>
                </a:cubicBezTo>
                <a:cubicBezTo>
                  <a:pt x="15664" y="351"/>
                  <a:pt x="15722" y="409"/>
                  <a:pt x="15809" y="439"/>
                </a:cubicBezTo>
                <a:lnTo>
                  <a:pt x="15926" y="439"/>
                </a:lnTo>
                <a:cubicBezTo>
                  <a:pt x="16043" y="614"/>
                  <a:pt x="16160" y="818"/>
                  <a:pt x="16276" y="1051"/>
                </a:cubicBezTo>
                <a:cubicBezTo>
                  <a:pt x="16452" y="1314"/>
                  <a:pt x="16656" y="1606"/>
                  <a:pt x="16831" y="1898"/>
                </a:cubicBezTo>
                <a:cubicBezTo>
                  <a:pt x="17181" y="2482"/>
                  <a:pt x="17561" y="3065"/>
                  <a:pt x="17911" y="3649"/>
                </a:cubicBezTo>
                <a:cubicBezTo>
                  <a:pt x="18582" y="4670"/>
                  <a:pt x="19224" y="5692"/>
                  <a:pt x="19866" y="6743"/>
                </a:cubicBezTo>
                <a:cubicBezTo>
                  <a:pt x="19808" y="6743"/>
                  <a:pt x="19749" y="6743"/>
                  <a:pt x="19720" y="6801"/>
                </a:cubicBezTo>
                <a:lnTo>
                  <a:pt x="19633" y="6918"/>
                </a:lnTo>
                <a:cubicBezTo>
                  <a:pt x="19078" y="6772"/>
                  <a:pt x="18524" y="6626"/>
                  <a:pt x="17969" y="6480"/>
                </a:cubicBezTo>
                <a:cubicBezTo>
                  <a:pt x="17969" y="6451"/>
                  <a:pt x="17969" y="6422"/>
                  <a:pt x="17940" y="6392"/>
                </a:cubicBezTo>
                <a:lnTo>
                  <a:pt x="17882" y="6334"/>
                </a:lnTo>
                <a:cubicBezTo>
                  <a:pt x="17882" y="6246"/>
                  <a:pt x="17852" y="6188"/>
                  <a:pt x="17765" y="6159"/>
                </a:cubicBezTo>
                <a:cubicBezTo>
                  <a:pt x="16452" y="4349"/>
                  <a:pt x="15226" y="2452"/>
                  <a:pt x="14146" y="497"/>
                </a:cubicBezTo>
                <a:cubicBezTo>
                  <a:pt x="14116" y="428"/>
                  <a:pt x="14059" y="399"/>
                  <a:pt x="14001" y="399"/>
                </a:cubicBezTo>
                <a:cubicBezTo>
                  <a:pt x="13887" y="399"/>
                  <a:pt x="13767" y="508"/>
                  <a:pt x="13825" y="643"/>
                </a:cubicBezTo>
                <a:cubicBezTo>
                  <a:pt x="14934" y="2598"/>
                  <a:pt x="16160" y="4524"/>
                  <a:pt x="17473" y="6334"/>
                </a:cubicBezTo>
                <a:cubicBezTo>
                  <a:pt x="16802" y="6130"/>
                  <a:pt x="16101" y="5925"/>
                  <a:pt x="15430" y="5692"/>
                </a:cubicBezTo>
                <a:cubicBezTo>
                  <a:pt x="15430" y="5663"/>
                  <a:pt x="15430" y="5604"/>
                  <a:pt x="15401" y="5546"/>
                </a:cubicBezTo>
                <a:cubicBezTo>
                  <a:pt x="14233" y="3853"/>
                  <a:pt x="13008" y="2160"/>
                  <a:pt x="11782" y="497"/>
                </a:cubicBezTo>
                <a:cubicBezTo>
                  <a:pt x="11753" y="453"/>
                  <a:pt x="11714" y="435"/>
                  <a:pt x="11675" y="435"/>
                </a:cubicBezTo>
                <a:cubicBezTo>
                  <a:pt x="11558" y="435"/>
                  <a:pt x="11432" y="599"/>
                  <a:pt x="11519" y="730"/>
                </a:cubicBezTo>
                <a:cubicBezTo>
                  <a:pt x="12687" y="2306"/>
                  <a:pt x="13825" y="3882"/>
                  <a:pt x="14963" y="5517"/>
                </a:cubicBezTo>
                <a:lnTo>
                  <a:pt x="14905" y="5546"/>
                </a:lnTo>
                <a:cubicBezTo>
                  <a:pt x="14088" y="5254"/>
                  <a:pt x="13270" y="4962"/>
                  <a:pt x="12453" y="4641"/>
                </a:cubicBezTo>
                <a:cubicBezTo>
                  <a:pt x="12453" y="4612"/>
                  <a:pt x="12424" y="4554"/>
                  <a:pt x="12366" y="4554"/>
                </a:cubicBezTo>
                <a:cubicBezTo>
                  <a:pt x="12395" y="4495"/>
                  <a:pt x="12366" y="4466"/>
                  <a:pt x="12336" y="4437"/>
                </a:cubicBezTo>
                <a:lnTo>
                  <a:pt x="8922" y="293"/>
                </a:lnTo>
                <a:cubicBezTo>
                  <a:pt x="8883" y="246"/>
                  <a:pt x="8836" y="226"/>
                  <a:pt x="8790" y="226"/>
                </a:cubicBezTo>
                <a:cubicBezTo>
                  <a:pt x="8665" y="226"/>
                  <a:pt x="8552" y="376"/>
                  <a:pt x="8659" y="526"/>
                </a:cubicBezTo>
                <a:lnTo>
                  <a:pt x="11899" y="4466"/>
                </a:lnTo>
                <a:cubicBezTo>
                  <a:pt x="11227" y="4233"/>
                  <a:pt x="10556" y="3999"/>
                  <a:pt x="9885" y="3824"/>
                </a:cubicBezTo>
                <a:lnTo>
                  <a:pt x="9856" y="3795"/>
                </a:lnTo>
                <a:cubicBezTo>
                  <a:pt x="8834" y="2686"/>
                  <a:pt x="7842" y="1518"/>
                  <a:pt x="6850" y="351"/>
                </a:cubicBezTo>
                <a:cubicBezTo>
                  <a:pt x="6813" y="314"/>
                  <a:pt x="6768" y="298"/>
                  <a:pt x="6724" y="298"/>
                </a:cubicBezTo>
                <a:cubicBezTo>
                  <a:pt x="6628" y="298"/>
                  <a:pt x="6538" y="377"/>
                  <a:pt x="6558" y="497"/>
                </a:cubicBezTo>
                <a:lnTo>
                  <a:pt x="6558" y="760"/>
                </a:lnTo>
                <a:cubicBezTo>
                  <a:pt x="6558" y="849"/>
                  <a:pt x="6612" y="884"/>
                  <a:pt x="6682" y="884"/>
                </a:cubicBezTo>
                <a:cubicBezTo>
                  <a:pt x="6726" y="884"/>
                  <a:pt x="6775" y="870"/>
                  <a:pt x="6820" y="847"/>
                </a:cubicBezTo>
                <a:cubicBezTo>
                  <a:pt x="7608" y="1810"/>
                  <a:pt x="8426" y="2744"/>
                  <a:pt x="9243" y="3649"/>
                </a:cubicBezTo>
                <a:cubicBezTo>
                  <a:pt x="8396" y="3415"/>
                  <a:pt x="7550" y="3240"/>
                  <a:pt x="6704" y="3094"/>
                </a:cubicBezTo>
                <a:lnTo>
                  <a:pt x="6324" y="3065"/>
                </a:lnTo>
                <a:cubicBezTo>
                  <a:pt x="5799" y="2336"/>
                  <a:pt x="5186" y="1694"/>
                  <a:pt x="4515" y="1110"/>
                </a:cubicBezTo>
                <a:cubicBezTo>
                  <a:pt x="4487" y="1082"/>
                  <a:pt x="4457" y="1070"/>
                  <a:pt x="4428" y="1070"/>
                </a:cubicBezTo>
                <a:cubicBezTo>
                  <a:pt x="4305" y="1070"/>
                  <a:pt x="4198" y="1284"/>
                  <a:pt x="4340" y="1402"/>
                </a:cubicBezTo>
                <a:cubicBezTo>
                  <a:pt x="4865" y="1869"/>
                  <a:pt x="5361" y="2423"/>
                  <a:pt x="5828" y="2978"/>
                </a:cubicBezTo>
                <a:cubicBezTo>
                  <a:pt x="5186" y="2890"/>
                  <a:pt x="4573" y="2803"/>
                  <a:pt x="3931" y="2744"/>
                </a:cubicBezTo>
                <a:cubicBezTo>
                  <a:pt x="3668" y="2394"/>
                  <a:pt x="3406" y="2102"/>
                  <a:pt x="3085" y="1839"/>
                </a:cubicBezTo>
                <a:cubicBezTo>
                  <a:pt x="3049" y="1809"/>
                  <a:pt x="3013" y="1797"/>
                  <a:pt x="2979" y="1797"/>
                </a:cubicBezTo>
                <a:cubicBezTo>
                  <a:pt x="2851" y="1797"/>
                  <a:pt x="2764" y="1986"/>
                  <a:pt x="2880" y="2102"/>
                </a:cubicBezTo>
                <a:cubicBezTo>
                  <a:pt x="3085" y="2277"/>
                  <a:pt x="3260" y="2482"/>
                  <a:pt x="3435" y="2686"/>
                </a:cubicBezTo>
                <a:lnTo>
                  <a:pt x="254" y="2306"/>
                </a:lnTo>
                <a:cubicBezTo>
                  <a:pt x="244" y="2305"/>
                  <a:pt x="235" y="2305"/>
                  <a:pt x="227" y="2305"/>
                </a:cubicBezTo>
                <a:cubicBezTo>
                  <a:pt x="18" y="2305"/>
                  <a:pt x="0" y="2629"/>
                  <a:pt x="225" y="2657"/>
                </a:cubicBezTo>
                <a:cubicBezTo>
                  <a:pt x="1392" y="2803"/>
                  <a:pt x="2559" y="2919"/>
                  <a:pt x="3727" y="3065"/>
                </a:cubicBezTo>
                <a:cubicBezTo>
                  <a:pt x="3756" y="3094"/>
                  <a:pt x="3785" y="3124"/>
                  <a:pt x="3814" y="3153"/>
                </a:cubicBezTo>
                <a:lnTo>
                  <a:pt x="2063" y="4203"/>
                </a:lnTo>
                <a:cubicBezTo>
                  <a:pt x="1914" y="4303"/>
                  <a:pt x="1998" y="4550"/>
                  <a:pt x="2133" y="4550"/>
                </a:cubicBezTo>
                <a:cubicBezTo>
                  <a:pt x="2157" y="4550"/>
                  <a:pt x="2183" y="4542"/>
                  <a:pt x="2209" y="4524"/>
                </a:cubicBezTo>
                <a:lnTo>
                  <a:pt x="4252" y="3299"/>
                </a:lnTo>
                <a:cubicBezTo>
                  <a:pt x="4310" y="3270"/>
                  <a:pt x="4340" y="3182"/>
                  <a:pt x="4340" y="3124"/>
                </a:cubicBezTo>
                <a:cubicBezTo>
                  <a:pt x="4836" y="3182"/>
                  <a:pt x="5303" y="3240"/>
                  <a:pt x="5799" y="3328"/>
                </a:cubicBezTo>
                <a:lnTo>
                  <a:pt x="3902" y="5079"/>
                </a:lnTo>
                <a:cubicBezTo>
                  <a:pt x="3786" y="5195"/>
                  <a:pt x="3891" y="5384"/>
                  <a:pt x="4027" y="5384"/>
                </a:cubicBezTo>
                <a:cubicBezTo>
                  <a:pt x="4062" y="5384"/>
                  <a:pt x="4099" y="5372"/>
                  <a:pt x="4135" y="5342"/>
                </a:cubicBezTo>
                <a:lnTo>
                  <a:pt x="6178" y="3445"/>
                </a:lnTo>
                <a:cubicBezTo>
                  <a:pt x="6202" y="3457"/>
                  <a:pt x="6232" y="3464"/>
                  <a:pt x="6262" y="3464"/>
                </a:cubicBezTo>
                <a:cubicBezTo>
                  <a:pt x="6304" y="3464"/>
                  <a:pt x="6348" y="3450"/>
                  <a:pt x="6383" y="3415"/>
                </a:cubicBezTo>
                <a:lnTo>
                  <a:pt x="6674" y="3445"/>
                </a:lnTo>
                <a:cubicBezTo>
                  <a:pt x="7521" y="3591"/>
                  <a:pt x="8367" y="3766"/>
                  <a:pt x="9214" y="3999"/>
                </a:cubicBezTo>
                <a:cubicBezTo>
                  <a:pt x="8075" y="4729"/>
                  <a:pt x="6908" y="5429"/>
                  <a:pt x="5711" y="6100"/>
                </a:cubicBezTo>
                <a:cubicBezTo>
                  <a:pt x="5538" y="6175"/>
                  <a:pt x="5617" y="6418"/>
                  <a:pt x="5770" y="6418"/>
                </a:cubicBezTo>
                <a:cubicBezTo>
                  <a:pt x="5797" y="6418"/>
                  <a:pt x="5826" y="6410"/>
                  <a:pt x="5857" y="6392"/>
                </a:cubicBezTo>
                <a:cubicBezTo>
                  <a:pt x="7141" y="5663"/>
                  <a:pt x="8426" y="4904"/>
                  <a:pt x="9651" y="4116"/>
                </a:cubicBezTo>
                <a:cubicBezTo>
                  <a:pt x="10381" y="4320"/>
                  <a:pt x="11081" y="4554"/>
                  <a:pt x="11782" y="4816"/>
                </a:cubicBezTo>
                <a:lnTo>
                  <a:pt x="8280" y="7326"/>
                </a:lnTo>
                <a:cubicBezTo>
                  <a:pt x="8111" y="7423"/>
                  <a:pt x="8241" y="7618"/>
                  <a:pt x="8389" y="7618"/>
                </a:cubicBezTo>
                <a:cubicBezTo>
                  <a:pt x="8421" y="7618"/>
                  <a:pt x="8453" y="7609"/>
                  <a:pt x="8484" y="7589"/>
                </a:cubicBezTo>
                <a:lnTo>
                  <a:pt x="12161" y="4962"/>
                </a:lnTo>
                <a:lnTo>
                  <a:pt x="12599" y="5108"/>
                </a:lnTo>
                <a:cubicBezTo>
                  <a:pt x="13241" y="5342"/>
                  <a:pt x="13883" y="5604"/>
                  <a:pt x="14554" y="5838"/>
                </a:cubicBezTo>
                <a:cubicBezTo>
                  <a:pt x="13650" y="6567"/>
                  <a:pt x="12657" y="7239"/>
                  <a:pt x="11636" y="7793"/>
                </a:cubicBezTo>
                <a:cubicBezTo>
                  <a:pt x="11432" y="7881"/>
                  <a:pt x="9564" y="8552"/>
                  <a:pt x="10352" y="8961"/>
                </a:cubicBezTo>
                <a:cubicBezTo>
                  <a:pt x="10376" y="8973"/>
                  <a:pt x="10401" y="8978"/>
                  <a:pt x="10425" y="8978"/>
                </a:cubicBezTo>
                <a:cubicBezTo>
                  <a:pt x="10575" y="8978"/>
                  <a:pt x="10705" y="8772"/>
                  <a:pt x="10559" y="8671"/>
                </a:cubicBezTo>
                <a:lnTo>
                  <a:pt x="10559" y="8671"/>
                </a:lnTo>
                <a:cubicBezTo>
                  <a:pt x="10567" y="8675"/>
                  <a:pt x="10578" y="8678"/>
                  <a:pt x="10591" y="8678"/>
                </a:cubicBezTo>
                <a:cubicBezTo>
                  <a:pt x="10795" y="8678"/>
                  <a:pt x="11590" y="8167"/>
                  <a:pt x="11753" y="8085"/>
                </a:cubicBezTo>
                <a:cubicBezTo>
                  <a:pt x="12161" y="7881"/>
                  <a:pt x="12541" y="7677"/>
                  <a:pt x="12891" y="7443"/>
                </a:cubicBezTo>
                <a:cubicBezTo>
                  <a:pt x="13621" y="7005"/>
                  <a:pt x="14292" y="6509"/>
                  <a:pt x="14934" y="5955"/>
                </a:cubicBezTo>
                <a:cubicBezTo>
                  <a:pt x="15664" y="6217"/>
                  <a:pt x="16422" y="6451"/>
                  <a:pt x="17181" y="6655"/>
                </a:cubicBezTo>
                <a:cubicBezTo>
                  <a:pt x="15780" y="8143"/>
                  <a:pt x="13766" y="8873"/>
                  <a:pt x="12190" y="10157"/>
                </a:cubicBezTo>
                <a:lnTo>
                  <a:pt x="12161" y="10186"/>
                </a:lnTo>
                <a:lnTo>
                  <a:pt x="12015" y="10332"/>
                </a:lnTo>
                <a:cubicBezTo>
                  <a:pt x="11876" y="10448"/>
                  <a:pt x="11995" y="10638"/>
                  <a:pt x="12123" y="10638"/>
                </a:cubicBezTo>
                <a:cubicBezTo>
                  <a:pt x="12156" y="10638"/>
                  <a:pt x="12190" y="10625"/>
                  <a:pt x="12220" y="10595"/>
                </a:cubicBezTo>
                <a:cubicBezTo>
                  <a:pt x="13883" y="9136"/>
                  <a:pt x="16072" y="8406"/>
                  <a:pt x="17561" y="6772"/>
                </a:cubicBezTo>
                <a:cubicBezTo>
                  <a:pt x="18144" y="6918"/>
                  <a:pt x="18757" y="7093"/>
                  <a:pt x="19341" y="7210"/>
                </a:cubicBezTo>
                <a:cubicBezTo>
                  <a:pt x="17911" y="8815"/>
                  <a:pt x="16072" y="10011"/>
                  <a:pt x="14321" y="11237"/>
                </a:cubicBezTo>
                <a:cubicBezTo>
                  <a:pt x="14177" y="11333"/>
                  <a:pt x="14310" y="11529"/>
                  <a:pt x="14460" y="11529"/>
                </a:cubicBezTo>
                <a:cubicBezTo>
                  <a:pt x="14491" y="11529"/>
                  <a:pt x="14524" y="11520"/>
                  <a:pt x="14554" y="11500"/>
                </a:cubicBezTo>
                <a:cubicBezTo>
                  <a:pt x="16364" y="10216"/>
                  <a:pt x="18261" y="8961"/>
                  <a:pt x="19720" y="7297"/>
                </a:cubicBezTo>
                <a:cubicBezTo>
                  <a:pt x="20421" y="7443"/>
                  <a:pt x="21121" y="7589"/>
                  <a:pt x="21792" y="7706"/>
                </a:cubicBezTo>
                <a:cubicBezTo>
                  <a:pt x="21442" y="8143"/>
                  <a:pt x="21034" y="8552"/>
                  <a:pt x="20596" y="8902"/>
                </a:cubicBezTo>
                <a:cubicBezTo>
                  <a:pt x="20070" y="9253"/>
                  <a:pt x="19487" y="9574"/>
                  <a:pt x="18961" y="9953"/>
                </a:cubicBezTo>
                <a:cubicBezTo>
                  <a:pt x="18494" y="10274"/>
                  <a:pt x="18057" y="10653"/>
                  <a:pt x="17677" y="11091"/>
                </a:cubicBezTo>
                <a:cubicBezTo>
                  <a:pt x="17181" y="11617"/>
                  <a:pt x="16831" y="12463"/>
                  <a:pt x="16101" y="12726"/>
                </a:cubicBezTo>
                <a:cubicBezTo>
                  <a:pt x="15921" y="12777"/>
                  <a:pt x="16013" y="13032"/>
                  <a:pt x="16177" y="13032"/>
                </a:cubicBezTo>
                <a:cubicBezTo>
                  <a:pt x="16200" y="13032"/>
                  <a:pt x="16223" y="13028"/>
                  <a:pt x="16247" y="13017"/>
                </a:cubicBezTo>
                <a:cubicBezTo>
                  <a:pt x="16831" y="12813"/>
                  <a:pt x="17123" y="12346"/>
                  <a:pt x="17473" y="11850"/>
                </a:cubicBezTo>
                <a:cubicBezTo>
                  <a:pt x="17940" y="11208"/>
                  <a:pt x="18524" y="10653"/>
                  <a:pt x="19195" y="10216"/>
                </a:cubicBezTo>
                <a:cubicBezTo>
                  <a:pt x="19749" y="9807"/>
                  <a:pt x="20362" y="9515"/>
                  <a:pt x="20888" y="9077"/>
                </a:cubicBezTo>
                <a:cubicBezTo>
                  <a:pt x="21384" y="8698"/>
                  <a:pt x="21822" y="8260"/>
                  <a:pt x="22201" y="7793"/>
                </a:cubicBezTo>
                <a:cubicBezTo>
                  <a:pt x="22814" y="7881"/>
                  <a:pt x="23456" y="7968"/>
                  <a:pt x="24069" y="8056"/>
                </a:cubicBezTo>
                <a:cubicBezTo>
                  <a:pt x="24077" y="8057"/>
                  <a:pt x="24085" y="8058"/>
                  <a:pt x="24093" y="8058"/>
                </a:cubicBezTo>
                <a:cubicBezTo>
                  <a:pt x="24275" y="8058"/>
                  <a:pt x="24294" y="7734"/>
                  <a:pt x="24098" y="7706"/>
                </a:cubicBezTo>
                <a:cubicBezTo>
                  <a:pt x="23660" y="7677"/>
                  <a:pt x="23222" y="7618"/>
                  <a:pt x="22814" y="7531"/>
                </a:cubicBezTo>
                <a:cubicBezTo>
                  <a:pt x="21501" y="5517"/>
                  <a:pt x="20158" y="3532"/>
                  <a:pt x="18786" y="1548"/>
                </a:cubicBezTo>
                <a:cubicBezTo>
                  <a:pt x="18754" y="1491"/>
                  <a:pt x="18711" y="1468"/>
                  <a:pt x="18667" y="1468"/>
                </a:cubicBezTo>
                <a:cubicBezTo>
                  <a:pt x="18553" y="1468"/>
                  <a:pt x="18439" y="1625"/>
                  <a:pt x="18524" y="1752"/>
                </a:cubicBezTo>
                <a:cubicBezTo>
                  <a:pt x="19749" y="3561"/>
                  <a:pt x="20975" y="5400"/>
                  <a:pt x="22201" y="7239"/>
                </a:cubicBezTo>
                <a:cubicBezTo>
                  <a:pt x="22172" y="7239"/>
                  <a:pt x="22143" y="7268"/>
                  <a:pt x="22113" y="7297"/>
                </a:cubicBezTo>
                <a:lnTo>
                  <a:pt x="22026" y="7414"/>
                </a:lnTo>
                <a:cubicBezTo>
                  <a:pt x="21530" y="7326"/>
                  <a:pt x="21004" y="7210"/>
                  <a:pt x="20479" y="7093"/>
                </a:cubicBezTo>
                <a:cubicBezTo>
                  <a:pt x="19691" y="5838"/>
                  <a:pt x="18903" y="4583"/>
                  <a:pt x="18115" y="3328"/>
                </a:cubicBezTo>
                <a:cubicBezTo>
                  <a:pt x="17706" y="2686"/>
                  <a:pt x="17298" y="2044"/>
                  <a:pt x="16889" y="1402"/>
                </a:cubicBezTo>
                <a:lnTo>
                  <a:pt x="16276" y="439"/>
                </a:lnTo>
                <a:cubicBezTo>
                  <a:pt x="16160" y="263"/>
                  <a:pt x="16101" y="59"/>
                  <a:pt x="15897"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30" name="Google Shape;230;g13edbe849d4_0_847"/>
          <p:cNvSpPr/>
          <p:nvPr/>
        </p:nvSpPr>
        <p:spPr>
          <a:xfrm>
            <a:off x="14586373" y="-577201"/>
            <a:ext cx="4370992" cy="11029622"/>
          </a:xfrm>
          <a:custGeom>
            <a:rect b="b" l="l" r="r" t="t"/>
            <a:pathLst>
              <a:path extrusionOk="0" h="141134" w="46260">
                <a:moveTo>
                  <a:pt x="21790" y="0"/>
                </a:moveTo>
                <a:cubicBezTo>
                  <a:pt x="20371" y="0"/>
                  <a:pt x="18969" y="142"/>
                  <a:pt x="17599" y="460"/>
                </a:cubicBezTo>
                <a:cubicBezTo>
                  <a:pt x="2365" y="4021"/>
                  <a:pt x="5662" y="29908"/>
                  <a:pt x="4962" y="41524"/>
                </a:cubicBezTo>
                <a:cubicBezTo>
                  <a:pt x="3853" y="59706"/>
                  <a:pt x="3503" y="77947"/>
                  <a:pt x="3590" y="96158"/>
                </a:cubicBezTo>
                <a:cubicBezTo>
                  <a:pt x="3649" y="106490"/>
                  <a:pt x="1" y="122921"/>
                  <a:pt x="7764" y="131297"/>
                </a:cubicBezTo>
                <a:cubicBezTo>
                  <a:pt x="13718" y="137718"/>
                  <a:pt x="23874" y="139265"/>
                  <a:pt x="32017" y="140929"/>
                </a:cubicBezTo>
                <a:cubicBezTo>
                  <a:pt x="32701" y="141067"/>
                  <a:pt x="33353" y="141134"/>
                  <a:pt x="33974" y="141134"/>
                </a:cubicBezTo>
                <a:cubicBezTo>
                  <a:pt x="43579" y="141134"/>
                  <a:pt x="45810" y="125173"/>
                  <a:pt x="46084" y="110809"/>
                </a:cubicBezTo>
                <a:cubicBezTo>
                  <a:pt x="46259" y="101499"/>
                  <a:pt x="45617" y="92860"/>
                  <a:pt x="45588" y="89679"/>
                </a:cubicBezTo>
                <a:cubicBezTo>
                  <a:pt x="45500" y="63879"/>
                  <a:pt x="45792" y="38080"/>
                  <a:pt x="46026" y="12280"/>
                </a:cubicBezTo>
                <a:cubicBezTo>
                  <a:pt x="46026" y="10908"/>
                  <a:pt x="46026" y="9420"/>
                  <a:pt x="45267" y="8282"/>
                </a:cubicBezTo>
                <a:cubicBezTo>
                  <a:pt x="44596" y="7289"/>
                  <a:pt x="43457" y="6735"/>
                  <a:pt x="42377" y="6239"/>
                </a:cubicBezTo>
                <a:cubicBezTo>
                  <a:pt x="36304" y="3494"/>
                  <a:pt x="28836" y="0"/>
                  <a:pt x="21790" y="0"/>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p>
        </p:txBody>
      </p:sp>
      <p:sp>
        <p:nvSpPr>
          <p:cNvPr id="231" name="Google Shape;231;g13edbe849d4_0_847"/>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32" name="Shape 232"/>
        <p:cNvGrpSpPr/>
        <p:nvPr/>
      </p:nvGrpSpPr>
      <p:grpSpPr>
        <a:xfrm>
          <a:off x="0" y="0"/>
          <a:ext cx="0" cy="0"/>
          <a:chOff x="0" y="0"/>
          <a:chExt cx="0" cy="0"/>
        </a:xfrm>
      </p:grpSpPr>
      <p:sp>
        <p:nvSpPr>
          <p:cNvPr id="233" name="Google Shape;233;g13edbe849d4_0_871"/>
          <p:cNvSpPr txBox="1"/>
          <p:nvPr>
            <p:ph type="title"/>
          </p:nvPr>
        </p:nvSpPr>
        <p:spPr>
          <a:xfrm>
            <a:off x="2176210" y="2426100"/>
            <a:ext cx="7194600" cy="2964600"/>
          </a:xfrm>
          <a:prstGeom prst="rect">
            <a:avLst/>
          </a:prstGeom>
        </p:spPr>
        <p:txBody>
          <a:bodyPr anchorCtr="0" anchor="t" bIns="182850" lIns="182850" spcFirstLastPara="1" rIns="182850" wrap="square" tIns="182850">
            <a:noAutofit/>
          </a:bodyPr>
          <a:lstStyle>
            <a:lvl1pPr lvl="0" rtl="0" algn="r">
              <a:spcBef>
                <a:spcPts val="0"/>
              </a:spcBef>
              <a:spcAft>
                <a:spcPts val="0"/>
              </a:spcAft>
              <a:buSzPts val="8400"/>
              <a:buNone/>
              <a:defRPr/>
            </a:lvl1pPr>
            <a:lvl2pPr lvl="1" rtl="0" algn="ctr">
              <a:spcBef>
                <a:spcPts val="0"/>
              </a:spcBef>
              <a:spcAft>
                <a:spcPts val="0"/>
              </a:spcAft>
              <a:buSzPts val="8400"/>
              <a:buNone/>
              <a:defRPr sz="8400"/>
            </a:lvl2pPr>
            <a:lvl3pPr lvl="2" rtl="0" algn="ctr">
              <a:spcBef>
                <a:spcPts val="0"/>
              </a:spcBef>
              <a:spcAft>
                <a:spcPts val="0"/>
              </a:spcAft>
              <a:buSzPts val="8400"/>
              <a:buNone/>
              <a:defRPr sz="8400"/>
            </a:lvl3pPr>
            <a:lvl4pPr lvl="3" rtl="0" algn="ctr">
              <a:spcBef>
                <a:spcPts val="0"/>
              </a:spcBef>
              <a:spcAft>
                <a:spcPts val="0"/>
              </a:spcAft>
              <a:buSzPts val="8400"/>
              <a:buNone/>
              <a:defRPr sz="8400"/>
            </a:lvl4pPr>
            <a:lvl5pPr lvl="4" rtl="0" algn="ctr">
              <a:spcBef>
                <a:spcPts val="0"/>
              </a:spcBef>
              <a:spcAft>
                <a:spcPts val="0"/>
              </a:spcAft>
              <a:buSzPts val="8400"/>
              <a:buNone/>
              <a:defRPr sz="8400"/>
            </a:lvl5pPr>
            <a:lvl6pPr lvl="5" rtl="0" algn="ctr">
              <a:spcBef>
                <a:spcPts val="0"/>
              </a:spcBef>
              <a:spcAft>
                <a:spcPts val="0"/>
              </a:spcAft>
              <a:buSzPts val="8400"/>
              <a:buNone/>
              <a:defRPr sz="8400"/>
            </a:lvl6pPr>
            <a:lvl7pPr lvl="6" rtl="0" algn="ctr">
              <a:spcBef>
                <a:spcPts val="0"/>
              </a:spcBef>
              <a:spcAft>
                <a:spcPts val="0"/>
              </a:spcAft>
              <a:buSzPts val="8400"/>
              <a:buNone/>
              <a:defRPr sz="8400"/>
            </a:lvl7pPr>
            <a:lvl8pPr lvl="7" rtl="0" algn="ctr">
              <a:spcBef>
                <a:spcPts val="0"/>
              </a:spcBef>
              <a:spcAft>
                <a:spcPts val="0"/>
              </a:spcAft>
              <a:buSzPts val="8400"/>
              <a:buNone/>
              <a:defRPr sz="8400"/>
            </a:lvl8pPr>
            <a:lvl9pPr lvl="8" rtl="0" algn="ctr">
              <a:spcBef>
                <a:spcPts val="0"/>
              </a:spcBef>
              <a:spcAft>
                <a:spcPts val="0"/>
              </a:spcAft>
              <a:buSzPts val="8400"/>
              <a:buNone/>
              <a:defRPr sz="8400"/>
            </a:lvl9pPr>
          </a:lstStyle>
          <a:p/>
        </p:txBody>
      </p:sp>
      <p:sp>
        <p:nvSpPr>
          <p:cNvPr id="234" name="Google Shape;234;g13edbe849d4_0_871"/>
          <p:cNvSpPr txBox="1"/>
          <p:nvPr>
            <p:ph idx="1" type="subTitle"/>
          </p:nvPr>
        </p:nvSpPr>
        <p:spPr>
          <a:xfrm>
            <a:off x="2176210" y="5390700"/>
            <a:ext cx="7194600" cy="2470200"/>
          </a:xfrm>
          <a:prstGeom prst="rect">
            <a:avLst/>
          </a:prstGeom>
        </p:spPr>
        <p:txBody>
          <a:bodyPr anchorCtr="0" anchor="t" bIns="182850" lIns="182850" spcFirstLastPara="1" rIns="182850" wrap="square" tIns="182850">
            <a:noAutofit/>
          </a:bodyPr>
          <a:lstStyle>
            <a:lvl1pPr lvl="0" rtl="0" algn="r">
              <a:lnSpc>
                <a:spcPct val="100000"/>
              </a:lnSpc>
              <a:spcBef>
                <a:spcPts val="0"/>
              </a:spcBef>
              <a:spcAft>
                <a:spcPts val="0"/>
              </a:spcAft>
              <a:buSzPts val="4200"/>
              <a:buNone/>
              <a:defRPr/>
            </a:lvl1pPr>
            <a:lvl2pPr lvl="1" rtl="0" algn="ctr">
              <a:lnSpc>
                <a:spcPct val="100000"/>
              </a:lnSpc>
              <a:spcBef>
                <a:spcPts val="0"/>
              </a:spcBef>
              <a:spcAft>
                <a:spcPts val="0"/>
              </a:spcAft>
              <a:buSzPts val="4200"/>
              <a:buNone/>
              <a:defRPr sz="4200"/>
            </a:lvl2pPr>
            <a:lvl3pPr lvl="2" rtl="0" algn="ctr">
              <a:lnSpc>
                <a:spcPct val="100000"/>
              </a:lnSpc>
              <a:spcBef>
                <a:spcPts val="0"/>
              </a:spcBef>
              <a:spcAft>
                <a:spcPts val="0"/>
              </a:spcAft>
              <a:buSzPts val="4200"/>
              <a:buNone/>
              <a:defRPr sz="4200"/>
            </a:lvl3pPr>
            <a:lvl4pPr lvl="3" rtl="0" algn="ctr">
              <a:lnSpc>
                <a:spcPct val="100000"/>
              </a:lnSpc>
              <a:spcBef>
                <a:spcPts val="0"/>
              </a:spcBef>
              <a:spcAft>
                <a:spcPts val="0"/>
              </a:spcAft>
              <a:buSzPts val="4200"/>
              <a:buNone/>
              <a:defRPr sz="4200"/>
            </a:lvl4pPr>
            <a:lvl5pPr lvl="4" rtl="0" algn="ctr">
              <a:lnSpc>
                <a:spcPct val="100000"/>
              </a:lnSpc>
              <a:spcBef>
                <a:spcPts val="0"/>
              </a:spcBef>
              <a:spcAft>
                <a:spcPts val="0"/>
              </a:spcAft>
              <a:buSzPts val="4200"/>
              <a:buNone/>
              <a:defRPr sz="4200"/>
            </a:lvl5pPr>
            <a:lvl6pPr lvl="5" rtl="0" algn="ctr">
              <a:lnSpc>
                <a:spcPct val="100000"/>
              </a:lnSpc>
              <a:spcBef>
                <a:spcPts val="0"/>
              </a:spcBef>
              <a:spcAft>
                <a:spcPts val="0"/>
              </a:spcAft>
              <a:buSzPts val="4200"/>
              <a:buNone/>
              <a:defRPr sz="4200"/>
            </a:lvl6pPr>
            <a:lvl7pPr lvl="6" rtl="0" algn="ctr">
              <a:lnSpc>
                <a:spcPct val="100000"/>
              </a:lnSpc>
              <a:spcBef>
                <a:spcPts val="0"/>
              </a:spcBef>
              <a:spcAft>
                <a:spcPts val="0"/>
              </a:spcAft>
              <a:buSzPts val="4200"/>
              <a:buNone/>
              <a:defRPr sz="4200"/>
            </a:lvl7pPr>
            <a:lvl8pPr lvl="7" rtl="0" algn="ctr">
              <a:lnSpc>
                <a:spcPct val="100000"/>
              </a:lnSpc>
              <a:spcBef>
                <a:spcPts val="0"/>
              </a:spcBef>
              <a:spcAft>
                <a:spcPts val="0"/>
              </a:spcAft>
              <a:buSzPts val="4200"/>
              <a:buNone/>
              <a:defRPr sz="4200"/>
            </a:lvl8pPr>
            <a:lvl9pPr lvl="8" rtl="0" algn="ctr">
              <a:lnSpc>
                <a:spcPct val="100000"/>
              </a:lnSpc>
              <a:spcBef>
                <a:spcPts val="0"/>
              </a:spcBef>
              <a:spcAft>
                <a:spcPts val="0"/>
              </a:spcAft>
              <a:buSzPts val="4200"/>
              <a:buNone/>
              <a:defRPr sz="4200"/>
            </a:lvl9pPr>
          </a:lstStyle>
          <a:p/>
        </p:txBody>
      </p:sp>
      <p:sp>
        <p:nvSpPr>
          <p:cNvPr id="235" name="Google Shape;235;g13edbe849d4_0_871"/>
          <p:cNvSpPr/>
          <p:nvPr/>
        </p:nvSpPr>
        <p:spPr>
          <a:xfrm rot="5400000">
            <a:off x="89820" y="-753530"/>
            <a:ext cx="2641813" cy="2953691"/>
          </a:xfrm>
          <a:custGeom>
            <a:rect b="b" l="l" r="r" t="t"/>
            <a:pathLst>
              <a:path extrusionOk="0" h="43726" w="39109">
                <a:moveTo>
                  <a:pt x="22320" y="1"/>
                </a:moveTo>
                <a:cubicBezTo>
                  <a:pt x="20507" y="1"/>
                  <a:pt x="18704" y="165"/>
                  <a:pt x="16957" y="421"/>
                </a:cubicBezTo>
                <a:lnTo>
                  <a:pt x="15848" y="596"/>
                </a:lnTo>
                <a:cubicBezTo>
                  <a:pt x="11004" y="1326"/>
                  <a:pt x="5021" y="2435"/>
                  <a:pt x="2044" y="7046"/>
                </a:cubicBezTo>
                <a:cubicBezTo>
                  <a:pt x="59" y="10111"/>
                  <a:pt x="439" y="15393"/>
                  <a:pt x="293" y="19158"/>
                </a:cubicBezTo>
                <a:cubicBezTo>
                  <a:pt x="1" y="24090"/>
                  <a:pt x="88" y="29052"/>
                  <a:pt x="497" y="33984"/>
                </a:cubicBezTo>
                <a:cubicBezTo>
                  <a:pt x="1139" y="40668"/>
                  <a:pt x="4116" y="43411"/>
                  <a:pt x="9544" y="43586"/>
                </a:cubicBezTo>
                <a:cubicBezTo>
                  <a:pt x="12104" y="43664"/>
                  <a:pt x="14656" y="43725"/>
                  <a:pt x="17199" y="43725"/>
                </a:cubicBezTo>
                <a:cubicBezTo>
                  <a:pt x="19411" y="43725"/>
                  <a:pt x="21617" y="43679"/>
                  <a:pt x="23816" y="43557"/>
                </a:cubicBezTo>
                <a:cubicBezTo>
                  <a:pt x="27435" y="43353"/>
                  <a:pt x="31433" y="43557"/>
                  <a:pt x="34702" y="41660"/>
                </a:cubicBezTo>
                <a:cubicBezTo>
                  <a:pt x="37971" y="39763"/>
                  <a:pt x="38963" y="35560"/>
                  <a:pt x="39021" y="31299"/>
                </a:cubicBezTo>
                <a:cubicBezTo>
                  <a:pt x="39109" y="25987"/>
                  <a:pt x="38759" y="20646"/>
                  <a:pt x="38642" y="15306"/>
                </a:cubicBezTo>
                <a:cubicBezTo>
                  <a:pt x="38584" y="10694"/>
                  <a:pt x="37591" y="5616"/>
                  <a:pt x="33856" y="3135"/>
                </a:cubicBezTo>
                <a:cubicBezTo>
                  <a:pt x="30308" y="790"/>
                  <a:pt x="26293" y="1"/>
                  <a:pt x="22320"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nvGrpSpPr>
          <p:cNvPr id="236" name="Google Shape;236;g13edbe849d4_0_871"/>
          <p:cNvGrpSpPr/>
          <p:nvPr/>
        </p:nvGrpSpPr>
        <p:grpSpPr>
          <a:xfrm flipH="1" rot="5400000">
            <a:off x="-1438413" y="540936"/>
            <a:ext cx="3465197" cy="1892760"/>
            <a:chOff x="6928067" y="2555588"/>
            <a:chExt cx="1830919" cy="1000190"/>
          </a:xfrm>
        </p:grpSpPr>
        <p:sp>
          <p:nvSpPr>
            <p:cNvPr id="237" name="Google Shape;237;g13edbe849d4_0_871"/>
            <p:cNvSpPr/>
            <p:nvPr/>
          </p:nvSpPr>
          <p:spPr>
            <a:xfrm>
              <a:off x="6928067" y="2555588"/>
              <a:ext cx="1830919" cy="1000190"/>
            </a:xfrm>
            <a:custGeom>
              <a:rect b="b" l="l" r="r" t="t"/>
              <a:pathLst>
                <a:path extrusionOk="0" h="16166" w="29593">
                  <a:moveTo>
                    <a:pt x="3585" y="0"/>
                  </a:moveTo>
                  <a:cubicBezTo>
                    <a:pt x="2473" y="0"/>
                    <a:pt x="1362" y="81"/>
                    <a:pt x="263" y="240"/>
                  </a:cubicBezTo>
                  <a:cubicBezTo>
                    <a:pt x="88" y="269"/>
                    <a:pt x="0" y="444"/>
                    <a:pt x="88" y="590"/>
                  </a:cubicBezTo>
                  <a:cubicBezTo>
                    <a:pt x="1927" y="4238"/>
                    <a:pt x="4582" y="7390"/>
                    <a:pt x="7851" y="9813"/>
                  </a:cubicBezTo>
                  <a:cubicBezTo>
                    <a:pt x="11120" y="12235"/>
                    <a:pt x="14914" y="13928"/>
                    <a:pt x="18912" y="14687"/>
                  </a:cubicBezTo>
                  <a:cubicBezTo>
                    <a:pt x="20791" y="14996"/>
                    <a:pt x="22670" y="15138"/>
                    <a:pt x="24561" y="15138"/>
                  </a:cubicBezTo>
                  <a:cubicBezTo>
                    <a:pt x="25167" y="15138"/>
                    <a:pt x="25775" y="15124"/>
                    <a:pt x="26384" y="15095"/>
                  </a:cubicBezTo>
                  <a:cubicBezTo>
                    <a:pt x="26676" y="15241"/>
                    <a:pt x="26967" y="15387"/>
                    <a:pt x="27289" y="15475"/>
                  </a:cubicBezTo>
                  <a:lnTo>
                    <a:pt x="29273" y="16146"/>
                  </a:lnTo>
                  <a:cubicBezTo>
                    <a:pt x="29304" y="16160"/>
                    <a:pt x="29332" y="16166"/>
                    <a:pt x="29357" y="16166"/>
                  </a:cubicBezTo>
                  <a:cubicBezTo>
                    <a:pt x="29551" y="16166"/>
                    <a:pt x="29593" y="15811"/>
                    <a:pt x="29361" y="15708"/>
                  </a:cubicBezTo>
                  <a:lnTo>
                    <a:pt x="27668" y="15125"/>
                  </a:lnTo>
                  <a:cubicBezTo>
                    <a:pt x="27376" y="15037"/>
                    <a:pt x="27084" y="14949"/>
                    <a:pt x="26822" y="14833"/>
                  </a:cubicBezTo>
                  <a:cubicBezTo>
                    <a:pt x="26792" y="14716"/>
                    <a:pt x="26705" y="14628"/>
                    <a:pt x="26588" y="14628"/>
                  </a:cubicBezTo>
                  <a:lnTo>
                    <a:pt x="26501" y="14628"/>
                  </a:lnTo>
                  <a:cubicBezTo>
                    <a:pt x="26325" y="14453"/>
                    <a:pt x="26179" y="14278"/>
                    <a:pt x="26063" y="14074"/>
                  </a:cubicBezTo>
                  <a:cubicBezTo>
                    <a:pt x="25450" y="13140"/>
                    <a:pt x="24779" y="12264"/>
                    <a:pt x="24107" y="11418"/>
                  </a:cubicBezTo>
                  <a:cubicBezTo>
                    <a:pt x="22677" y="9696"/>
                    <a:pt x="21072" y="8120"/>
                    <a:pt x="19350" y="6690"/>
                  </a:cubicBezTo>
                  <a:cubicBezTo>
                    <a:pt x="17687" y="5289"/>
                    <a:pt x="15935" y="4034"/>
                    <a:pt x="14068" y="2925"/>
                  </a:cubicBezTo>
                  <a:cubicBezTo>
                    <a:pt x="12054" y="1699"/>
                    <a:pt x="9865" y="853"/>
                    <a:pt x="7588" y="357"/>
                  </a:cubicBezTo>
                  <a:cubicBezTo>
                    <a:pt x="6265" y="118"/>
                    <a:pt x="4924" y="0"/>
                    <a:pt x="3585" y="0"/>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nvGrpSpPr>
            <p:cNvPr id="238" name="Google Shape;238;g13edbe849d4_0_871"/>
            <p:cNvGrpSpPr/>
            <p:nvPr/>
          </p:nvGrpSpPr>
          <p:grpSpPr>
            <a:xfrm>
              <a:off x="7124316" y="2726160"/>
              <a:ext cx="1447758" cy="751473"/>
              <a:chOff x="7124316" y="2726160"/>
              <a:chExt cx="1447758" cy="751473"/>
            </a:xfrm>
          </p:grpSpPr>
          <p:sp>
            <p:nvSpPr>
              <p:cNvPr id="239" name="Google Shape;239;g13edbe849d4_0_871"/>
              <p:cNvSpPr/>
              <p:nvPr/>
            </p:nvSpPr>
            <p:spPr>
              <a:xfrm>
                <a:off x="7124316" y="2726160"/>
                <a:ext cx="1447758" cy="751473"/>
              </a:xfrm>
              <a:custGeom>
                <a:rect b="b" l="l" r="r" t="t"/>
                <a:pathLst>
                  <a:path extrusionOk="0" h="12146" w="23400">
                    <a:moveTo>
                      <a:pt x="155" y="1"/>
                    </a:moveTo>
                    <a:cubicBezTo>
                      <a:pt x="64" y="1"/>
                      <a:pt x="0" y="149"/>
                      <a:pt x="97" y="197"/>
                    </a:cubicBezTo>
                    <a:cubicBezTo>
                      <a:pt x="7452" y="4809"/>
                      <a:pt x="15157" y="8807"/>
                      <a:pt x="23183" y="12134"/>
                    </a:cubicBezTo>
                    <a:cubicBezTo>
                      <a:pt x="23199" y="12142"/>
                      <a:pt x="23215" y="12146"/>
                      <a:pt x="23231" y="12146"/>
                    </a:cubicBezTo>
                    <a:cubicBezTo>
                      <a:pt x="23327" y="12146"/>
                      <a:pt x="23400" y="12009"/>
                      <a:pt x="23299" y="11959"/>
                    </a:cubicBezTo>
                    <a:cubicBezTo>
                      <a:pt x="15273" y="8632"/>
                      <a:pt x="7539" y="4633"/>
                      <a:pt x="214" y="22"/>
                    </a:cubicBezTo>
                    <a:cubicBezTo>
                      <a:pt x="194" y="7"/>
                      <a:pt x="174" y="1"/>
                      <a:pt x="155"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40" name="Google Shape;240;g13edbe849d4_0_871"/>
              <p:cNvSpPr/>
              <p:nvPr/>
            </p:nvSpPr>
            <p:spPr>
              <a:xfrm>
                <a:off x="7895699" y="2991702"/>
                <a:ext cx="275012" cy="309907"/>
              </a:xfrm>
              <a:custGeom>
                <a:rect b="b" l="l" r="r" t="t"/>
                <a:pathLst>
                  <a:path extrusionOk="0" h="5009" w="4445">
                    <a:moveTo>
                      <a:pt x="144" y="0"/>
                    </a:moveTo>
                    <a:cubicBezTo>
                      <a:pt x="68" y="0"/>
                      <a:pt x="1" y="76"/>
                      <a:pt x="62" y="137"/>
                    </a:cubicBezTo>
                    <a:cubicBezTo>
                      <a:pt x="1288" y="1888"/>
                      <a:pt x="2689" y="3493"/>
                      <a:pt x="4206" y="4982"/>
                    </a:cubicBezTo>
                    <a:cubicBezTo>
                      <a:pt x="4231" y="5001"/>
                      <a:pt x="4257" y="5009"/>
                      <a:pt x="4282" y="5009"/>
                    </a:cubicBezTo>
                    <a:cubicBezTo>
                      <a:pt x="4373" y="5009"/>
                      <a:pt x="4444" y="4899"/>
                      <a:pt x="4352" y="4807"/>
                    </a:cubicBezTo>
                    <a:cubicBezTo>
                      <a:pt x="2835" y="3348"/>
                      <a:pt x="1463" y="1742"/>
                      <a:pt x="237" y="50"/>
                    </a:cubicBezTo>
                    <a:cubicBezTo>
                      <a:pt x="211" y="14"/>
                      <a:pt x="176" y="0"/>
                      <a:pt x="144"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41" name="Google Shape;241;g13edbe849d4_0_871"/>
              <p:cNvSpPr/>
              <p:nvPr/>
            </p:nvSpPr>
            <p:spPr>
              <a:xfrm>
                <a:off x="7388249" y="2757033"/>
                <a:ext cx="153994" cy="215555"/>
              </a:xfrm>
              <a:custGeom>
                <a:rect b="b" l="l" r="r" t="t"/>
                <a:pathLst>
                  <a:path extrusionOk="0" h="3484" w="2489">
                    <a:moveTo>
                      <a:pt x="160" y="0"/>
                    </a:moveTo>
                    <a:cubicBezTo>
                      <a:pt x="85" y="0"/>
                      <a:pt x="1" y="83"/>
                      <a:pt x="63" y="165"/>
                    </a:cubicBezTo>
                    <a:lnTo>
                      <a:pt x="2252" y="3434"/>
                    </a:lnTo>
                    <a:cubicBezTo>
                      <a:pt x="2278" y="3469"/>
                      <a:pt x="2312" y="3483"/>
                      <a:pt x="2345" y="3483"/>
                    </a:cubicBezTo>
                    <a:cubicBezTo>
                      <a:pt x="2421" y="3483"/>
                      <a:pt x="2488" y="3408"/>
                      <a:pt x="2427" y="3346"/>
                    </a:cubicBezTo>
                    <a:lnTo>
                      <a:pt x="238" y="48"/>
                    </a:lnTo>
                    <a:cubicBezTo>
                      <a:pt x="221" y="14"/>
                      <a:pt x="191" y="0"/>
                      <a:pt x="160"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42" name="Google Shape;242;g13edbe849d4_0_871"/>
              <p:cNvSpPr/>
              <p:nvPr/>
            </p:nvSpPr>
            <p:spPr>
              <a:xfrm>
                <a:off x="7633869" y="2868892"/>
                <a:ext cx="152633" cy="235477"/>
              </a:xfrm>
              <a:custGeom>
                <a:rect b="b" l="l" r="r" t="t"/>
                <a:pathLst>
                  <a:path extrusionOk="0" h="3806" w="2467">
                    <a:moveTo>
                      <a:pt x="144" y="1"/>
                    </a:moveTo>
                    <a:cubicBezTo>
                      <a:pt x="68" y="1"/>
                      <a:pt x="1" y="76"/>
                      <a:pt x="62" y="138"/>
                    </a:cubicBezTo>
                    <a:cubicBezTo>
                      <a:pt x="821" y="1334"/>
                      <a:pt x="1551" y="2531"/>
                      <a:pt x="2251" y="3757"/>
                    </a:cubicBezTo>
                    <a:cubicBezTo>
                      <a:pt x="2269" y="3792"/>
                      <a:pt x="2297" y="3806"/>
                      <a:pt x="2326" y="3806"/>
                    </a:cubicBezTo>
                    <a:cubicBezTo>
                      <a:pt x="2394" y="3806"/>
                      <a:pt x="2467" y="3730"/>
                      <a:pt x="2426" y="3669"/>
                    </a:cubicBezTo>
                    <a:cubicBezTo>
                      <a:pt x="1726" y="2414"/>
                      <a:pt x="996" y="1217"/>
                      <a:pt x="237" y="50"/>
                    </a:cubicBezTo>
                    <a:cubicBezTo>
                      <a:pt x="211" y="15"/>
                      <a:pt x="177" y="1"/>
                      <a:pt x="144"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43" name="Google Shape;243;g13edbe849d4_0_871"/>
              <p:cNvSpPr/>
              <p:nvPr/>
            </p:nvSpPr>
            <p:spPr>
              <a:xfrm>
                <a:off x="8269264" y="3259348"/>
                <a:ext cx="138218" cy="158573"/>
              </a:xfrm>
              <a:custGeom>
                <a:rect b="b" l="l" r="r" t="t"/>
                <a:pathLst>
                  <a:path extrusionOk="0" h="2563" w="2234">
                    <a:moveTo>
                      <a:pt x="136" y="0"/>
                    </a:moveTo>
                    <a:cubicBezTo>
                      <a:pt x="64" y="0"/>
                      <a:pt x="0" y="102"/>
                      <a:pt x="65" y="189"/>
                    </a:cubicBezTo>
                    <a:lnTo>
                      <a:pt x="2021" y="2524"/>
                    </a:lnTo>
                    <a:cubicBezTo>
                      <a:pt x="2041" y="2551"/>
                      <a:pt x="2065" y="2563"/>
                      <a:pt x="2089" y="2563"/>
                    </a:cubicBezTo>
                    <a:cubicBezTo>
                      <a:pt x="2164" y="2563"/>
                      <a:pt x="2234" y="2445"/>
                      <a:pt x="2167" y="2378"/>
                    </a:cubicBezTo>
                    <a:lnTo>
                      <a:pt x="211" y="43"/>
                    </a:lnTo>
                    <a:cubicBezTo>
                      <a:pt x="188" y="13"/>
                      <a:pt x="162" y="0"/>
                      <a:pt x="136"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44" name="Google Shape;244;g13edbe849d4_0_871"/>
              <p:cNvSpPr/>
              <p:nvPr/>
            </p:nvSpPr>
            <p:spPr>
              <a:xfrm>
                <a:off x="7737995" y="3189127"/>
                <a:ext cx="214627" cy="88103"/>
              </a:xfrm>
              <a:custGeom>
                <a:rect b="b" l="l" r="r" t="t"/>
                <a:pathLst>
                  <a:path extrusionOk="0" h="1424" w="3469">
                    <a:moveTo>
                      <a:pt x="3332" y="0"/>
                    </a:moveTo>
                    <a:cubicBezTo>
                      <a:pt x="3317" y="0"/>
                      <a:pt x="3300" y="3"/>
                      <a:pt x="3282" y="11"/>
                    </a:cubicBezTo>
                    <a:cubicBezTo>
                      <a:pt x="2202" y="332"/>
                      <a:pt x="1152" y="740"/>
                      <a:pt x="101" y="1236"/>
                    </a:cubicBezTo>
                    <a:cubicBezTo>
                      <a:pt x="1" y="1287"/>
                      <a:pt x="73" y="1423"/>
                      <a:pt x="170" y="1423"/>
                    </a:cubicBezTo>
                    <a:cubicBezTo>
                      <a:pt x="185" y="1423"/>
                      <a:pt x="201" y="1420"/>
                      <a:pt x="218" y="1411"/>
                    </a:cubicBezTo>
                    <a:cubicBezTo>
                      <a:pt x="1239" y="945"/>
                      <a:pt x="2290" y="536"/>
                      <a:pt x="3341" y="215"/>
                    </a:cubicBezTo>
                    <a:cubicBezTo>
                      <a:pt x="3469" y="164"/>
                      <a:pt x="3439" y="0"/>
                      <a:pt x="3332"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45" name="Google Shape;245;g13edbe849d4_0_871"/>
              <p:cNvSpPr/>
              <p:nvPr/>
            </p:nvSpPr>
            <p:spPr>
              <a:xfrm>
                <a:off x="7447396" y="3017564"/>
                <a:ext cx="192849" cy="77214"/>
              </a:xfrm>
              <a:custGeom>
                <a:rect b="b" l="l" r="r" t="t"/>
                <a:pathLst>
                  <a:path extrusionOk="0" h="1248" w="3117">
                    <a:moveTo>
                      <a:pt x="2980" y="1"/>
                    </a:moveTo>
                    <a:cubicBezTo>
                      <a:pt x="2965" y="1"/>
                      <a:pt x="2948" y="4"/>
                      <a:pt x="2930" y="11"/>
                    </a:cubicBezTo>
                    <a:lnTo>
                      <a:pt x="128" y="1032"/>
                    </a:lnTo>
                    <a:cubicBezTo>
                      <a:pt x="0" y="1084"/>
                      <a:pt x="52" y="1247"/>
                      <a:pt x="145" y="1247"/>
                    </a:cubicBezTo>
                    <a:cubicBezTo>
                      <a:pt x="159" y="1247"/>
                      <a:pt x="172" y="1244"/>
                      <a:pt x="187" y="1237"/>
                    </a:cubicBezTo>
                    <a:lnTo>
                      <a:pt x="2989" y="215"/>
                    </a:lnTo>
                    <a:cubicBezTo>
                      <a:pt x="3117" y="164"/>
                      <a:pt x="3087" y="1"/>
                      <a:pt x="2980"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46" name="Google Shape;246;g13edbe849d4_0_871"/>
              <p:cNvSpPr/>
              <p:nvPr/>
            </p:nvSpPr>
            <p:spPr>
              <a:xfrm>
                <a:off x="7183153" y="2842907"/>
                <a:ext cx="154242" cy="43742"/>
              </a:xfrm>
              <a:custGeom>
                <a:rect b="b" l="l" r="r" t="t"/>
                <a:pathLst>
                  <a:path extrusionOk="0" h="707" w="2493">
                    <a:moveTo>
                      <a:pt x="2326" y="0"/>
                    </a:moveTo>
                    <a:cubicBezTo>
                      <a:pt x="2317" y="0"/>
                      <a:pt x="2308" y="1"/>
                      <a:pt x="2298" y="3"/>
                    </a:cubicBezTo>
                    <a:lnTo>
                      <a:pt x="109" y="499"/>
                    </a:lnTo>
                    <a:cubicBezTo>
                      <a:pt x="0" y="526"/>
                      <a:pt x="44" y="706"/>
                      <a:pt x="145" y="706"/>
                    </a:cubicBezTo>
                    <a:cubicBezTo>
                      <a:pt x="152" y="706"/>
                      <a:pt x="160" y="705"/>
                      <a:pt x="168" y="703"/>
                    </a:cubicBezTo>
                    <a:lnTo>
                      <a:pt x="2356" y="207"/>
                    </a:lnTo>
                    <a:cubicBezTo>
                      <a:pt x="2493" y="180"/>
                      <a:pt x="2451" y="0"/>
                      <a:pt x="2326"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47" name="Google Shape;247;g13edbe849d4_0_871"/>
              <p:cNvSpPr/>
              <p:nvPr/>
            </p:nvSpPr>
            <p:spPr>
              <a:xfrm>
                <a:off x="8060828" y="3342005"/>
                <a:ext cx="214503" cy="77276"/>
              </a:xfrm>
              <a:custGeom>
                <a:rect b="b" l="l" r="r" t="t"/>
                <a:pathLst>
                  <a:path extrusionOk="0" h="1249" w="3467">
                    <a:moveTo>
                      <a:pt x="3100" y="1"/>
                    </a:moveTo>
                    <a:cubicBezTo>
                      <a:pt x="2842" y="1"/>
                      <a:pt x="2523" y="194"/>
                      <a:pt x="2325" y="254"/>
                    </a:cubicBezTo>
                    <a:lnTo>
                      <a:pt x="136" y="1042"/>
                    </a:lnTo>
                    <a:cubicBezTo>
                      <a:pt x="0" y="1069"/>
                      <a:pt x="42" y="1249"/>
                      <a:pt x="167" y="1249"/>
                    </a:cubicBezTo>
                    <a:cubicBezTo>
                      <a:pt x="176" y="1249"/>
                      <a:pt x="185" y="1248"/>
                      <a:pt x="195" y="1246"/>
                    </a:cubicBezTo>
                    <a:lnTo>
                      <a:pt x="1683" y="692"/>
                    </a:lnTo>
                    <a:cubicBezTo>
                      <a:pt x="1835" y="641"/>
                      <a:pt x="2771" y="220"/>
                      <a:pt x="3117" y="220"/>
                    </a:cubicBezTo>
                    <a:cubicBezTo>
                      <a:pt x="3171" y="220"/>
                      <a:pt x="3210" y="230"/>
                      <a:pt x="3230" y="254"/>
                    </a:cubicBezTo>
                    <a:cubicBezTo>
                      <a:pt x="3248" y="289"/>
                      <a:pt x="3278" y="303"/>
                      <a:pt x="3310" y="303"/>
                    </a:cubicBezTo>
                    <a:cubicBezTo>
                      <a:pt x="3385" y="303"/>
                      <a:pt x="3466" y="227"/>
                      <a:pt x="3405" y="166"/>
                    </a:cubicBezTo>
                    <a:cubicBezTo>
                      <a:pt x="3330" y="44"/>
                      <a:pt x="3222" y="1"/>
                      <a:pt x="3100"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grpSp>
      <p:sp>
        <p:nvSpPr>
          <p:cNvPr id="248" name="Google Shape;248;g13edbe849d4_0_871"/>
          <p:cNvSpPr/>
          <p:nvPr/>
        </p:nvSpPr>
        <p:spPr>
          <a:xfrm flipH="1" rot="1800187">
            <a:off x="-806537" y="-166835"/>
            <a:ext cx="3520257" cy="1726220"/>
          </a:xfrm>
          <a:custGeom>
            <a:rect b="b" l="l" r="r" t="t"/>
            <a:pathLst>
              <a:path extrusionOk="0" h="13033" w="24295">
                <a:moveTo>
                  <a:pt x="15897" y="1"/>
                </a:moveTo>
                <a:cubicBezTo>
                  <a:pt x="15839" y="1"/>
                  <a:pt x="15751" y="30"/>
                  <a:pt x="15722" y="88"/>
                </a:cubicBezTo>
                <a:cubicBezTo>
                  <a:pt x="15664" y="147"/>
                  <a:pt x="15634" y="205"/>
                  <a:pt x="15664" y="293"/>
                </a:cubicBezTo>
                <a:cubicBezTo>
                  <a:pt x="15664" y="351"/>
                  <a:pt x="15722" y="409"/>
                  <a:pt x="15809" y="439"/>
                </a:cubicBezTo>
                <a:lnTo>
                  <a:pt x="15926" y="439"/>
                </a:lnTo>
                <a:cubicBezTo>
                  <a:pt x="16043" y="614"/>
                  <a:pt x="16160" y="818"/>
                  <a:pt x="16276" y="1051"/>
                </a:cubicBezTo>
                <a:cubicBezTo>
                  <a:pt x="16452" y="1314"/>
                  <a:pt x="16656" y="1606"/>
                  <a:pt x="16831" y="1898"/>
                </a:cubicBezTo>
                <a:cubicBezTo>
                  <a:pt x="17181" y="2482"/>
                  <a:pt x="17561" y="3065"/>
                  <a:pt x="17911" y="3649"/>
                </a:cubicBezTo>
                <a:cubicBezTo>
                  <a:pt x="18582" y="4670"/>
                  <a:pt x="19224" y="5692"/>
                  <a:pt x="19866" y="6743"/>
                </a:cubicBezTo>
                <a:cubicBezTo>
                  <a:pt x="19808" y="6743"/>
                  <a:pt x="19749" y="6743"/>
                  <a:pt x="19720" y="6801"/>
                </a:cubicBezTo>
                <a:lnTo>
                  <a:pt x="19633" y="6918"/>
                </a:lnTo>
                <a:cubicBezTo>
                  <a:pt x="19078" y="6772"/>
                  <a:pt x="18524" y="6626"/>
                  <a:pt x="17969" y="6480"/>
                </a:cubicBezTo>
                <a:cubicBezTo>
                  <a:pt x="17969" y="6451"/>
                  <a:pt x="17969" y="6422"/>
                  <a:pt x="17940" y="6392"/>
                </a:cubicBezTo>
                <a:lnTo>
                  <a:pt x="17882" y="6334"/>
                </a:lnTo>
                <a:cubicBezTo>
                  <a:pt x="17882" y="6246"/>
                  <a:pt x="17852" y="6188"/>
                  <a:pt x="17765" y="6159"/>
                </a:cubicBezTo>
                <a:cubicBezTo>
                  <a:pt x="16452" y="4349"/>
                  <a:pt x="15226" y="2452"/>
                  <a:pt x="14146" y="497"/>
                </a:cubicBezTo>
                <a:cubicBezTo>
                  <a:pt x="14116" y="428"/>
                  <a:pt x="14059" y="399"/>
                  <a:pt x="14001" y="399"/>
                </a:cubicBezTo>
                <a:cubicBezTo>
                  <a:pt x="13887" y="399"/>
                  <a:pt x="13767" y="508"/>
                  <a:pt x="13825" y="643"/>
                </a:cubicBezTo>
                <a:cubicBezTo>
                  <a:pt x="14934" y="2598"/>
                  <a:pt x="16160" y="4524"/>
                  <a:pt x="17473" y="6334"/>
                </a:cubicBezTo>
                <a:cubicBezTo>
                  <a:pt x="16802" y="6130"/>
                  <a:pt x="16101" y="5925"/>
                  <a:pt x="15430" y="5692"/>
                </a:cubicBezTo>
                <a:cubicBezTo>
                  <a:pt x="15430" y="5663"/>
                  <a:pt x="15430" y="5604"/>
                  <a:pt x="15401" y="5546"/>
                </a:cubicBezTo>
                <a:cubicBezTo>
                  <a:pt x="14233" y="3853"/>
                  <a:pt x="13008" y="2160"/>
                  <a:pt x="11782" y="497"/>
                </a:cubicBezTo>
                <a:cubicBezTo>
                  <a:pt x="11753" y="453"/>
                  <a:pt x="11714" y="435"/>
                  <a:pt x="11675" y="435"/>
                </a:cubicBezTo>
                <a:cubicBezTo>
                  <a:pt x="11558" y="435"/>
                  <a:pt x="11432" y="599"/>
                  <a:pt x="11519" y="730"/>
                </a:cubicBezTo>
                <a:cubicBezTo>
                  <a:pt x="12687" y="2306"/>
                  <a:pt x="13825" y="3882"/>
                  <a:pt x="14963" y="5517"/>
                </a:cubicBezTo>
                <a:lnTo>
                  <a:pt x="14905" y="5546"/>
                </a:lnTo>
                <a:cubicBezTo>
                  <a:pt x="14088" y="5254"/>
                  <a:pt x="13270" y="4962"/>
                  <a:pt x="12453" y="4641"/>
                </a:cubicBezTo>
                <a:cubicBezTo>
                  <a:pt x="12453" y="4612"/>
                  <a:pt x="12424" y="4554"/>
                  <a:pt x="12366" y="4554"/>
                </a:cubicBezTo>
                <a:cubicBezTo>
                  <a:pt x="12395" y="4495"/>
                  <a:pt x="12366" y="4466"/>
                  <a:pt x="12336" y="4437"/>
                </a:cubicBezTo>
                <a:lnTo>
                  <a:pt x="8922" y="293"/>
                </a:lnTo>
                <a:cubicBezTo>
                  <a:pt x="8883" y="246"/>
                  <a:pt x="8836" y="226"/>
                  <a:pt x="8790" y="226"/>
                </a:cubicBezTo>
                <a:cubicBezTo>
                  <a:pt x="8665" y="226"/>
                  <a:pt x="8552" y="376"/>
                  <a:pt x="8659" y="526"/>
                </a:cubicBezTo>
                <a:lnTo>
                  <a:pt x="11899" y="4466"/>
                </a:lnTo>
                <a:cubicBezTo>
                  <a:pt x="11227" y="4233"/>
                  <a:pt x="10556" y="3999"/>
                  <a:pt x="9885" y="3824"/>
                </a:cubicBezTo>
                <a:lnTo>
                  <a:pt x="9856" y="3795"/>
                </a:lnTo>
                <a:cubicBezTo>
                  <a:pt x="8834" y="2686"/>
                  <a:pt x="7842" y="1518"/>
                  <a:pt x="6850" y="351"/>
                </a:cubicBezTo>
                <a:cubicBezTo>
                  <a:pt x="6813" y="314"/>
                  <a:pt x="6768" y="298"/>
                  <a:pt x="6724" y="298"/>
                </a:cubicBezTo>
                <a:cubicBezTo>
                  <a:pt x="6628" y="298"/>
                  <a:pt x="6538" y="377"/>
                  <a:pt x="6558" y="497"/>
                </a:cubicBezTo>
                <a:lnTo>
                  <a:pt x="6558" y="760"/>
                </a:lnTo>
                <a:cubicBezTo>
                  <a:pt x="6558" y="849"/>
                  <a:pt x="6612" y="884"/>
                  <a:pt x="6682" y="884"/>
                </a:cubicBezTo>
                <a:cubicBezTo>
                  <a:pt x="6726" y="884"/>
                  <a:pt x="6775" y="870"/>
                  <a:pt x="6820" y="847"/>
                </a:cubicBezTo>
                <a:cubicBezTo>
                  <a:pt x="7608" y="1810"/>
                  <a:pt x="8426" y="2744"/>
                  <a:pt x="9243" y="3649"/>
                </a:cubicBezTo>
                <a:cubicBezTo>
                  <a:pt x="8396" y="3415"/>
                  <a:pt x="7550" y="3240"/>
                  <a:pt x="6704" y="3094"/>
                </a:cubicBezTo>
                <a:lnTo>
                  <a:pt x="6324" y="3065"/>
                </a:lnTo>
                <a:cubicBezTo>
                  <a:pt x="5799" y="2336"/>
                  <a:pt x="5186" y="1694"/>
                  <a:pt x="4515" y="1110"/>
                </a:cubicBezTo>
                <a:cubicBezTo>
                  <a:pt x="4487" y="1082"/>
                  <a:pt x="4457" y="1070"/>
                  <a:pt x="4428" y="1070"/>
                </a:cubicBezTo>
                <a:cubicBezTo>
                  <a:pt x="4305" y="1070"/>
                  <a:pt x="4198" y="1284"/>
                  <a:pt x="4340" y="1402"/>
                </a:cubicBezTo>
                <a:cubicBezTo>
                  <a:pt x="4865" y="1869"/>
                  <a:pt x="5361" y="2423"/>
                  <a:pt x="5828" y="2978"/>
                </a:cubicBezTo>
                <a:cubicBezTo>
                  <a:pt x="5186" y="2890"/>
                  <a:pt x="4573" y="2803"/>
                  <a:pt x="3931" y="2744"/>
                </a:cubicBezTo>
                <a:cubicBezTo>
                  <a:pt x="3668" y="2394"/>
                  <a:pt x="3406" y="2102"/>
                  <a:pt x="3085" y="1839"/>
                </a:cubicBezTo>
                <a:cubicBezTo>
                  <a:pt x="3049" y="1809"/>
                  <a:pt x="3013" y="1797"/>
                  <a:pt x="2979" y="1797"/>
                </a:cubicBezTo>
                <a:cubicBezTo>
                  <a:pt x="2851" y="1797"/>
                  <a:pt x="2764" y="1986"/>
                  <a:pt x="2880" y="2102"/>
                </a:cubicBezTo>
                <a:cubicBezTo>
                  <a:pt x="3085" y="2277"/>
                  <a:pt x="3260" y="2482"/>
                  <a:pt x="3435" y="2686"/>
                </a:cubicBezTo>
                <a:lnTo>
                  <a:pt x="254" y="2306"/>
                </a:lnTo>
                <a:cubicBezTo>
                  <a:pt x="244" y="2305"/>
                  <a:pt x="235" y="2305"/>
                  <a:pt x="227" y="2305"/>
                </a:cubicBezTo>
                <a:cubicBezTo>
                  <a:pt x="18" y="2305"/>
                  <a:pt x="0" y="2629"/>
                  <a:pt x="225" y="2657"/>
                </a:cubicBezTo>
                <a:cubicBezTo>
                  <a:pt x="1392" y="2803"/>
                  <a:pt x="2559" y="2919"/>
                  <a:pt x="3727" y="3065"/>
                </a:cubicBezTo>
                <a:cubicBezTo>
                  <a:pt x="3756" y="3094"/>
                  <a:pt x="3785" y="3124"/>
                  <a:pt x="3814" y="3153"/>
                </a:cubicBezTo>
                <a:lnTo>
                  <a:pt x="2063" y="4203"/>
                </a:lnTo>
                <a:cubicBezTo>
                  <a:pt x="1914" y="4303"/>
                  <a:pt x="1998" y="4550"/>
                  <a:pt x="2133" y="4550"/>
                </a:cubicBezTo>
                <a:cubicBezTo>
                  <a:pt x="2157" y="4550"/>
                  <a:pt x="2183" y="4542"/>
                  <a:pt x="2209" y="4524"/>
                </a:cubicBezTo>
                <a:lnTo>
                  <a:pt x="4252" y="3299"/>
                </a:lnTo>
                <a:cubicBezTo>
                  <a:pt x="4310" y="3270"/>
                  <a:pt x="4340" y="3182"/>
                  <a:pt x="4340" y="3124"/>
                </a:cubicBezTo>
                <a:cubicBezTo>
                  <a:pt x="4836" y="3182"/>
                  <a:pt x="5303" y="3240"/>
                  <a:pt x="5799" y="3328"/>
                </a:cubicBezTo>
                <a:lnTo>
                  <a:pt x="3902" y="5079"/>
                </a:lnTo>
                <a:cubicBezTo>
                  <a:pt x="3786" y="5195"/>
                  <a:pt x="3891" y="5384"/>
                  <a:pt x="4027" y="5384"/>
                </a:cubicBezTo>
                <a:cubicBezTo>
                  <a:pt x="4062" y="5384"/>
                  <a:pt x="4099" y="5372"/>
                  <a:pt x="4135" y="5342"/>
                </a:cubicBezTo>
                <a:lnTo>
                  <a:pt x="6178" y="3445"/>
                </a:lnTo>
                <a:cubicBezTo>
                  <a:pt x="6202" y="3457"/>
                  <a:pt x="6232" y="3464"/>
                  <a:pt x="6262" y="3464"/>
                </a:cubicBezTo>
                <a:cubicBezTo>
                  <a:pt x="6304" y="3464"/>
                  <a:pt x="6348" y="3450"/>
                  <a:pt x="6383" y="3415"/>
                </a:cubicBezTo>
                <a:lnTo>
                  <a:pt x="6674" y="3445"/>
                </a:lnTo>
                <a:cubicBezTo>
                  <a:pt x="7521" y="3591"/>
                  <a:pt x="8367" y="3766"/>
                  <a:pt x="9214" y="3999"/>
                </a:cubicBezTo>
                <a:cubicBezTo>
                  <a:pt x="8075" y="4729"/>
                  <a:pt x="6908" y="5429"/>
                  <a:pt x="5711" y="6100"/>
                </a:cubicBezTo>
                <a:cubicBezTo>
                  <a:pt x="5538" y="6175"/>
                  <a:pt x="5617" y="6418"/>
                  <a:pt x="5770" y="6418"/>
                </a:cubicBezTo>
                <a:cubicBezTo>
                  <a:pt x="5797" y="6418"/>
                  <a:pt x="5826" y="6410"/>
                  <a:pt x="5857" y="6392"/>
                </a:cubicBezTo>
                <a:cubicBezTo>
                  <a:pt x="7141" y="5663"/>
                  <a:pt x="8426" y="4904"/>
                  <a:pt x="9651" y="4116"/>
                </a:cubicBezTo>
                <a:cubicBezTo>
                  <a:pt x="10381" y="4320"/>
                  <a:pt x="11081" y="4554"/>
                  <a:pt x="11782" y="4816"/>
                </a:cubicBezTo>
                <a:lnTo>
                  <a:pt x="8280" y="7326"/>
                </a:lnTo>
                <a:cubicBezTo>
                  <a:pt x="8111" y="7423"/>
                  <a:pt x="8241" y="7618"/>
                  <a:pt x="8389" y="7618"/>
                </a:cubicBezTo>
                <a:cubicBezTo>
                  <a:pt x="8421" y="7618"/>
                  <a:pt x="8453" y="7609"/>
                  <a:pt x="8484" y="7589"/>
                </a:cubicBezTo>
                <a:lnTo>
                  <a:pt x="12161" y="4962"/>
                </a:lnTo>
                <a:lnTo>
                  <a:pt x="12599" y="5108"/>
                </a:lnTo>
                <a:cubicBezTo>
                  <a:pt x="13241" y="5342"/>
                  <a:pt x="13883" y="5604"/>
                  <a:pt x="14554" y="5838"/>
                </a:cubicBezTo>
                <a:cubicBezTo>
                  <a:pt x="13650" y="6567"/>
                  <a:pt x="12657" y="7239"/>
                  <a:pt x="11636" y="7793"/>
                </a:cubicBezTo>
                <a:cubicBezTo>
                  <a:pt x="11432" y="7881"/>
                  <a:pt x="9564" y="8552"/>
                  <a:pt x="10352" y="8961"/>
                </a:cubicBezTo>
                <a:cubicBezTo>
                  <a:pt x="10376" y="8973"/>
                  <a:pt x="10401" y="8978"/>
                  <a:pt x="10425" y="8978"/>
                </a:cubicBezTo>
                <a:cubicBezTo>
                  <a:pt x="10575" y="8978"/>
                  <a:pt x="10705" y="8772"/>
                  <a:pt x="10559" y="8671"/>
                </a:cubicBezTo>
                <a:lnTo>
                  <a:pt x="10559" y="8671"/>
                </a:lnTo>
                <a:cubicBezTo>
                  <a:pt x="10567" y="8675"/>
                  <a:pt x="10578" y="8678"/>
                  <a:pt x="10591" y="8678"/>
                </a:cubicBezTo>
                <a:cubicBezTo>
                  <a:pt x="10795" y="8678"/>
                  <a:pt x="11590" y="8167"/>
                  <a:pt x="11753" y="8085"/>
                </a:cubicBezTo>
                <a:cubicBezTo>
                  <a:pt x="12161" y="7881"/>
                  <a:pt x="12541" y="7677"/>
                  <a:pt x="12891" y="7443"/>
                </a:cubicBezTo>
                <a:cubicBezTo>
                  <a:pt x="13621" y="7005"/>
                  <a:pt x="14292" y="6509"/>
                  <a:pt x="14934" y="5955"/>
                </a:cubicBezTo>
                <a:cubicBezTo>
                  <a:pt x="15664" y="6217"/>
                  <a:pt x="16422" y="6451"/>
                  <a:pt x="17181" y="6655"/>
                </a:cubicBezTo>
                <a:cubicBezTo>
                  <a:pt x="15780" y="8143"/>
                  <a:pt x="13766" y="8873"/>
                  <a:pt x="12190" y="10157"/>
                </a:cubicBezTo>
                <a:lnTo>
                  <a:pt x="12161" y="10186"/>
                </a:lnTo>
                <a:lnTo>
                  <a:pt x="12015" y="10332"/>
                </a:lnTo>
                <a:cubicBezTo>
                  <a:pt x="11876" y="10448"/>
                  <a:pt x="11995" y="10638"/>
                  <a:pt x="12123" y="10638"/>
                </a:cubicBezTo>
                <a:cubicBezTo>
                  <a:pt x="12156" y="10638"/>
                  <a:pt x="12190" y="10625"/>
                  <a:pt x="12220" y="10595"/>
                </a:cubicBezTo>
                <a:cubicBezTo>
                  <a:pt x="13883" y="9136"/>
                  <a:pt x="16072" y="8406"/>
                  <a:pt x="17561" y="6772"/>
                </a:cubicBezTo>
                <a:cubicBezTo>
                  <a:pt x="18144" y="6918"/>
                  <a:pt x="18757" y="7093"/>
                  <a:pt x="19341" y="7210"/>
                </a:cubicBezTo>
                <a:cubicBezTo>
                  <a:pt x="17911" y="8815"/>
                  <a:pt x="16072" y="10011"/>
                  <a:pt x="14321" y="11237"/>
                </a:cubicBezTo>
                <a:cubicBezTo>
                  <a:pt x="14177" y="11333"/>
                  <a:pt x="14310" y="11529"/>
                  <a:pt x="14460" y="11529"/>
                </a:cubicBezTo>
                <a:cubicBezTo>
                  <a:pt x="14491" y="11529"/>
                  <a:pt x="14524" y="11520"/>
                  <a:pt x="14554" y="11500"/>
                </a:cubicBezTo>
                <a:cubicBezTo>
                  <a:pt x="16364" y="10216"/>
                  <a:pt x="18261" y="8961"/>
                  <a:pt x="19720" y="7297"/>
                </a:cubicBezTo>
                <a:cubicBezTo>
                  <a:pt x="20421" y="7443"/>
                  <a:pt x="21121" y="7589"/>
                  <a:pt x="21792" y="7706"/>
                </a:cubicBezTo>
                <a:cubicBezTo>
                  <a:pt x="21442" y="8143"/>
                  <a:pt x="21034" y="8552"/>
                  <a:pt x="20596" y="8902"/>
                </a:cubicBezTo>
                <a:cubicBezTo>
                  <a:pt x="20070" y="9253"/>
                  <a:pt x="19487" y="9574"/>
                  <a:pt x="18961" y="9953"/>
                </a:cubicBezTo>
                <a:cubicBezTo>
                  <a:pt x="18494" y="10274"/>
                  <a:pt x="18057" y="10653"/>
                  <a:pt x="17677" y="11091"/>
                </a:cubicBezTo>
                <a:cubicBezTo>
                  <a:pt x="17181" y="11617"/>
                  <a:pt x="16831" y="12463"/>
                  <a:pt x="16101" y="12726"/>
                </a:cubicBezTo>
                <a:cubicBezTo>
                  <a:pt x="15921" y="12777"/>
                  <a:pt x="16013" y="13032"/>
                  <a:pt x="16177" y="13032"/>
                </a:cubicBezTo>
                <a:cubicBezTo>
                  <a:pt x="16200" y="13032"/>
                  <a:pt x="16223" y="13028"/>
                  <a:pt x="16247" y="13017"/>
                </a:cubicBezTo>
                <a:cubicBezTo>
                  <a:pt x="16831" y="12813"/>
                  <a:pt x="17123" y="12346"/>
                  <a:pt x="17473" y="11850"/>
                </a:cubicBezTo>
                <a:cubicBezTo>
                  <a:pt x="17940" y="11208"/>
                  <a:pt x="18524" y="10653"/>
                  <a:pt x="19195" y="10216"/>
                </a:cubicBezTo>
                <a:cubicBezTo>
                  <a:pt x="19749" y="9807"/>
                  <a:pt x="20362" y="9515"/>
                  <a:pt x="20888" y="9077"/>
                </a:cubicBezTo>
                <a:cubicBezTo>
                  <a:pt x="21384" y="8698"/>
                  <a:pt x="21822" y="8260"/>
                  <a:pt x="22201" y="7793"/>
                </a:cubicBezTo>
                <a:cubicBezTo>
                  <a:pt x="22814" y="7881"/>
                  <a:pt x="23456" y="7968"/>
                  <a:pt x="24069" y="8056"/>
                </a:cubicBezTo>
                <a:cubicBezTo>
                  <a:pt x="24077" y="8057"/>
                  <a:pt x="24085" y="8058"/>
                  <a:pt x="24093" y="8058"/>
                </a:cubicBezTo>
                <a:cubicBezTo>
                  <a:pt x="24275" y="8058"/>
                  <a:pt x="24294" y="7734"/>
                  <a:pt x="24098" y="7706"/>
                </a:cubicBezTo>
                <a:cubicBezTo>
                  <a:pt x="23660" y="7677"/>
                  <a:pt x="23222" y="7618"/>
                  <a:pt x="22814" y="7531"/>
                </a:cubicBezTo>
                <a:cubicBezTo>
                  <a:pt x="21501" y="5517"/>
                  <a:pt x="20158" y="3532"/>
                  <a:pt x="18786" y="1548"/>
                </a:cubicBezTo>
                <a:cubicBezTo>
                  <a:pt x="18754" y="1491"/>
                  <a:pt x="18711" y="1468"/>
                  <a:pt x="18667" y="1468"/>
                </a:cubicBezTo>
                <a:cubicBezTo>
                  <a:pt x="18553" y="1468"/>
                  <a:pt x="18439" y="1625"/>
                  <a:pt x="18524" y="1752"/>
                </a:cubicBezTo>
                <a:cubicBezTo>
                  <a:pt x="19749" y="3561"/>
                  <a:pt x="20975" y="5400"/>
                  <a:pt x="22201" y="7239"/>
                </a:cubicBezTo>
                <a:cubicBezTo>
                  <a:pt x="22172" y="7239"/>
                  <a:pt x="22143" y="7268"/>
                  <a:pt x="22113" y="7297"/>
                </a:cubicBezTo>
                <a:lnTo>
                  <a:pt x="22026" y="7414"/>
                </a:lnTo>
                <a:cubicBezTo>
                  <a:pt x="21530" y="7326"/>
                  <a:pt x="21004" y="7210"/>
                  <a:pt x="20479" y="7093"/>
                </a:cubicBezTo>
                <a:cubicBezTo>
                  <a:pt x="19691" y="5838"/>
                  <a:pt x="18903" y="4583"/>
                  <a:pt x="18115" y="3328"/>
                </a:cubicBezTo>
                <a:cubicBezTo>
                  <a:pt x="17706" y="2686"/>
                  <a:pt x="17298" y="2044"/>
                  <a:pt x="16889" y="1402"/>
                </a:cubicBezTo>
                <a:lnTo>
                  <a:pt x="16276" y="439"/>
                </a:lnTo>
                <a:cubicBezTo>
                  <a:pt x="16160" y="263"/>
                  <a:pt x="16101" y="59"/>
                  <a:pt x="15897"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nvGrpSpPr>
          <p:cNvPr id="249" name="Google Shape;249;g13edbe849d4_0_871"/>
          <p:cNvGrpSpPr/>
          <p:nvPr/>
        </p:nvGrpSpPr>
        <p:grpSpPr>
          <a:xfrm>
            <a:off x="265666" y="8245700"/>
            <a:ext cx="2322207" cy="1468775"/>
            <a:chOff x="5161625" y="732525"/>
            <a:chExt cx="456050" cy="288425"/>
          </a:xfrm>
        </p:grpSpPr>
        <p:sp>
          <p:nvSpPr>
            <p:cNvPr id="250" name="Google Shape;250;g13edbe849d4_0_871"/>
            <p:cNvSpPr/>
            <p:nvPr/>
          </p:nvSpPr>
          <p:spPr>
            <a:xfrm>
              <a:off x="5417000" y="739375"/>
              <a:ext cx="70075" cy="59075"/>
            </a:xfrm>
            <a:custGeom>
              <a:rect b="b" l="l" r="r" t="t"/>
              <a:pathLst>
                <a:path extrusionOk="0" h="2363" w="2803">
                  <a:moveTo>
                    <a:pt x="2131" y="0"/>
                  </a:moveTo>
                  <a:cubicBezTo>
                    <a:pt x="1927" y="0"/>
                    <a:pt x="1752" y="29"/>
                    <a:pt x="1547" y="59"/>
                  </a:cubicBezTo>
                  <a:cubicBezTo>
                    <a:pt x="1438" y="27"/>
                    <a:pt x="1326" y="13"/>
                    <a:pt x="1215" y="13"/>
                  </a:cubicBezTo>
                  <a:cubicBezTo>
                    <a:pt x="910" y="13"/>
                    <a:pt x="607" y="121"/>
                    <a:pt x="351" y="292"/>
                  </a:cubicBezTo>
                  <a:cubicBezTo>
                    <a:pt x="176" y="438"/>
                    <a:pt x="59" y="672"/>
                    <a:pt x="88" y="905"/>
                  </a:cubicBezTo>
                  <a:cubicBezTo>
                    <a:pt x="0" y="1138"/>
                    <a:pt x="59" y="1372"/>
                    <a:pt x="234" y="1518"/>
                  </a:cubicBezTo>
                  <a:cubicBezTo>
                    <a:pt x="379" y="2036"/>
                    <a:pt x="862" y="2362"/>
                    <a:pt x="1360" y="2362"/>
                  </a:cubicBezTo>
                  <a:cubicBezTo>
                    <a:pt x="1563" y="2362"/>
                    <a:pt x="1769" y="2308"/>
                    <a:pt x="1956" y="2189"/>
                  </a:cubicBezTo>
                  <a:cubicBezTo>
                    <a:pt x="2219" y="1985"/>
                    <a:pt x="2394" y="1722"/>
                    <a:pt x="2423" y="1372"/>
                  </a:cubicBezTo>
                  <a:cubicBezTo>
                    <a:pt x="2510" y="1226"/>
                    <a:pt x="2510" y="1051"/>
                    <a:pt x="2452" y="905"/>
                  </a:cubicBezTo>
                  <a:cubicBezTo>
                    <a:pt x="2802" y="584"/>
                    <a:pt x="2598" y="0"/>
                    <a:pt x="2131" y="0"/>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51" name="Google Shape;251;g13edbe849d4_0_871"/>
            <p:cNvSpPr/>
            <p:nvPr/>
          </p:nvSpPr>
          <p:spPr>
            <a:xfrm>
              <a:off x="5290050" y="825250"/>
              <a:ext cx="72975" cy="59500"/>
            </a:xfrm>
            <a:custGeom>
              <a:rect b="b" l="l" r="r" t="t"/>
              <a:pathLst>
                <a:path extrusionOk="0" h="2380" w="2919">
                  <a:moveTo>
                    <a:pt x="1876" y="1"/>
                  </a:moveTo>
                  <a:cubicBezTo>
                    <a:pt x="1687" y="1"/>
                    <a:pt x="1493" y="32"/>
                    <a:pt x="1314" y="67"/>
                  </a:cubicBezTo>
                  <a:cubicBezTo>
                    <a:pt x="905" y="97"/>
                    <a:pt x="526" y="330"/>
                    <a:pt x="292" y="710"/>
                  </a:cubicBezTo>
                  <a:cubicBezTo>
                    <a:pt x="146" y="972"/>
                    <a:pt x="117" y="1293"/>
                    <a:pt x="205" y="1556"/>
                  </a:cubicBezTo>
                  <a:cubicBezTo>
                    <a:pt x="205" y="1614"/>
                    <a:pt x="175" y="1673"/>
                    <a:pt x="146" y="1731"/>
                  </a:cubicBezTo>
                  <a:cubicBezTo>
                    <a:pt x="0" y="2096"/>
                    <a:pt x="361" y="2380"/>
                    <a:pt x="688" y="2380"/>
                  </a:cubicBezTo>
                  <a:cubicBezTo>
                    <a:pt x="753" y="2380"/>
                    <a:pt x="817" y="2368"/>
                    <a:pt x="876" y="2344"/>
                  </a:cubicBezTo>
                  <a:cubicBezTo>
                    <a:pt x="1255" y="2169"/>
                    <a:pt x="1722" y="2227"/>
                    <a:pt x="2131" y="2023"/>
                  </a:cubicBezTo>
                  <a:cubicBezTo>
                    <a:pt x="2452" y="1877"/>
                    <a:pt x="2685" y="1585"/>
                    <a:pt x="2802" y="1235"/>
                  </a:cubicBezTo>
                  <a:cubicBezTo>
                    <a:pt x="2919" y="914"/>
                    <a:pt x="2831" y="534"/>
                    <a:pt x="2598" y="272"/>
                  </a:cubicBezTo>
                  <a:cubicBezTo>
                    <a:pt x="2408" y="65"/>
                    <a:pt x="2147" y="1"/>
                    <a:pt x="1876"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52" name="Google Shape;252;g13edbe849d4_0_871"/>
            <p:cNvSpPr/>
            <p:nvPr/>
          </p:nvSpPr>
          <p:spPr>
            <a:xfrm>
              <a:off x="5530100" y="788400"/>
              <a:ext cx="87575" cy="68550"/>
            </a:xfrm>
            <a:custGeom>
              <a:rect b="b" l="l" r="r" t="t"/>
              <a:pathLst>
                <a:path extrusionOk="0" h="2742" w="3503">
                  <a:moveTo>
                    <a:pt x="2281" y="1"/>
                  </a:moveTo>
                  <a:cubicBezTo>
                    <a:pt x="2003" y="1"/>
                    <a:pt x="1727" y="125"/>
                    <a:pt x="1547" y="345"/>
                  </a:cubicBezTo>
                  <a:cubicBezTo>
                    <a:pt x="1489" y="345"/>
                    <a:pt x="1459" y="374"/>
                    <a:pt x="1401" y="374"/>
                  </a:cubicBezTo>
                  <a:cubicBezTo>
                    <a:pt x="1304" y="304"/>
                    <a:pt x="1193" y="268"/>
                    <a:pt x="1085" y="268"/>
                  </a:cubicBezTo>
                  <a:cubicBezTo>
                    <a:pt x="966" y="268"/>
                    <a:pt x="851" y="312"/>
                    <a:pt x="759" y="403"/>
                  </a:cubicBezTo>
                  <a:cubicBezTo>
                    <a:pt x="175" y="899"/>
                    <a:pt x="0" y="1717"/>
                    <a:pt x="321" y="2446"/>
                  </a:cubicBezTo>
                  <a:cubicBezTo>
                    <a:pt x="409" y="2592"/>
                    <a:pt x="555" y="2709"/>
                    <a:pt x="759" y="2709"/>
                  </a:cubicBezTo>
                  <a:cubicBezTo>
                    <a:pt x="883" y="2731"/>
                    <a:pt x="1009" y="2742"/>
                    <a:pt x="1135" y="2742"/>
                  </a:cubicBezTo>
                  <a:cubicBezTo>
                    <a:pt x="1512" y="2742"/>
                    <a:pt x="1890" y="2643"/>
                    <a:pt x="2218" y="2446"/>
                  </a:cubicBezTo>
                  <a:cubicBezTo>
                    <a:pt x="2306" y="2359"/>
                    <a:pt x="2393" y="2271"/>
                    <a:pt x="2452" y="2184"/>
                  </a:cubicBezTo>
                  <a:cubicBezTo>
                    <a:pt x="2831" y="2154"/>
                    <a:pt x="3152" y="1979"/>
                    <a:pt x="3386" y="1658"/>
                  </a:cubicBezTo>
                  <a:cubicBezTo>
                    <a:pt x="3502" y="1483"/>
                    <a:pt x="3473" y="1220"/>
                    <a:pt x="3327" y="1045"/>
                  </a:cubicBezTo>
                  <a:cubicBezTo>
                    <a:pt x="3298" y="1016"/>
                    <a:pt x="3269" y="987"/>
                    <a:pt x="3240" y="958"/>
                  </a:cubicBezTo>
                  <a:cubicBezTo>
                    <a:pt x="3211" y="578"/>
                    <a:pt x="2977" y="257"/>
                    <a:pt x="2656" y="82"/>
                  </a:cubicBezTo>
                  <a:cubicBezTo>
                    <a:pt x="2537" y="27"/>
                    <a:pt x="2408" y="1"/>
                    <a:pt x="2281"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53" name="Google Shape;253;g13edbe849d4_0_871"/>
            <p:cNvSpPr/>
            <p:nvPr/>
          </p:nvSpPr>
          <p:spPr>
            <a:xfrm>
              <a:off x="5430850" y="861400"/>
              <a:ext cx="72275" cy="51275"/>
            </a:xfrm>
            <a:custGeom>
              <a:rect b="b" l="l" r="r" t="t"/>
              <a:pathLst>
                <a:path extrusionOk="0" h="2051" w="2891">
                  <a:moveTo>
                    <a:pt x="1956" y="1190"/>
                  </a:moveTo>
                  <a:cubicBezTo>
                    <a:pt x="1942" y="1204"/>
                    <a:pt x="1920" y="1212"/>
                    <a:pt x="1898" y="1212"/>
                  </a:cubicBezTo>
                  <a:cubicBezTo>
                    <a:pt x="1876" y="1212"/>
                    <a:pt x="1854" y="1204"/>
                    <a:pt x="1840" y="1190"/>
                  </a:cubicBezTo>
                  <a:close/>
                  <a:moveTo>
                    <a:pt x="1884" y="0"/>
                  </a:moveTo>
                  <a:cubicBezTo>
                    <a:pt x="1809" y="0"/>
                    <a:pt x="1734" y="17"/>
                    <a:pt x="1665" y="52"/>
                  </a:cubicBezTo>
                  <a:cubicBezTo>
                    <a:pt x="1373" y="197"/>
                    <a:pt x="1022" y="314"/>
                    <a:pt x="731" y="489"/>
                  </a:cubicBezTo>
                  <a:cubicBezTo>
                    <a:pt x="439" y="664"/>
                    <a:pt x="1" y="927"/>
                    <a:pt x="118" y="1365"/>
                  </a:cubicBezTo>
                  <a:cubicBezTo>
                    <a:pt x="118" y="1598"/>
                    <a:pt x="264" y="1803"/>
                    <a:pt x="468" y="1919"/>
                  </a:cubicBezTo>
                  <a:cubicBezTo>
                    <a:pt x="643" y="2007"/>
                    <a:pt x="840" y="2051"/>
                    <a:pt x="1037" y="2051"/>
                  </a:cubicBezTo>
                  <a:cubicBezTo>
                    <a:pt x="1234" y="2051"/>
                    <a:pt x="1431" y="2007"/>
                    <a:pt x="1606" y="1919"/>
                  </a:cubicBezTo>
                  <a:cubicBezTo>
                    <a:pt x="1986" y="1773"/>
                    <a:pt x="2511" y="1598"/>
                    <a:pt x="2715" y="1219"/>
                  </a:cubicBezTo>
                  <a:cubicBezTo>
                    <a:pt x="2890" y="840"/>
                    <a:pt x="2715" y="402"/>
                    <a:pt x="2336" y="256"/>
                  </a:cubicBezTo>
                  <a:cubicBezTo>
                    <a:pt x="2233" y="92"/>
                    <a:pt x="2059" y="0"/>
                    <a:pt x="1884" y="0"/>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54" name="Google Shape;254;g13edbe849d4_0_871"/>
            <p:cNvSpPr/>
            <p:nvPr/>
          </p:nvSpPr>
          <p:spPr>
            <a:xfrm>
              <a:off x="5287325" y="732525"/>
              <a:ext cx="67675" cy="58000"/>
            </a:xfrm>
            <a:custGeom>
              <a:rect b="b" l="l" r="r" t="t"/>
              <a:pathLst>
                <a:path extrusionOk="0" h="2320" w="2707">
                  <a:moveTo>
                    <a:pt x="1457" y="0"/>
                  </a:moveTo>
                  <a:cubicBezTo>
                    <a:pt x="1331" y="0"/>
                    <a:pt x="1208" y="27"/>
                    <a:pt x="1102" y="70"/>
                  </a:cubicBezTo>
                  <a:cubicBezTo>
                    <a:pt x="518" y="128"/>
                    <a:pt x="22" y="449"/>
                    <a:pt x="22" y="1091"/>
                  </a:cubicBezTo>
                  <a:cubicBezTo>
                    <a:pt x="0" y="1838"/>
                    <a:pt x="665" y="2320"/>
                    <a:pt x="1343" y="2320"/>
                  </a:cubicBezTo>
                  <a:cubicBezTo>
                    <a:pt x="1593" y="2320"/>
                    <a:pt x="1845" y="2254"/>
                    <a:pt x="2065" y="2113"/>
                  </a:cubicBezTo>
                  <a:cubicBezTo>
                    <a:pt x="2561" y="1763"/>
                    <a:pt x="2707" y="1091"/>
                    <a:pt x="2444" y="537"/>
                  </a:cubicBezTo>
                  <a:cubicBezTo>
                    <a:pt x="2415" y="362"/>
                    <a:pt x="2269" y="216"/>
                    <a:pt x="2123" y="187"/>
                  </a:cubicBezTo>
                  <a:cubicBezTo>
                    <a:pt x="1948" y="70"/>
                    <a:pt x="1802" y="12"/>
                    <a:pt x="1598" y="12"/>
                  </a:cubicBezTo>
                  <a:cubicBezTo>
                    <a:pt x="1551" y="4"/>
                    <a:pt x="1504" y="0"/>
                    <a:pt x="1457" y="0"/>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55" name="Google Shape;255;g13edbe849d4_0_871"/>
            <p:cNvSpPr/>
            <p:nvPr/>
          </p:nvSpPr>
          <p:spPr>
            <a:xfrm>
              <a:off x="5161625" y="857375"/>
              <a:ext cx="55475" cy="51225"/>
            </a:xfrm>
            <a:custGeom>
              <a:rect b="b" l="l" r="r" t="t"/>
              <a:pathLst>
                <a:path extrusionOk="0" h="2049" w="2219">
                  <a:moveTo>
                    <a:pt x="1022" y="1059"/>
                  </a:moveTo>
                  <a:cubicBezTo>
                    <a:pt x="1022" y="1059"/>
                    <a:pt x="993" y="1088"/>
                    <a:pt x="993" y="1088"/>
                  </a:cubicBezTo>
                  <a:lnTo>
                    <a:pt x="993" y="1059"/>
                  </a:lnTo>
                  <a:close/>
                  <a:moveTo>
                    <a:pt x="975" y="1"/>
                  </a:moveTo>
                  <a:cubicBezTo>
                    <a:pt x="807" y="1"/>
                    <a:pt x="642" y="57"/>
                    <a:pt x="497" y="154"/>
                  </a:cubicBezTo>
                  <a:cubicBezTo>
                    <a:pt x="292" y="271"/>
                    <a:pt x="117" y="475"/>
                    <a:pt x="30" y="709"/>
                  </a:cubicBezTo>
                  <a:cubicBezTo>
                    <a:pt x="1" y="796"/>
                    <a:pt x="1" y="913"/>
                    <a:pt x="30" y="1001"/>
                  </a:cubicBezTo>
                  <a:cubicBezTo>
                    <a:pt x="30" y="1088"/>
                    <a:pt x="30" y="1176"/>
                    <a:pt x="30" y="1263"/>
                  </a:cubicBezTo>
                  <a:cubicBezTo>
                    <a:pt x="114" y="1747"/>
                    <a:pt x="531" y="2049"/>
                    <a:pt x="976" y="2049"/>
                  </a:cubicBezTo>
                  <a:cubicBezTo>
                    <a:pt x="1149" y="2049"/>
                    <a:pt x="1326" y="2003"/>
                    <a:pt x="1489" y="1905"/>
                  </a:cubicBezTo>
                  <a:cubicBezTo>
                    <a:pt x="2131" y="1584"/>
                    <a:pt x="2219" y="680"/>
                    <a:pt x="1664" y="242"/>
                  </a:cubicBezTo>
                  <a:cubicBezTo>
                    <a:pt x="1577" y="183"/>
                    <a:pt x="1460" y="125"/>
                    <a:pt x="1372" y="96"/>
                  </a:cubicBezTo>
                  <a:cubicBezTo>
                    <a:pt x="1285" y="37"/>
                    <a:pt x="1168" y="8"/>
                    <a:pt x="1080" y="8"/>
                  </a:cubicBezTo>
                  <a:cubicBezTo>
                    <a:pt x="1045" y="3"/>
                    <a:pt x="1010" y="1"/>
                    <a:pt x="975"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56" name="Google Shape;256;g13edbe849d4_0_871"/>
            <p:cNvSpPr/>
            <p:nvPr/>
          </p:nvSpPr>
          <p:spPr>
            <a:xfrm>
              <a:off x="5288575" y="945725"/>
              <a:ext cx="56625" cy="50200"/>
            </a:xfrm>
            <a:custGeom>
              <a:rect b="b" l="l" r="r" t="t"/>
              <a:pathLst>
                <a:path extrusionOk="0" h="2008" w="2265">
                  <a:moveTo>
                    <a:pt x="1597" y="0"/>
                  </a:moveTo>
                  <a:cubicBezTo>
                    <a:pt x="1571" y="0"/>
                    <a:pt x="1545" y="2"/>
                    <a:pt x="1518" y="6"/>
                  </a:cubicBezTo>
                  <a:cubicBezTo>
                    <a:pt x="1373" y="35"/>
                    <a:pt x="1227" y="64"/>
                    <a:pt x="1110" y="152"/>
                  </a:cubicBezTo>
                  <a:cubicBezTo>
                    <a:pt x="964" y="152"/>
                    <a:pt x="847" y="181"/>
                    <a:pt x="701" y="239"/>
                  </a:cubicBezTo>
                  <a:cubicBezTo>
                    <a:pt x="30" y="560"/>
                    <a:pt x="1" y="1523"/>
                    <a:pt x="672" y="1874"/>
                  </a:cubicBezTo>
                  <a:cubicBezTo>
                    <a:pt x="825" y="1963"/>
                    <a:pt x="995" y="2008"/>
                    <a:pt x="1165" y="2008"/>
                  </a:cubicBezTo>
                  <a:cubicBezTo>
                    <a:pt x="1383" y="2008"/>
                    <a:pt x="1601" y="1934"/>
                    <a:pt x="1781" y="1786"/>
                  </a:cubicBezTo>
                  <a:cubicBezTo>
                    <a:pt x="1898" y="1698"/>
                    <a:pt x="1985" y="1552"/>
                    <a:pt x="1985" y="1377"/>
                  </a:cubicBezTo>
                  <a:cubicBezTo>
                    <a:pt x="2015" y="1319"/>
                    <a:pt x="2044" y="1261"/>
                    <a:pt x="2073" y="1202"/>
                  </a:cubicBezTo>
                  <a:cubicBezTo>
                    <a:pt x="2102" y="1056"/>
                    <a:pt x="2102" y="910"/>
                    <a:pt x="2073" y="794"/>
                  </a:cubicBezTo>
                  <a:cubicBezTo>
                    <a:pt x="2265" y="410"/>
                    <a:pt x="1993" y="0"/>
                    <a:pt x="1597" y="0"/>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57" name="Google Shape;257;g13edbe849d4_0_871"/>
            <p:cNvSpPr/>
            <p:nvPr/>
          </p:nvSpPr>
          <p:spPr>
            <a:xfrm>
              <a:off x="5163825" y="971550"/>
              <a:ext cx="56200" cy="49400"/>
            </a:xfrm>
            <a:custGeom>
              <a:rect b="b" l="l" r="r" t="t"/>
              <a:pathLst>
                <a:path extrusionOk="0" h="1976" w="2248">
                  <a:moveTo>
                    <a:pt x="1578" y="1"/>
                  </a:moveTo>
                  <a:cubicBezTo>
                    <a:pt x="1501" y="1"/>
                    <a:pt x="1421" y="17"/>
                    <a:pt x="1343" y="53"/>
                  </a:cubicBezTo>
                  <a:lnTo>
                    <a:pt x="350" y="461"/>
                  </a:lnTo>
                  <a:cubicBezTo>
                    <a:pt x="117" y="607"/>
                    <a:pt x="0" y="899"/>
                    <a:pt x="146" y="1162"/>
                  </a:cubicBezTo>
                  <a:cubicBezTo>
                    <a:pt x="223" y="1340"/>
                    <a:pt x="411" y="1430"/>
                    <a:pt x="594" y="1430"/>
                  </a:cubicBezTo>
                  <a:cubicBezTo>
                    <a:pt x="620" y="1430"/>
                    <a:pt x="646" y="1428"/>
                    <a:pt x="671" y="1424"/>
                  </a:cubicBezTo>
                  <a:lnTo>
                    <a:pt x="671" y="1453"/>
                  </a:lnTo>
                  <a:cubicBezTo>
                    <a:pt x="671" y="1750"/>
                    <a:pt x="922" y="1976"/>
                    <a:pt x="1198" y="1976"/>
                  </a:cubicBezTo>
                  <a:cubicBezTo>
                    <a:pt x="1275" y="1976"/>
                    <a:pt x="1354" y="1958"/>
                    <a:pt x="1430" y="1920"/>
                  </a:cubicBezTo>
                  <a:cubicBezTo>
                    <a:pt x="1956" y="1629"/>
                    <a:pt x="2247" y="1016"/>
                    <a:pt x="2102" y="403"/>
                  </a:cubicBezTo>
                  <a:cubicBezTo>
                    <a:pt x="2035" y="160"/>
                    <a:pt x="1819" y="1"/>
                    <a:pt x="1578"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58" name="Google Shape;258;g13edbe849d4_0_871"/>
            <p:cNvSpPr/>
            <p:nvPr/>
          </p:nvSpPr>
          <p:spPr>
            <a:xfrm>
              <a:off x="5191550" y="772650"/>
              <a:ext cx="41600" cy="40500"/>
            </a:xfrm>
            <a:custGeom>
              <a:rect b="b" l="l" r="r" t="t"/>
              <a:pathLst>
                <a:path extrusionOk="0" h="1620" w="1664">
                  <a:moveTo>
                    <a:pt x="1124" y="1"/>
                  </a:moveTo>
                  <a:cubicBezTo>
                    <a:pt x="1090" y="1"/>
                    <a:pt x="1056" y="4"/>
                    <a:pt x="1022" y="12"/>
                  </a:cubicBezTo>
                  <a:cubicBezTo>
                    <a:pt x="730" y="41"/>
                    <a:pt x="496" y="216"/>
                    <a:pt x="350" y="479"/>
                  </a:cubicBezTo>
                  <a:lnTo>
                    <a:pt x="321" y="508"/>
                  </a:lnTo>
                  <a:lnTo>
                    <a:pt x="175" y="741"/>
                  </a:lnTo>
                  <a:cubicBezTo>
                    <a:pt x="0" y="1004"/>
                    <a:pt x="88" y="1325"/>
                    <a:pt x="321" y="1471"/>
                  </a:cubicBezTo>
                  <a:cubicBezTo>
                    <a:pt x="350" y="1500"/>
                    <a:pt x="409" y="1500"/>
                    <a:pt x="438" y="1529"/>
                  </a:cubicBezTo>
                  <a:cubicBezTo>
                    <a:pt x="526" y="1588"/>
                    <a:pt x="642" y="1617"/>
                    <a:pt x="730" y="1617"/>
                  </a:cubicBezTo>
                  <a:cubicBezTo>
                    <a:pt x="751" y="1619"/>
                    <a:pt x="773" y="1619"/>
                    <a:pt x="794" y="1619"/>
                  </a:cubicBezTo>
                  <a:cubicBezTo>
                    <a:pt x="1145" y="1619"/>
                    <a:pt x="1435" y="1393"/>
                    <a:pt x="1518" y="1062"/>
                  </a:cubicBezTo>
                  <a:cubicBezTo>
                    <a:pt x="1547" y="975"/>
                    <a:pt x="1547" y="887"/>
                    <a:pt x="1547" y="800"/>
                  </a:cubicBezTo>
                  <a:cubicBezTo>
                    <a:pt x="1635" y="683"/>
                    <a:pt x="1664" y="537"/>
                    <a:pt x="1635" y="391"/>
                  </a:cubicBezTo>
                  <a:cubicBezTo>
                    <a:pt x="1558" y="163"/>
                    <a:pt x="1350" y="1"/>
                    <a:pt x="1124"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sp>
        <p:nvSpPr>
          <p:cNvPr id="259" name="Google Shape;259;g13edbe849d4_0_871"/>
          <p:cNvSpPr/>
          <p:nvPr/>
        </p:nvSpPr>
        <p:spPr>
          <a:xfrm rot="5400067">
            <a:off x="11030622" y="4414573"/>
            <a:ext cx="9212706" cy="6823313"/>
          </a:xfrm>
          <a:custGeom>
            <a:rect b="b" l="l" r="r" t="t"/>
            <a:pathLst>
              <a:path extrusionOk="0" h="26417" w="35666">
                <a:moveTo>
                  <a:pt x="18127" y="1"/>
                </a:moveTo>
                <a:cubicBezTo>
                  <a:pt x="13755" y="1"/>
                  <a:pt x="9223" y="876"/>
                  <a:pt x="8202" y="2046"/>
                </a:cubicBezTo>
                <a:cubicBezTo>
                  <a:pt x="1" y="3884"/>
                  <a:pt x="322" y="14800"/>
                  <a:pt x="2482" y="20812"/>
                </a:cubicBezTo>
                <a:cubicBezTo>
                  <a:pt x="4022" y="25111"/>
                  <a:pt x="9417" y="26416"/>
                  <a:pt x="14120" y="26416"/>
                </a:cubicBezTo>
                <a:cubicBezTo>
                  <a:pt x="15835" y="26416"/>
                  <a:pt x="17457" y="26243"/>
                  <a:pt x="18767" y="25977"/>
                </a:cubicBezTo>
                <a:cubicBezTo>
                  <a:pt x="28427" y="23993"/>
                  <a:pt x="35665" y="5344"/>
                  <a:pt x="24779" y="966"/>
                </a:cubicBezTo>
                <a:cubicBezTo>
                  <a:pt x="23070" y="287"/>
                  <a:pt x="20625" y="1"/>
                  <a:pt x="18127" y="1"/>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60" name="Google Shape;260;g13edbe849d4_0_871"/>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61" name="Shape 261"/>
        <p:cNvGrpSpPr/>
        <p:nvPr/>
      </p:nvGrpSpPr>
      <p:grpSpPr>
        <a:xfrm>
          <a:off x="0" y="0"/>
          <a:ext cx="0" cy="0"/>
          <a:chOff x="0" y="0"/>
          <a:chExt cx="0" cy="0"/>
        </a:xfrm>
      </p:grpSpPr>
      <p:sp>
        <p:nvSpPr>
          <p:cNvPr id="262" name="Google Shape;262;g13edbe849d4_0_899"/>
          <p:cNvSpPr txBox="1"/>
          <p:nvPr>
            <p:ph type="title"/>
          </p:nvPr>
        </p:nvSpPr>
        <p:spPr>
          <a:xfrm>
            <a:off x="12751884" y="5113250"/>
            <a:ext cx="4338300" cy="3957600"/>
          </a:xfrm>
          <a:prstGeom prst="rect">
            <a:avLst/>
          </a:prstGeom>
        </p:spPr>
        <p:txBody>
          <a:bodyPr anchorCtr="0" anchor="t" bIns="182850" lIns="182850" spcFirstLastPara="1" rIns="182850" wrap="square" tIns="182850">
            <a:noAutofit/>
          </a:bodyPr>
          <a:lstStyle>
            <a:lvl1pPr lvl="0" rtl="0">
              <a:spcBef>
                <a:spcPts val="0"/>
              </a:spcBef>
              <a:spcAft>
                <a:spcPts val="0"/>
              </a:spcAft>
              <a:buSzPts val="6400"/>
              <a:buNone/>
              <a:defRPr/>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p:txBody>
      </p:sp>
      <p:grpSp>
        <p:nvGrpSpPr>
          <p:cNvPr id="263" name="Google Shape;263;g13edbe849d4_0_899"/>
          <p:cNvGrpSpPr/>
          <p:nvPr/>
        </p:nvGrpSpPr>
        <p:grpSpPr>
          <a:xfrm>
            <a:off x="1293649" y="4886536"/>
            <a:ext cx="992134" cy="5487577"/>
            <a:chOff x="5379800" y="2555600"/>
            <a:chExt cx="236425" cy="1307500"/>
          </a:xfrm>
        </p:grpSpPr>
        <p:sp>
          <p:nvSpPr>
            <p:cNvPr id="264" name="Google Shape;264;g13edbe849d4_0_899"/>
            <p:cNvSpPr/>
            <p:nvPr/>
          </p:nvSpPr>
          <p:spPr>
            <a:xfrm>
              <a:off x="5379800" y="2555600"/>
              <a:ext cx="106550" cy="325250"/>
            </a:xfrm>
            <a:custGeom>
              <a:rect b="b" l="l" r="r" t="t"/>
              <a:pathLst>
                <a:path extrusionOk="0" h="13010" w="4262">
                  <a:moveTo>
                    <a:pt x="1646" y="0"/>
                  </a:moveTo>
                  <a:cubicBezTo>
                    <a:pt x="1085" y="0"/>
                    <a:pt x="528" y="322"/>
                    <a:pt x="321" y="956"/>
                  </a:cubicBezTo>
                  <a:cubicBezTo>
                    <a:pt x="88" y="1540"/>
                    <a:pt x="0" y="2182"/>
                    <a:pt x="58" y="2824"/>
                  </a:cubicBezTo>
                  <a:cubicBezTo>
                    <a:pt x="58" y="3554"/>
                    <a:pt x="175" y="4313"/>
                    <a:pt x="350" y="5013"/>
                  </a:cubicBezTo>
                  <a:cubicBezTo>
                    <a:pt x="759" y="6472"/>
                    <a:pt x="1693" y="7727"/>
                    <a:pt x="2452" y="9041"/>
                  </a:cubicBezTo>
                  <a:cubicBezTo>
                    <a:pt x="3152" y="10237"/>
                    <a:pt x="3765" y="11609"/>
                    <a:pt x="3619" y="13010"/>
                  </a:cubicBezTo>
                  <a:cubicBezTo>
                    <a:pt x="4261" y="9479"/>
                    <a:pt x="3823" y="5918"/>
                    <a:pt x="3327" y="2387"/>
                  </a:cubicBezTo>
                  <a:cubicBezTo>
                    <a:pt x="3298" y="1861"/>
                    <a:pt x="3152" y="1365"/>
                    <a:pt x="2977" y="927"/>
                  </a:cubicBezTo>
                  <a:cubicBezTo>
                    <a:pt x="2746" y="307"/>
                    <a:pt x="2195" y="0"/>
                    <a:pt x="1646"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65" name="Google Shape;265;g13edbe849d4_0_899"/>
            <p:cNvSpPr/>
            <p:nvPr/>
          </p:nvSpPr>
          <p:spPr>
            <a:xfrm>
              <a:off x="5484850" y="2738550"/>
              <a:ext cx="120425" cy="245925"/>
            </a:xfrm>
            <a:custGeom>
              <a:rect b="b" l="l" r="r" t="t"/>
              <a:pathLst>
                <a:path extrusionOk="0" h="9837" w="4817">
                  <a:moveTo>
                    <a:pt x="4087" y="1"/>
                  </a:moveTo>
                  <a:cubicBezTo>
                    <a:pt x="3766" y="1"/>
                    <a:pt x="3474" y="176"/>
                    <a:pt x="3299" y="439"/>
                  </a:cubicBezTo>
                  <a:cubicBezTo>
                    <a:pt x="2044" y="1956"/>
                    <a:pt x="1489" y="3941"/>
                    <a:pt x="993" y="5867"/>
                  </a:cubicBezTo>
                  <a:cubicBezTo>
                    <a:pt x="672" y="7151"/>
                    <a:pt x="176" y="8494"/>
                    <a:pt x="1" y="9836"/>
                  </a:cubicBezTo>
                  <a:cubicBezTo>
                    <a:pt x="1869" y="8260"/>
                    <a:pt x="2978" y="5458"/>
                    <a:pt x="4028" y="3328"/>
                  </a:cubicBezTo>
                  <a:cubicBezTo>
                    <a:pt x="4408" y="2540"/>
                    <a:pt x="4816" y="1694"/>
                    <a:pt x="4700" y="818"/>
                  </a:cubicBezTo>
                  <a:cubicBezTo>
                    <a:pt x="4641" y="439"/>
                    <a:pt x="4437" y="30"/>
                    <a:pt x="4087"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66" name="Google Shape;266;g13edbe849d4_0_899"/>
            <p:cNvSpPr/>
            <p:nvPr/>
          </p:nvSpPr>
          <p:spPr>
            <a:xfrm>
              <a:off x="5379800" y="2998700"/>
              <a:ext cx="85375" cy="238225"/>
            </a:xfrm>
            <a:custGeom>
              <a:rect b="b" l="l" r="r" t="t"/>
              <a:pathLst>
                <a:path extrusionOk="0" h="9529" w="3415">
                  <a:moveTo>
                    <a:pt x="435" y="0"/>
                  </a:moveTo>
                  <a:cubicBezTo>
                    <a:pt x="365" y="0"/>
                    <a:pt x="297" y="22"/>
                    <a:pt x="234" y="72"/>
                  </a:cubicBezTo>
                  <a:cubicBezTo>
                    <a:pt x="58" y="247"/>
                    <a:pt x="0" y="481"/>
                    <a:pt x="29" y="744"/>
                  </a:cubicBezTo>
                  <a:cubicBezTo>
                    <a:pt x="146" y="2320"/>
                    <a:pt x="584" y="3896"/>
                    <a:pt x="1255" y="5326"/>
                  </a:cubicBezTo>
                  <a:cubicBezTo>
                    <a:pt x="1926" y="6727"/>
                    <a:pt x="2831" y="8011"/>
                    <a:pt x="3269" y="9528"/>
                  </a:cubicBezTo>
                  <a:cubicBezTo>
                    <a:pt x="3415" y="6668"/>
                    <a:pt x="2627" y="3049"/>
                    <a:pt x="1109" y="539"/>
                  </a:cubicBezTo>
                  <a:cubicBezTo>
                    <a:pt x="972" y="288"/>
                    <a:pt x="691" y="0"/>
                    <a:pt x="435"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67" name="Google Shape;267;g13edbe849d4_0_899"/>
            <p:cNvSpPr/>
            <p:nvPr/>
          </p:nvSpPr>
          <p:spPr>
            <a:xfrm>
              <a:off x="5482675" y="3168100"/>
              <a:ext cx="133550" cy="266550"/>
            </a:xfrm>
            <a:custGeom>
              <a:rect b="b" l="l" r="r" t="t"/>
              <a:pathLst>
                <a:path extrusionOk="0" h="10662" w="5342">
                  <a:moveTo>
                    <a:pt x="4710" y="0"/>
                  </a:moveTo>
                  <a:cubicBezTo>
                    <a:pt x="4489" y="0"/>
                    <a:pt x="4244" y="172"/>
                    <a:pt x="4057" y="359"/>
                  </a:cubicBezTo>
                  <a:cubicBezTo>
                    <a:pt x="2247" y="2198"/>
                    <a:pt x="1547" y="4854"/>
                    <a:pt x="905" y="7364"/>
                  </a:cubicBezTo>
                  <a:cubicBezTo>
                    <a:pt x="671" y="8298"/>
                    <a:pt x="0" y="9728"/>
                    <a:pt x="263" y="10662"/>
                  </a:cubicBezTo>
                  <a:cubicBezTo>
                    <a:pt x="1255" y="8940"/>
                    <a:pt x="2101" y="7159"/>
                    <a:pt x="3269" y="5496"/>
                  </a:cubicBezTo>
                  <a:cubicBezTo>
                    <a:pt x="3823" y="4766"/>
                    <a:pt x="4349" y="3978"/>
                    <a:pt x="4757" y="3132"/>
                  </a:cubicBezTo>
                  <a:cubicBezTo>
                    <a:pt x="5195" y="2315"/>
                    <a:pt x="5341" y="1351"/>
                    <a:pt x="5137" y="418"/>
                  </a:cubicBezTo>
                  <a:cubicBezTo>
                    <a:pt x="5108" y="301"/>
                    <a:pt x="5049" y="184"/>
                    <a:pt x="4962" y="96"/>
                  </a:cubicBezTo>
                  <a:cubicBezTo>
                    <a:pt x="4886" y="29"/>
                    <a:pt x="4800" y="0"/>
                    <a:pt x="4710"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68" name="Google Shape;268;g13edbe849d4_0_899"/>
            <p:cNvSpPr/>
            <p:nvPr/>
          </p:nvSpPr>
          <p:spPr>
            <a:xfrm>
              <a:off x="5386350" y="3444050"/>
              <a:ext cx="75175" cy="237950"/>
            </a:xfrm>
            <a:custGeom>
              <a:rect b="b" l="l" r="r" t="t"/>
              <a:pathLst>
                <a:path extrusionOk="0" h="9518" w="3007">
                  <a:moveTo>
                    <a:pt x="875" y="1"/>
                  </a:moveTo>
                  <a:cubicBezTo>
                    <a:pt x="738" y="1"/>
                    <a:pt x="599" y="30"/>
                    <a:pt x="468" y="90"/>
                  </a:cubicBezTo>
                  <a:cubicBezTo>
                    <a:pt x="59" y="324"/>
                    <a:pt x="1" y="908"/>
                    <a:pt x="1" y="1404"/>
                  </a:cubicBezTo>
                  <a:cubicBezTo>
                    <a:pt x="59" y="3418"/>
                    <a:pt x="643" y="5402"/>
                    <a:pt x="1693" y="7124"/>
                  </a:cubicBezTo>
                  <a:cubicBezTo>
                    <a:pt x="2075" y="7743"/>
                    <a:pt x="2514" y="8343"/>
                    <a:pt x="2821" y="9035"/>
                  </a:cubicBezTo>
                  <a:lnTo>
                    <a:pt x="2821" y="9035"/>
                  </a:lnTo>
                  <a:cubicBezTo>
                    <a:pt x="2008" y="6606"/>
                    <a:pt x="2786" y="3837"/>
                    <a:pt x="2102" y="1375"/>
                  </a:cubicBezTo>
                  <a:cubicBezTo>
                    <a:pt x="2044" y="966"/>
                    <a:pt x="1839" y="587"/>
                    <a:pt x="1577" y="295"/>
                  </a:cubicBezTo>
                  <a:cubicBezTo>
                    <a:pt x="1386" y="104"/>
                    <a:pt x="1133" y="1"/>
                    <a:pt x="875" y="1"/>
                  </a:cubicBezTo>
                  <a:close/>
                  <a:moveTo>
                    <a:pt x="2821" y="9035"/>
                  </a:moveTo>
                  <a:lnTo>
                    <a:pt x="2821" y="9035"/>
                  </a:lnTo>
                  <a:cubicBezTo>
                    <a:pt x="2876" y="9197"/>
                    <a:pt x="2937" y="9358"/>
                    <a:pt x="3007" y="9517"/>
                  </a:cubicBezTo>
                  <a:cubicBezTo>
                    <a:pt x="2953" y="9351"/>
                    <a:pt x="2891" y="9191"/>
                    <a:pt x="2821" y="9035"/>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69" name="Google Shape;269;g13edbe849d4_0_899"/>
            <p:cNvSpPr/>
            <p:nvPr/>
          </p:nvSpPr>
          <p:spPr>
            <a:xfrm>
              <a:off x="5458600" y="2859200"/>
              <a:ext cx="26275" cy="1003900"/>
            </a:xfrm>
            <a:custGeom>
              <a:rect b="b" l="l" r="r" t="t"/>
              <a:pathLst>
                <a:path extrusionOk="0" h="40156" w="1051">
                  <a:moveTo>
                    <a:pt x="628" y="1"/>
                  </a:moveTo>
                  <a:cubicBezTo>
                    <a:pt x="584" y="1"/>
                    <a:pt x="539" y="24"/>
                    <a:pt x="525" y="78"/>
                  </a:cubicBezTo>
                  <a:lnTo>
                    <a:pt x="555" y="78"/>
                  </a:lnTo>
                  <a:cubicBezTo>
                    <a:pt x="175" y="1596"/>
                    <a:pt x="263" y="3288"/>
                    <a:pt x="175" y="4835"/>
                  </a:cubicBezTo>
                  <a:cubicBezTo>
                    <a:pt x="117" y="6557"/>
                    <a:pt x="58" y="8250"/>
                    <a:pt x="58" y="9943"/>
                  </a:cubicBezTo>
                  <a:cubicBezTo>
                    <a:pt x="0" y="13357"/>
                    <a:pt x="58" y="16743"/>
                    <a:pt x="58" y="20128"/>
                  </a:cubicBezTo>
                  <a:cubicBezTo>
                    <a:pt x="58" y="23543"/>
                    <a:pt x="88" y="26841"/>
                    <a:pt x="117" y="30226"/>
                  </a:cubicBezTo>
                  <a:cubicBezTo>
                    <a:pt x="117" y="31890"/>
                    <a:pt x="204" y="33583"/>
                    <a:pt x="234" y="35246"/>
                  </a:cubicBezTo>
                  <a:cubicBezTo>
                    <a:pt x="263" y="36822"/>
                    <a:pt x="175" y="38457"/>
                    <a:pt x="409" y="40003"/>
                  </a:cubicBezTo>
                  <a:cubicBezTo>
                    <a:pt x="433" y="40111"/>
                    <a:pt x="506" y="40155"/>
                    <a:pt x="586" y="40155"/>
                  </a:cubicBezTo>
                  <a:cubicBezTo>
                    <a:pt x="701" y="40155"/>
                    <a:pt x="829" y="40065"/>
                    <a:pt x="846" y="39945"/>
                  </a:cubicBezTo>
                  <a:cubicBezTo>
                    <a:pt x="1051" y="38281"/>
                    <a:pt x="934" y="36559"/>
                    <a:pt x="934" y="34896"/>
                  </a:cubicBezTo>
                  <a:cubicBezTo>
                    <a:pt x="934" y="33232"/>
                    <a:pt x="963" y="31540"/>
                    <a:pt x="934" y="29847"/>
                  </a:cubicBezTo>
                  <a:cubicBezTo>
                    <a:pt x="876" y="26607"/>
                    <a:pt x="846" y="23368"/>
                    <a:pt x="817" y="20128"/>
                  </a:cubicBezTo>
                  <a:cubicBezTo>
                    <a:pt x="759" y="16918"/>
                    <a:pt x="700" y="13591"/>
                    <a:pt x="671" y="10322"/>
                  </a:cubicBezTo>
                  <a:cubicBezTo>
                    <a:pt x="671" y="8629"/>
                    <a:pt x="642" y="6907"/>
                    <a:pt x="671" y="5185"/>
                  </a:cubicBezTo>
                  <a:cubicBezTo>
                    <a:pt x="700" y="3493"/>
                    <a:pt x="905" y="1741"/>
                    <a:pt x="730" y="78"/>
                  </a:cubicBezTo>
                  <a:cubicBezTo>
                    <a:pt x="730" y="31"/>
                    <a:pt x="679" y="1"/>
                    <a:pt x="628"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70" name="Google Shape;270;g13edbe849d4_0_899"/>
            <p:cNvSpPr/>
            <p:nvPr/>
          </p:nvSpPr>
          <p:spPr>
            <a:xfrm>
              <a:off x="5468800" y="2962325"/>
              <a:ext cx="32525" cy="84825"/>
            </a:xfrm>
            <a:custGeom>
              <a:rect b="b" l="l" r="r" t="t"/>
              <a:pathLst>
                <a:path extrusionOk="0" h="3393" w="1301">
                  <a:moveTo>
                    <a:pt x="1134" y="0"/>
                  </a:moveTo>
                  <a:cubicBezTo>
                    <a:pt x="1107" y="0"/>
                    <a:pt x="1078" y="12"/>
                    <a:pt x="1051" y="39"/>
                  </a:cubicBezTo>
                  <a:cubicBezTo>
                    <a:pt x="351" y="1002"/>
                    <a:pt x="1" y="2140"/>
                    <a:pt x="88" y="3337"/>
                  </a:cubicBezTo>
                  <a:cubicBezTo>
                    <a:pt x="88" y="3369"/>
                    <a:pt x="123" y="3392"/>
                    <a:pt x="155" y="3392"/>
                  </a:cubicBezTo>
                  <a:cubicBezTo>
                    <a:pt x="181" y="3392"/>
                    <a:pt x="205" y="3376"/>
                    <a:pt x="205" y="3337"/>
                  </a:cubicBezTo>
                  <a:cubicBezTo>
                    <a:pt x="292" y="2811"/>
                    <a:pt x="409" y="2315"/>
                    <a:pt x="555" y="1819"/>
                  </a:cubicBezTo>
                  <a:cubicBezTo>
                    <a:pt x="759" y="1265"/>
                    <a:pt x="1022" y="739"/>
                    <a:pt x="1256" y="214"/>
                  </a:cubicBezTo>
                  <a:cubicBezTo>
                    <a:pt x="1300" y="124"/>
                    <a:pt x="1225" y="0"/>
                    <a:pt x="1134"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71" name="Google Shape;271;g13edbe849d4_0_899"/>
            <p:cNvSpPr/>
            <p:nvPr/>
          </p:nvSpPr>
          <p:spPr>
            <a:xfrm>
              <a:off x="5463700" y="3405650"/>
              <a:ext cx="39050" cy="79600"/>
            </a:xfrm>
            <a:custGeom>
              <a:rect b="b" l="l" r="r" t="t"/>
              <a:pathLst>
                <a:path extrusionOk="0" h="3184" w="1562">
                  <a:moveTo>
                    <a:pt x="1329" y="0"/>
                  </a:moveTo>
                  <a:cubicBezTo>
                    <a:pt x="1305" y="0"/>
                    <a:pt x="1280" y="7"/>
                    <a:pt x="1255" y="21"/>
                  </a:cubicBezTo>
                  <a:cubicBezTo>
                    <a:pt x="380" y="605"/>
                    <a:pt x="0" y="2064"/>
                    <a:pt x="205" y="3057"/>
                  </a:cubicBezTo>
                  <a:cubicBezTo>
                    <a:pt x="217" y="3144"/>
                    <a:pt x="284" y="3184"/>
                    <a:pt x="355" y="3184"/>
                  </a:cubicBezTo>
                  <a:cubicBezTo>
                    <a:pt x="451" y="3184"/>
                    <a:pt x="555" y="3115"/>
                    <a:pt x="555" y="2998"/>
                  </a:cubicBezTo>
                  <a:cubicBezTo>
                    <a:pt x="555" y="2502"/>
                    <a:pt x="613" y="2006"/>
                    <a:pt x="759" y="1539"/>
                  </a:cubicBezTo>
                  <a:cubicBezTo>
                    <a:pt x="963" y="1101"/>
                    <a:pt x="1226" y="663"/>
                    <a:pt x="1489" y="284"/>
                  </a:cubicBezTo>
                  <a:cubicBezTo>
                    <a:pt x="1562" y="162"/>
                    <a:pt x="1452" y="0"/>
                    <a:pt x="1329"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grpSp>
        <p:nvGrpSpPr>
          <p:cNvPr id="272" name="Google Shape;272;g13edbe849d4_0_899"/>
          <p:cNvGrpSpPr/>
          <p:nvPr/>
        </p:nvGrpSpPr>
        <p:grpSpPr>
          <a:xfrm>
            <a:off x="261754" y="4561163"/>
            <a:ext cx="1090120" cy="5879472"/>
            <a:chOff x="5133900" y="2478075"/>
            <a:chExt cx="259775" cy="1400875"/>
          </a:xfrm>
        </p:grpSpPr>
        <p:sp>
          <p:nvSpPr>
            <p:cNvPr id="273" name="Google Shape;273;g13edbe849d4_0_899"/>
            <p:cNvSpPr/>
            <p:nvPr/>
          </p:nvSpPr>
          <p:spPr>
            <a:xfrm>
              <a:off x="5133900" y="2647800"/>
              <a:ext cx="102600" cy="175450"/>
            </a:xfrm>
            <a:custGeom>
              <a:rect b="b" l="l" r="r" t="t"/>
              <a:pathLst>
                <a:path extrusionOk="0" h="7018" w="4104">
                  <a:moveTo>
                    <a:pt x="828" y="1"/>
                  </a:moveTo>
                  <a:cubicBezTo>
                    <a:pt x="787" y="1"/>
                    <a:pt x="744" y="4"/>
                    <a:pt x="701" y="12"/>
                  </a:cubicBezTo>
                  <a:cubicBezTo>
                    <a:pt x="351" y="99"/>
                    <a:pt x="88" y="391"/>
                    <a:pt x="59" y="771"/>
                  </a:cubicBezTo>
                  <a:cubicBezTo>
                    <a:pt x="1" y="1121"/>
                    <a:pt x="59" y="1471"/>
                    <a:pt x="176" y="1821"/>
                  </a:cubicBezTo>
                  <a:cubicBezTo>
                    <a:pt x="643" y="3368"/>
                    <a:pt x="1401" y="5294"/>
                    <a:pt x="2627" y="6462"/>
                  </a:cubicBezTo>
                  <a:cubicBezTo>
                    <a:pt x="3026" y="6855"/>
                    <a:pt x="3287" y="7018"/>
                    <a:pt x="3447" y="7018"/>
                  </a:cubicBezTo>
                  <a:cubicBezTo>
                    <a:pt x="4104" y="7018"/>
                    <a:pt x="3037" y="4254"/>
                    <a:pt x="2802" y="3456"/>
                  </a:cubicBezTo>
                  <a:cubicBezTo>
                    <a:pt x="2598" y="2551"/>
                    <a:pt x="2277" y="1675"/>
                    <a:pt x="1839" y="829"/>
                  </a:cubicBezTo>
                  <a:cubicBezTo>
                    <a:pt x="1626" y="403"/>
                    <a:pt x="1267" y="1"/>
                    <a:pt x="828"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74" name="Google Shape;274;g13edbe849d4_0_899"/>
            <p:cNvSpPr/>
            <p:nvPr/>
          </p:nvSpPr>
          <p:spPr>
            <a:xfrm>
              <a:off x="5185700" y="2478075"/>
              <a:ext cx="59850" cy="225475"/>
            </a:xfrm>
            <a:custGeom>
              <a:rect b="b" l="l" r="r" t="t"/>
              <a:pathLst>
                <a:path extrusionOk="0" h="9019" w="2394">
                  <a:moveTo>
                    <a:pt x="1285" y="1"/>
                  </a:moveTo>
                  <a:cubicBezTo>
                    <a:pt x="1051" y="30"/>
                    <a:pt x="818" y="176"/>
                    <a:pt x="672" y="409"/>
                  </a:cubicBezTo>
                  <a:cubicBezTo>
                    <a:pt x="1" y="1314"/>
                    <a:pt x="59" y="2598"/>
                    <a:pt x="176" y="3736"/>
                  </a:cubicBezTo>
                  <a:cubicBezTo>
                    <a:pt x="351" y="5458"/>
                    <a:pt x="409" y="7414"/>
                    <a:pt x="1081" y="9019"/>
                  </a:cubicBezTo>
                  <a:cubicBezTo>
                    <a:pt x="2248" y="7326"/>
                    <a:pt x="2394" y="3036"/>
                    <a:pt x="2102" y="1051"/>
                  </a:cubicBezTo>
                  <a:cubicBezTo>
                    <a:pt x="2015" y="555"/>
                    <a:pt x="1781" y="1"/>
                    <a:pt x="1285"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75" name="Google Shape;275;g13edbe849d4_0_899"/>
            <p:cNvSpPr/>
            <p:nvPr/>
          </p:nvSpPr>
          <p:spPr>
            <a:xfrm>
              <a:off x="5237500" y="2541875"/>
              <a:ext cx="76650" cy="250700"/>
            </a:xfrm>
            <a:custGeom>
              <a:rect b="b" l="l" r="r" t="t"/>
              <a:pathLst>
                <a:path extrusionOk="0" h="10028" w="3066">
                  <a:moveTo>
                    <a:pt x="2441" y="1"/>
                  </a:moveTo>
                  <a:cubicBezTo>
                    <a:pt x="2245" y="1"/>
                    <a:pt x="2035" y="184"/>
                    <a:pt x="1898" y="367"/>
                  </a:cubicBezTo>
                  <a:cubicBezTo>
                    <a:pt x="993" y="1651"/>
                    <a:pt x="672" y="3286"/>
                    <a:pt x="439" y="4862"/>
                  </a:cubicBezTo>
                  <a:cubicBezTo>
                    <a:pt x="147" y="6584"/>
                    <a:pt x="1" y="8306"/>
                    <a:pt x="1" y="10028"/>
                  </a:cubicBezTo>
                  <a:cubicBezTo>
                    <a:pt x="1227" y="7897"/>
                    <a:pt x="1898" y="5095"/>
                    <a:pt x="2598" y="2731"/>
                  </a:cubicBezTo>
                  <a:cubicBezTo>
                    <a:pt x="2832" y="1943"/>
                    <a:pt x="3065" y="1038"/>
                    <a:pt x="2744" y="280"/>
                  </a:cubicBezTo>
                  <a:cubicBezTo>
                    <a:pt x="2715" y="192"/>
                    <a:pt x="2657" y="105"/>
                    <a:pt x="2598" y="46"/>
                  </a:cubicBezTo>
                  <a:cubicBezTo>
                    <a:pt x="2548" y="15"/>
                    <a:pt x="2495" y="1"/>
                    <a:pt x="2441"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76" name="Google Shape;276;g13edbe849d4_0_899"/>
            <p:cNvSpPr/>
            <p:nvPr/>
          </p:nvSpPr>
          <p:spPr>
            <a:xfrm>
              <a:off x="5268150" y="2833225"/>
              <a:ext cx="62050" cy="241725"/>
            </a:xfrm>
            <a:custGeom>
              <a:rect b="b" l="l" r="r" t="t"/>
              <a:pathLst>
                <a:path extrusionOk="0" h="9669" w="2482">
                  <a:moveTo>
                    <a:pt x="1927" y="1"/>
                  </a:moveTo>
                  <a:cubicBezTo>
                    <a:pt x="1782" y="1"/>
                    <a:pt x="1640" y="61"/>
                    <a:pt x="1518" y="183"/>
                  </a:cubicBezTo>
                  <a:cubicBezTo>
                    <a:pt x="468" y="1000"/>
                    <a:pt x="351" y="2489"/>
                    <a:pt x="293" y="3831"/>
                  </a:cubicBezTo>
                  <a:cubicBezTo>
                    <a:pt x="293" y="5757"/>
                    <a:pt x="1" y="7742"/>
                    <a:pt x="59" y="9668"/>
                  </a:cubicBezTo>
                  <a:cubicBezTo>
                    <a:pt x="730" y="7508"/>
                    <a:pt x="1343" y="5320"/>
                    <a:pt x="1985" y="3160"/>
                  </a:cubicBezTo>
                  <a:cubicBezTo>
                    <a:pt x="2248" y="2284"/>
                    <a:pt x="2481" y="1409"/>
                    <a:pt x="2365" y="533"/>
                  </a:cubicBezTo>
                  <a:cubicBezTo>
                    <a:pt x="2335" y="329"/>
                    <a:pt x="2248" y="95"/>
                    <a:pt x="2014" y="8"/>
                  </a:cubicBezTo>
                  <a:cubicBezTo>
                    <a:pt x="1985" y="3"/>
                    <a:pt x="1956" y="1"/>
                    <a:pt x="1927"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77" name="Google Shape;277;g13edbe849d4_0_899"/>
            <p:cNvSpPr/>
            <p:nvPr/>
          </p:nvSpPr>
          <p:spPr>
            <a:xfrm>
              <a:off x="5171125" y="3007400"/>
              <a:ext cx="92675" cy="147075"/>
            </a:xfrm>
            <a:custGeom>
              <a:rect b="b" l="l" r="r" t="t"/>
              <a:pathLst>
                <a:path extrusionOk="0" h="5883" w="3707">
                  <a:moveTo>
                    <a:pt x="1242" y="1"/>
                  </a:moveTo>
                  <a:cubicBezTo>
                    <a:pt x="1109" y="1"/>
                    <a:pt x="975" y="24"/>
                    <a:pt x="846" y="75"/>
                  </a:cubicBezTo>
                  <a:cubicBezTo>
                    <a:pt x="0" y="454"/>
                    <a:pt x="3444" y="5357"/>
                    <a:pt x="3707" y="5882"/>
                  </a:cubicBezTo>
                  <a:cubicBezTo>
                    <a:pt x="3240" y="4686"/>
                    <a:pt x="2889" y="3431"/>
                    <a:pt x="2714" y="2147"/>
                  </a:cubicBezTo>
                  <a:cubicBezTo>
                    <a:pt x="2685" y="1621"/>
                    <a:pt x="2510" y="1067"/>
                    <a:pt x="2247" y="600"/>
                  </a:cubicBezTo>
                  <a:cubicBezTo>
                    <a:pt x="2049" y="225"/>
                    <a:pt x="1651" y="1"/>
                    <a:pt x="1242"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78" name="Google Shape;278;g13edbe849d4_0_899"/>
            <p:cNvSpPr/>
            <p:nvPr/>
          </p:nvSpPr>
          <p:spPr>
            <a:xfrm>
              <a:off x="5283475" y="3176275"/>
              <a:ext cx="97800" cy="339375"/>
            </a:xfrm>
            <a:custGeom>
              <a:rect b="b" l="l" r="r" t="t"/>
              <a:pathLst>
                <a:path extrusionOk="0" h="13575" w="3912">
                  <a:moveTo>
                    <a:pt x="2975" y="1"/>
                  </a:moveTo>
                  <a:cubicBezTo>
                    <a:pt x="2671" y="1"/>
                    <a:pt x="2375" y="279"/>
                    <a:pt x="2189" y="557"/>
                  </a:cubicBezTo>
                  <a:cubicBezTo>
                    <a:pt x="1343" y="1812"/>
                    <a:pt x="1197" y="3359"/>
                    <a:pt x="1051" y="4848"/>
                  </a:cubicBezTo>
                  <a:cubicBezTo>
                    <a:pt x="905" y="6424"/>
                    <a:pt x="759" y="8000"/>
                    <a:pt x="613" y="9576"/>
                  </a:cubicBezTo>
                  <a:cubicBezTo>
                    <a:pt x="497" y="10743"/>
                    <a:pt x="1" y="12523"/>
                    <a:pt x="438" y="13574"/>
                  </a:cubicBezTo>
                  <a:cubicBezTo>
                    <a:pt x="1256" y="10801"/>
                    <a:pt x="1868" y="7971"/>
                    <a:pt x="2802" y="5256"/>
                  </a:cubicBezTo>
                  <a:cubicBezTo>
                    <a:pt x="3328" y="3739"/>
                    <a:pt x="3911" y="2163"/>
                    <a:pt x="3532" y="616"/>
                  </a:cubicBezTo>
                  <a:cubicBezTo>
                    <a:pt x="3503" y="412"/>
                    <a:pt x="3386" y="207"/>
                    <a:pt x="3211" y="61"/>
                  </a:cubicBezTo>
                  <a:cubicBezTo>
                    <a:pt x="3133" y="19"/>
                    <a:pt x="3054" y="1"/>
                    <a:pt x="2975"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79" name="Google Shape;279;g13edbe849d4_0_899"/>
            <p:cNvSpPr/>
            <p:nvPr/>
          </p:nvSpPr>
          <p:spPr>
            <a:xfrm>
              <a:off x="5182800" y="3282175"/>
              <a:ext cx="98500" cy="251725"/>
            </a:xfrm>
            <a:custGeom>
              <a:rect b="b" l="l" r="r" t="t"/>
              <a:pathLst>
                <a:path extrusionOk="0" h="10069" w="3940">
                  <a:moveTo>
                    <a:pt x="1087" y="0"/>
                  </a:moveTo>
                  <a:cubicBezTo>
                    <a:pt x="695" y="0"/>
                    <a:pt x="322" y="244"/>
                    <a:pt x="175" y="612"/>
                  </a:cubicBezTo>
                  <a:cubicBezTo>
                    <a:pt x="29" y="1079"/>
                    <a:pt x="0" y="1546"/>
                    <a:pt x="117" y="2013"/>
                  </a:cubicBezTo>
                  <a:cubicBezTo>
                    <a:pt x="496" y="4056"/>
                    <a:pt x="1197" y="5982"/>
                    <a:pt x="2218" y="7791"/>
                  </a:cubicBezTo>
                  <a:cubicBezTo>
                    <a:pt x="2536" y="8428"/>
                    <a:pt x="3170" y="10068"/>
                    <a:pt x="3920" y="10068"/>
                  </a:cubicBezTo>
                  <a:cubicBezTo>
                    <a:pt x="3927" y="10068"/>
                    <a:pt x="3933" y="10068"/>
                    <a:pt x="3940" y="10068"/>
                  </a:cubicBezTo>
                  <a:cubicBezTo>
                    <a:pt x="3298" y="7062"/>
                    <a:pt x="3152" y="3705"/>
                    <a:pt x="1985" y="845"/>
                  </a:cubicBezTo>
                  <a:cubicBezTo>
                    <a:pt x="1868" y="495"/>
                    <a:pt x="1634" y="203"/>
                    <a:pt x="1313" y="28"/>
                  </a:cubicBezTo>
                  <a:cubicBezTo>
                    <a:pt x="1238" y="9"/>
                    <a:pt x="1162" y="0"/>
                    <a:pt x="1087"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80" name="Google Shape;280;g13edbe849d4_0_899"/>
            <p:cNvSpPr/>
            <p:nvPr/>
          </p:nvSpPr>
          <p:spPr>
            <a:xfrm>
              <a:off x="5271075" y="3474025"/>
              <a:ext cx="122600" cy="404925"/>
            </a:xfrm>
            <a:custGeom>
              <a:rect b="b" l="l" r="r" t="t"/>
              <a:pathLst>
                <a:path extrusionOk="0" h="16197" w="4904">
                  <a:moveTo>
                    <a:pt x="686" y="1"/>
                  </a:moveTo>
                  <a:cubicBezTo>
                    <a:pt x="628" y="1"/>
                    <a:pt x="570" y="30"/>
                    <a:pt x="555" y="88"/>
                  </a:cubicBezTo>
                  <a:cubicBezTo>
                    <a:pt x="0" y="2598"/>
                    <a:pt x="1343" y="5400"/>
                    <a:pt x="2481" y="7560"/>
                  </a:cubicBezTo>
                  <a:cubicBezTo>
                    <a:pt x="3211" y="8844"/>
                    <a:pt x="3765" y="10215"/>
                    <a:pt x="4086" y="11645"/>
                  </a:cubicBezTo>
                  <a:cubicBezTo>
                    <a:pt x="4261" y="12375"/>
                    <a:pt x="4320" y="13105"/>
                    <a:pt x="4320" y="13834"/>
                  </a:cubicBezTo>
                  <a:cubicBezTo>
                    <a:pt x="4291" y="14564"/>
                    <a:pt x="4086" y="15323"/>
                    <a:pt x="4145" y="16082"/>
                  </a:cubicBezTo>
                  <a:cubicBezTo>
                    <a:pt x="4145" y="16139"/>
                    <a:pt x="4220" y="16196"/>
                    <a:pt x="4288" y="16196"/>
                  </a:cubicBezTo>
                  <a:cubicBezTo>
                    <a:pt x="4324" y="16196"/>
                    <a:pt x="4358" y="16180"/>
                    <a:pt x="4378" y="16140"/>
                  </a:cubicBezTo>
                  <a:cubicBezTo>
                    <a:pt x="4904" y="14973"/>
                    <a:pt x="4670" y="13455"/>
                    <a:pt x="4553" y="12229"/>
                  </a:cubicBezTo>
                  <a:cubicBezTo>
                    <a:pt x="4407" y="11033"/>
                    <a:pt x="4086" y="9836"/>
                    <a:pt x="3619" y="8727"/>
                  </a:cubicBezTo>
                  <a:cubicBezTo>
                    <a:pt x="3036" y="7384"/>
                    <a:pt x="2277" y="6071"/>
                    <a:pt x="1781" y="4670"/>
                  </a:cubicBezTo>
                  <a:cubicBezTo>
                    <a:pt x="1255" y="3182"/>
                    <a:pt x="1226" y="1635"/>
                    <a:pt x="818" y="88"/>
                  </a:cubicBezTo>
                  <a:cubicBezTo>
                    <a:pt x="803" y="30"/>
                    <a:pt x="745" y="1"/>
                    <a:pt x="686"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81" name="Google Shape;281;g13edbe849d4_0_899"/>
            <p:cNvSpPr/>
            <p:nvPr/>
          </p:nvSpPr>
          <p:spPr>
            <a:xfrm>
              <a:off x="5214900" y="2723975"/>
              <a:ext cx="6575" cy="14050"/>
            </a:xfrm>
            <a:custGeom>
              <a:rect b="b" l="l" r="r" t="t"/>
              <a:pathLst>
                <a:path extrusionOk="0" h="562" w="263">
                  <a:moveTo>
                    <a:pt x="131" y="0"/>
                  </a:moveTo>
                  <a:cubicBezTo>
                    <a:pt x="73" y="0"/>
                    <a:pt x="15" y="29"/>
                    <a:pt x="0" y="88"/>
                  </a:cubicBezTo>
                  <a:cubicBezTo>
                    <a:pt x="0" y="234"/>
                    <a:pt x="0" y="350"/>
                    <a:pt x="29" y="496"/>
                  </a:cubicBezTo>
                  <a:cubicBezTo>
                    <a:pt x="44" y="540"/>
                    <a:pt x="88" y="562"/>
                    <a:pt x="131" y="562"/>
                  </a:cubicBezTo>
                  <a:cubicBezTo>
                    <a:pt x="175" y="562"/>
                    <a:pt x="219" y="540"/>
                    <a:pt x="234" y="496"/>
                  </a:cubicBezTo>
                  <a:cubicBezTo>
                    <a:pt x="263" y="350"/>
                    <a:pt x="263" y="234"/>
                    <a:pt x="263" y="88"/>
                  </a:cubicBezTo>
                  <a:cubicBezTo>
                    <a:pt x="248" y="29"/>
                    <a:pt x="190" y="0"/>
                    <a:pt x="131"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82" name="Google Shape;282;g13edbe849d4_0_899"/>
            <p:cNvSpPr/>
            <p:nvPr/>
          </p:nvSpPr>
          <p:spPr>
            <a:xfrm>
              <a:off x="5196650" y="2681050"/>
              <a:ext cx="94875" cy="829475"/>
            </a:xfrm>
            <a:custGeom>
              <a:rect b="b" l="l" r="r" t="t"/>
              <a:pathLst>
                <a:path extrusionOk="0" h="33179" w="3795">
                  <a:moveTo>
                    <a:pt x="1031" y="1"/>
                  </a:moveTo>
                  <a:cubicBezTo>
                    <a:pt x="1003" y="1"/>
                    <a:pt x="976" y="17"/>
                    <a:pt x="964" y="54"/>
                  </a:cubicBezTo>
                  <a:cubicBezTo>
                    <a:pt x="1" y="5540"/>
                    <a:pt x="2277" y="10794"/>
                    <a:pt x="2540" y="16251"/>
                  </a:cubicBezTo>
                  <a:cubicBezTo>
                    <a:pt x="2656" y="19082"/>
                    <a:pt x="2744" y="21942"/>
                    <a:pt x="2890" y="24803"/>
                  </a:cubicBezTo>
                  <a:cubicBezTo>
                    <a:pt x="3036" y="27575"/>
                    <a:pt x="3007" y="30465"/>
                    <a:pt x="3503" y="33179"/>
                  </a:cubicBezTo>
                  <a:lnTo>
                    <a:pt x="3532" y="33179"/>
                  </a:lnTo>
                  <a:cubicBezTo>
                    <a:pt x="3795" y="30435"/>
                    <a:pt x="3561" y="27546"/>
                    <a:pt x="3474" y="24803"/>
                  </a:cubicBezTo>
                  <a:cubicBezTo>
                    <a:pt x="3386" y="21942"/>
                    <a:pt x="3357" y="19082"/>
                    <a:pt x="3123" y="16251"/>
                  </a:cubicBezTo>
                  <a:cubicBezTo>
                    <a:pt x="2656" y="10852"/>
                    <a:pt x="818" y="5511"/>
                    <a:pt x="1110" y="83"/>
                  </a:cubicBezTo>
                  <a:cubicBezTo>
                    <a:pt x="1110" y="32"/>
                    <a:pt x="1070" y="1"/>
                    <a:pt x="1031"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sp>
        <p:nvSpPr>
          <p:cNvPr id="283" name="Google Shape;283;g13edbe849d4_0_899"/>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284" name="Shape 284"/>
        <p:cNvGrpSpPr/>
        <p:nvPr/>
      </p:nvGrpSpPr>
      <p:grpSpPr>
        <a:xfrm>
          <a:off x="0" y="0"/>
          <a:ext cx="0" cy="0"/>
          <a:chOff x="0" y="0"/>
          <a:chExt cx="0" cy="0"/>
        </a:xfrm>
      </p:grpSpPr>
      <p:sp>
        <p:nvSpPr>
          <p:cNvPr id="285" name="Google Shape;285;g13edbe849d4_0_921"/>
          <p:cNvSpPr txBox="1"/>
          <p:nvPr>
            <p:ph hasCustomPrompt="1" type="title"/>
          </p:nvPr>
        </p:nvSpPr>
        <p:spPr>
          <a:xfrm>
            <a:off x="6999538" y="3217725"/>
            <a:ext cx="9860100" cy="2814000"/>
          </a:xfrm>
          <a:prstGeom prst="rect">
            <a:avLst/>
          </a:prstGeom>
        </p:spPr>
        <p:txBody>
          <a:bodyPr anchorCtr="0" anchor="b" bIns="182850" lIns="182850" spcFirstLastPara="1" rIns="182850" wrap="square" tIns="182850">
            <a:noAutofit/>
          </a:bodyPr>
          <a:lstStyle>
            <a:lvl1pPr lvl="0" rtl="0" algn="ctr">
              <a:spcBef>
                <a:spcPts val="0"/>
              </a:spcBef>
              <a:spcAft>
                <a:spcPts val="0"/>
              </a:spcAft>
              <a:buSzPts val="24000"/>
              <a:buNone/>
              <a:defRPr sz="19200"/>
            </a:lvl1pPr>
            <a:lvl2pPr lvl="1" rtl="0" algn="ctr">
              <a:spcBef>
                <a:spcPts val="0"/>
              </a:spcBef>
              <a:spcAft>
                <a:spcPts val="0"/>
              </a:spcAft>
              <a:buSzPts val="24000"/>
              <a:buNone/>
              <a:defRPr sz="24000"/>
            </a:lvl2pPr>
            <a:lvl3pPr lvl="2" rtl="0" algn="ctr">
              <a:spcBef>
                <a:spcPts val="0"/>
              </a:spcBef>
              <a:spcAft>
                <a:spcPts val="0"/>
              </a:spcAft>
              <a:buSzPts val="24000"/>
              <a:buNone/>
              <a:defRPr sz="24000"/>
            </a:lvl3pPr>
            <a:lvl4pPr lvl="3" rtl="0" algn="ctr">
              <a:spcBef>
                <a:spcPts val="0"/>
              </a:spcBef>
              <a:spcAft>
                <a:spcPts val="0"/>
              </a:spcAft>
              <a:buSzPts val="24000"/>
              <a:buNone/>
              <a:defRPr sz="24000"/>
            </a:lvl4pPr>
            <a:lvl5pPr lvl="4" rtl="0" algn="ctr">
              <a:spcBef>
                <a:spcPts val="0"/>
              </a:spcBef>
              <a:spcAft>
                <a:spcPts val="0"/>
              </a:spcAft>
              <a:buSzPts val="24000"/>
              <a:buNone/>
              <a:defRPr sz="24000"/>
            </a:lvl5pPr>
            <a:lvl6pPr lvl="5" rtl="0" algn="ctr">
              <a:spcBef>
                <a:spcPts val="0"/>
              </a:spcBef>
              <a:spcAft>
                <a:spcPts val="0"/>
              </a:spcAft>
              <a:buSzPts val="24000"/>
              <a:buNone/>
              <a:defRPr sz="24000"/>
            </a:lvl6pPr>
            <a:lvl7pPr lvl="6" rtl="0" algn="ctr">
              <a:spcBef>
                <a:spcPts val="0"/>
              </a:spcBef>
              <a:spcAft>
                <a:spcPts val="0"/>
              </a:spcAft>
              <a:buSzPts val="24000"/>
              <a:buNone/>
              <a:defRPr sz="24000"/>
            </a:lvl7pPr>
            <a:lvl8pPr lvl="7" rtl="0" algn="ctr">
              <a:spcBef>
                <a:spcPts val="0"/>
              </a:spcBef>
              <a:spcAft>
                <a:spcPts val="0"/>
              </a:spcAft>
              <a:buSzPts val="24000"/>
              <a:buNone/>
              <a:defRPr sz="24000"/>
            </a:lvl8pPr>
            <a:lvl9pPr lvl="8" rtl="0" algn="ctr">
              <a:spcBef>
                <a:spcPts val="0"/>
              </a:spcBef>
              <a:spcAft>
                <a:spcPts val="0"/>
              </a:spcAft>
              <a:buSzPts val="24000"/>
              <a:buNone/>
              <a:defRPr sz="24000"/>
            </a:lvl9pPr>
          </a:lstStyle>
          <a:p>
            <a:r>
              <a:t>xx%</a:t>
            </a:r>
          </a:p>
        </p:txBody>
      </p:sp>
      <p:sp>
        <p:nvSpPr>
          <p:cNvPr id="286" name="Google Shape;286;g13edbe849d4_0_921"/>
          <p:cNvSpPr txBox="1"/>
          <p:nvPr>
            <p:ph idx="1" type="body"/>
          </p:nvPr>
        </p:nvSpPr>
        <p:spPr>
          <a:xfrm>
            <a:off x="6999538" y="6031875"/>
            <a:ext cx="9860100" cy="1037400"/>
          </a:xfrm>
          <a:prstGeom prst="rect">
            <a:avLst/>
          </a:prstGeom>
        </p:spPr>
        <p:txBody>
          <a:bodyPr anchorCtr="0" anchor="t" bIns="182850" lIns="182850" spcFirstLastPara="1" rIns="182850" wrap="square" tIns="182850">
            <a:noAutofit/>
          </a:bodyPr>
          <a:lstStyle>
            <a:lvl1pPr indent="-431800" lvl="0" marL="457200" rtl="0" algn="ctr">
              <a:spcBef>
                <a:spcPts val="0"/>
              </a:spcBef>
              <a:spcAft>
                <a:spcPts val="0"/>
              </a:spcAft>
              <a:buSzPts val="3200"/>
              <a:buChar char="●"/>
              <a:defRPr/>
            </a:lvl1pPr>
            <a:lvl2pPr indent="-431800" lvl="1" marL="914400" rtl="0" algn="ctr">
              <a:spcBef>
                <a:spcPts val="0"/>
              </a:spcBef>
              <a:spcAft>
                <a:spcPts val="0"/>
              </a:spcAft>
              <a:buSzPts val="3200"/>
              <a:buChar char="○"/>
              <a:defRPr/>
            </a:lvl2pPr>
            <a:lvl3pPr indent="-431800" lvl="2" marL="1371600" rtl="0" algn="ctr">
              <a:spcBef>
                <a:spcPts val="0"/>
              </a:spcBef>
              <a:spcAft>
                <a:spcPts val="0"/>
              </a:spcAft>
              <a:buSzPts val="3200"/>
              <a:buChar char="■"/>
              <a:defRPr/>
            </a:lvl3pPr>
            <a:lvl4pPr indent="-431800" lvl="3" marL="1828800" rtl="0" algn="ctr">
              <a:spcBef>
                <a:spcPts val="0"/>
              </a:spcBef>
              <a:spcAft>
                <a:spcPts val="0"/>
              </a:spcAft>
              <a:buSzPts val="3200"/>
              <a:buChar char="●"/>
              <a:defRPr/>
            </a:lvl4pPr>
            <a:lvl5pPr indent="-431800" lvl="4" marL="2286000" rtl="0" algn="ctr">
              <a:spcBef>
                <a:spcPts val="0"/>
              </a:spcBef>
              <a:spcAft>
                <a:spcPts val="0"/>
              </a:spcAft>
              <a:buSzPts val="3200"/>
              <a:buChar char="○"/>
              <a:defRPr/>
            </a:lvl5pPr>
            <a:lvl6pPr indent="-431800" lvl="5" marL="2743200" rtl="0" algn="ctr">
              <a:spcBef>
                <a:spcPts val="0"/>
              </a:spcBef>
              <a:spcAft>
                <a:spcPts val="0"/>
              </a:spcAft>
              <a:buSzPts val="3200"/>
              <a:buChar char="■"/>
              <a:defRPr/>
            </a:lvl6pPr>
            <a:lvl7pPr indent="-431800" lvl="6" marL="3200400" rtl="0" algn="ctr">
              <a:spcBef>
                <a:spcPts val="0"/>
              </a:spcBef>
              <a:spcAft>
                <a:spcPts val="0"/>
              </a:spcAft>
              <a:buSzPts val="3200"/>
              <a:buChar char="●"/>
              <a:defRPr/>
            </a:lvl7pPr>
            <a:lvl8pPr indent="-431800" lvl="7" marL="3657600" rtl="0" algn="ctr">
              <a:spcBef>
                <a:spcPts val="0"/>
              </a:spcBef>
              <a:spcAft>
                <a:spcPts val="0"/>
              </a:spcAft>
              <a:buSzPts val="3200"/>
              <a:buChar char="○"/>
              <a:defRPr/>
            </a:lvl8pPr>
            <a:lvl9pPr indent="-431800" lvl="8" marL="4114800" rtl="0" algn="ctr">
              <a:spcBef>
                <a:spcPts val="0"/>
              </a:spcBef>
              <a:spcAft>
                <a:spcPts val="0"/>
              </a:spcAft>
              <a:buSzPts val="3200"/>
              <a:buChar char="■"/>
              <a:defRPr/>
            </a:lvl9pPr>
          </a:lstStyle>
          <a:p/>
        </p:txBody>
      </p:sp>
      <p:sp>
        <p:nvSpPr>
          <p:cNvPr id="287" name="Google Shape;287;g13edbe849d4_0_921"/>
          <p:cNvSpPr/>
          <p:nvPr/>
        </p:nvSpPr>
        <p:spPr>
          <a:xfrm>
            <a:off x="-2622021" y="-856300"/>
            <a:ext cx="10362703" cy="6127333"/>
          </a:xfrm>
          <a:custGeom>
            <a:rect b="b" l="l" r="r" t="t"/>
            <a:pathLst>
              <a:path extrusionOk="0" h="141134" w="46260">
                <a:moveTo>
                  <a:pt x="21790" y="0"/>
                </a:moveTo>
                <a:cubicBezTo>
                  <a:pt x="20371" y="0"/>
                  <a:pt x="18969" y="142"/>
                  <a:pt x="17599" y="460"/>
                </a:cubicBezTo>
                <a:cubicBezTo>
                  <a:pt x="2365" y="4021"/>
                  <a:pt x="5662" y="29908"/>
                  <a:pt x="4962" y="41524"/>
                </a:cubicBezTo>
                <a:cubicBezTo>
                  <a:pt x="3853" y="59706"/>
                  <a:pt x="3503" y="77947"/>
                  <a:pt x="3590" y="96158"/>
                </a:cubicBezTo>
                <a:cubicBezTo>
                  <a:pt x="3649" y="106490"/>
                  <a:pt x="1" y="122921"/>
                  <a:pt x="7764" y="131297"/>
                </a:cubicBezTo>
                <a:cubicBezTo>
                  <a:pt x="13718" y="137718"/>
                  <a:pt x="23874" y="139265"/>
                  <a:pt x="32017" y="140929"/>
                </a:cubicBezTo>
                <a:cubicBezTo>
                  <a:pt x="32701" y="141067"/>
                  <a:pt x="33353" y="141134"/>
                  <a:pt x="33974" y="141134"/>
                </a:cubicBezTo>
                <a:cubicBezTo>
                  <a:pt x="43579" y="141134"/>
                  <a:pt x="45810" y="125173"/>
                  <a:pt x="46084" y="110809"/>
                </a:cubicBezTo>
                <a:cubicBezTo>
                  <a:pt x="46259" y="101499"/>
                  <a:pt x="45617" y="92860"/>
                  <a:pt x="45588" y="89679"/>
                </a:cubicBezTo>
                <a:cubicBezTo>
                  <a:pt x="45500" y="63879"/>
                  <a:pt x="45792" y="38080"/>
                  <a:pt x="46026" y="12280"/>
                </a:cubicBezTo>
                <a:cubicBezTo>
                  <a:pt x="46026" y="10908"/>
                  <a:pt x="46026" y="9420"/>
                  <a:pt x="45267" y="8282"/>
                </a:cubicBezTo>
                <a:cubicBezTo>
                  <a:pt x="44596" y="7289"/>
                  <a:pt x="43457" y="6735"/>
                  <a:pt x="42377" y="6239"/>
                </a:cubicBezTo>
                <a:cubicBezTo>
                  <a:pt x="36304" y="3494"/>
                  <a:pt x="28836" y="0"/>
                  <a:pt x="21790" y="0"/>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p>
        </p:txBody>
      </p:sp>
      <p:sp>
        <p:nvSpPr>
          <p:cNvPr id="288" name="Google Shape;288;g13edbe849d4_0_921"/>
          <p:cNvSpPr/>
          <p:nvPr/>
        </p:nvSpPr>
        <p:spPr>
          <a:xfrm>
            <a:off x="14344445" y="-753850"/>
            <a:ext cx="2767868" cy="2601240"/>
          </a:xfrm>
          <a:custGeom>
            <a:rect b="b" l="l" r="r" t="t"/>
            <a:pathLst>
              <a:path extrusionOk="0" h="60501" w="64384">
                <a:moveTo>
                  <a:pt x="29565" y="1"/>
                </a:moveTo>
                <a:cubicBezTo>
                  <a:pt x="21716" y="1"/>
                  <a:pt x="14503" y="2837"/>
                  <a:pt x="11033" y="10802"/>
                </a:cubicBezTo>
                <a:cubicBezTo>
                  <a:pt x="6538" y="13311"/>
                  <a:pt x="1" y="34325"/>
                  <a:pt x="2073" y="44890"/>
                </a:cubicBezTo>
                <a:cubicBezTo>
                  <a:pt x="4244" y="55890"/>
                  <a:pt x="13924" y="60500"/>
                  <a:pt x="24671" y="60500"/>
                </a:cubicBezTo>
                <a:cubicBezTo>
                  <a:pt x="37905" y="60500"/>
                  <a:pt x="52758" y="53509"/>
                  <a:pt x="57204" y="42847"/>
                </a:cubicBezTo>
                <a:cubicBezTo>
                  <a:pt x="61290" y="33041"/>
                  <a:pt x="64383" y="13603"/>
                  <a:pt x="52826" y="6745"/>
                </a:cubicBezTo>
                <a:cubicBezTo>
                  <a:pt x="46781" y="3139"/>
                  <a:pt x="37822" y="1"/>
                  <a:pt x="29565"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nvGrpSpPr>
          <p:cNvPr id="289" name="Google Shape;289;g13edbe849d4_0_921"/>
          <p:cNvGrpSpPr/>
          <p:nvPr/>
        </p:nvGrpSpPr>
        <p:grpSpPr>
          <a:xfrm rot="3615676">
            <a:off x="12836717" y="899514"/>
            <a:ext cx="2322330" cy="1468667"/>
            <a:chOff x="5161625" y="732525"/>
            <a:chExt cx="456050" cy="288425"/>
          </a:xfrm>
        </p:grpSpPr>
        <p:sp>
          <p:nvSpPr>
            <p:cNvPr id="290" name="Google Shape;290;g13edbe849d4_0_921"/>
            <p:cNvSpPr/>
            <p:nvPr/>
          </p:nvSpPr>
          <p:spPr>
            <a:xfrm>
              <a:off x="5417000" y="739375"/>
              <a:ext cx="70075" cy="59075"/>
            </a:xfrm>
            <a:custGeom>
              <a:rect b="b" l="l" r="r" t="t"/>
              <a:pathLst>
                <a:path extrusionOk="0" h="2363" w="2803">
                  <a:moveTo>
                    <a:pt x="2131" y="0"/>
                  </a:moveTo>
                  <a:cubicBezTo>
                    <a:pt x="1927" y="0"/>
                    <a:pt x="1752" y="29"/>
                    <a:pt x="1547" y="59"/>
                  </a:cubicBezTo>
                  <a:cubicBezTo>
                    <a:pt x="1438" y="27"/>
                    <a:pt x="1326" y="13"/>
                    <a:pt x="1215" y="13"/>
                  </a:cubicBezTo>
                  <a:cubicBezTo>
                    <a:pt x="910" y="13"/>
                    <a:pt x="607" y="121"/>
                    <a:pt x="351" y="292"/>
                  </a:cubicBezTo>
                  <a:cubicBezTo>
                    <a:pt x="176" y="438"/>
                    <a:pt x="59" y="672"/>
                    <a:pt x="88" y="905"/>
                  </a:cubicBezTo>
                  <a:cubicBezTo>
                    <a:pt x="0" y="1138"/>
                    <a:pt x="59" y="1372"/>
                    <a:pt x="234" y="1518"/>
                  </a:cubicBezTo>
                  <a:cubicBezTo>
                    <a:pt x="379" y="2036"/>
                    <a:pt x="862" y="2362"/>
                    <a:pt x="1360" y="2362"/>
                  </a:cubicBezTo>
                  <a:cubicBezTo>
                    <a:pt x="1563" y="2362"/>
                    <a:pt x="1769" y="2308"/>
                    <a:pt x="1956" y="2189"/>
                  </a:cubicBezTo>
                  <a:cubicBezTo>
                    <a:pt x="2219" y="1985"/>
                    <a:pt x="2394" y="1722"/>
                    <a:pt x="2423" y="1372"/>
                  </a:cubicBezTo>
                  <a:cubicBezTo>
                    <a:pt x="2510" y="1226"/>
                    <a:pt x="2510" y="1051"/>
                    <a:pt x="2452" y="905"/>
                  </a:cubicBezTo>
                  <a:cubicBezTo>
                    <a:pt x="2802" y="584"/>
                    <a:pt x="2598" y="0"/>
                    <a:pt x="2131"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91" name="Google Shape;291;g13edbe849d4_0_921"/>
            <p:cNvSpPr/>
            <p:nvPr/>
          </p:nvSpPr>
          <p:spPr>
            <a:xfrm>
              <a:off x="5290050" y="825250"/>
              <a:ext cx="72975" cy="59500"/>
            </a:xfrm>
            <a:custGeom>
              <a:rect b="b" l="l" r="r" t="t"/>
              <a:pathLst>
                <a:path extrusionOk="0" h="2380" w="2919">
                  <a:moveTo>
                    <a:pt x="1876" y="1"/>
                  </a:moveTo>
                  <a:cubicBezTo>
                    <a:pt x="1687" y="1"/>
                    <a:pt x="1493" y="32"/>
                    <a:pt x="1314" y="67"/>
                  </a:cubicBezTo>
                  <a:cubicBezTo>
                    <a:pt x="905" y="97"/>
                    <a:pt x="526" y="330"/>
                    <a:pt x="292" y="710"/>
                  </a:cubicBezTo>
                  <a:cubicBezTo>
                    <a:pt x="146" y="972"/>
                    <a:pt x="117" y="1293"/>
                    <a:pt x="205" y="1556"/>
                  </a:cubicBezTo>
                  <a:cubicBezTo>
                    <a:pt x="205" y="1614"/>
                    <a:pt x="175" y="1673"/>
                    <a:pt x="146" y="1731"/>
                  </a:cubicBezTo>
                  <a:cubicBezTo>
                    <a:pt x="0" y="2096"/>
                    <a:pt x="361" y="2380"/>
                    <a:pt x="688" y="2380"/>
                  </a:cubicBezTo>
                  <a:cubicBezTo>
                    <a:pt x="753" y="2380"/>
                    <a:pt x="817" y="2368"/>
                    <a:pt x="876" y="2344"/>
                  </a:cubicBezTo>
                  <a:cubicBezTo>
                    <a:pt x="1255" y="2169"/>
                    <a:pt x="1722" y="2227"/>
                    <a:pt x="2131" y="2023"/>
                  </a:cubicBezTo>
                  <a:cubicBezTo>
                    <a:pt x="2452" y="1877"/>
                    <a:pt x="2685" y="1585"/>
                    <a:pt x="2802" y="1235"/>
                  </a:cubicBezTo>
                  <a:cubicBezTo>
                    <a:pt x="2919" y="914"/>
                    <a:pt x="2831" y="534"/>
                    <a:pt x="2598" y="272"/>
                  </a:cubicBezTo>
                  <a:cubicBezTo>
                    <a:pt x="2408" y="65"/>
                    <a:pt x="2147" y="1"/>
                    <a:pt x="1876"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92" name="Google Shape;292;g13edbe849d4_0_921"/>
            <p:cNvSpPr/>
            <p:nvPr/>
          </p:nvSpPr>
          <p:spPr>
            <a:xfrm>
              <a:off x="5530100" y="788400"/>
              <a:ext cx="87575" cy="68550"/>
            </a:xfrm>
            <a:custGeom>
              <a:rect b="b" l="l" r="r" t="t"/>
              <a:pathLst>
                <a:path extrusionOk="0" h="2742" w="3503">
                  <a:moveTo>
                    <a:pt x="2281" y="1"/>
                  </a:moveTo>
                  <a:cubicBezTo>
                    <a:pt x="2003" y="1"/>
                    <a:pt x="1727" y="125"/>
                    <a:pt x="1547" y="345"/>
                  </a:cubicBezTo>
                  <a:cubicBezTo>
                    <a:pt x="1489" y="345"/>
                    <a:pt x="1459" y="374"/>
                    <a:pt x="1401" y="374"/>
                  </a:cubicBezTo>
                  <a:cubicBezTo>
                    <a:pt x="1304" y="304"/>
                    <a:pt x="1193" y="268"/>
                    <a:pt x="1085" y="268"/>
                  </a:cubicBezTo>
                  <a:cubicBezTo>
                    <a:pt x="966" y="268"/>
                    <a:pt x="851" y="312"/>
                    <a:pt x="759" y="403"/>
                  </a:cubicBezTo>
                  <a:cubicBezTo>
                    <a:pt x="175" y="899"/>
                    <a:pt x="0" y="1717"/>
                    <a:pt x="321" y="2446"/>
                  </a:cubicBezTo>
                  <a:cubicBezTo>
                    <a:pt x="409" y="2592"/>
                    <a:pt x="555" y="2709"/>
                    <a:pt x="759" y="2709"/>
                  </a:cubicBezTo>
                  <a:cubicBezTo>
                    <a:pt x="883" y="2731"/>
                    <a:pt x="1009" y="2742"/>
                    <a:pt x="1135" y="2742"/>
                  </a:cubicBezTo>
                  <a:cubicBezTo>
                    <a:pt x="1512" y="2742"/>
                    <a:pt x="1890" y="2643"/>
                    <a:pt x="2218" y="2446"/>
                  </a:cubicBezTo>
                  <a:cubicBezTo>
                    <a:pt x="2306" y="2359"/>
                    <a:pt x="2393" y="2271"/>
                    <a:pt x="2452" y="2184"/>
                  </a:cubicBezTo>
                  <a:cubicBezTo>
                    <a:pt x="2831" y="2154"/>
                    <a:pt x="3152" y="1979"/>
                    <a:pt x="3386" y="1658"/>
                  </a:cubicBezTo>
                  <a:cubicBezTo>
                    <a:pt x="3502" y="1483"/>
                    <a:pt x="3473" y="1220"/>
                    <a:pt x="3327" y="1045"/>
                  </a:cubicBezTo>
                  <a:cubicBezTo>
                    <a:pt x="3298" y="1016"/>
                    <a:pt x="3269" y="987"/>
                    <a:pt x="3240" y="958"/>
                  </a:cubicBezTo>
                  <a:cubicBezTo>
                    <a:pt x="3211" y="578"/>
                    <a:pt x="2977" y="257"/>
                    <a:pt x="2656" y="82"/>
                  </a:cubicBezTo>
                  <a:cubicBezTo>
                    <a:pt x="2537" y="27"/>
                    <a:pt x="2408" y="1"/>
                    <a:pt x="2281"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93" name="Google Shape;293;g13edbe849d4_0_921"/>
            <p:cNvSpPr/>
            <p:nvPr/>
          </p:nvSpPr>
          <p:spPr>
            <a:xfrm>
              <a:off x="5430850" y="861400"/>
              <a:ext cx="72275" cy="51275"/>
            </a:xfrm>
            <a:custGeom>
              <a:rect b="b" l="l" r="r" t="t"/>
              <a:pathLst>
                <a:path extrusionOk="0" h="2051" w="2891">
                  <a:moveTo>
                    <a:pt x="1956" y="1190"/>
                  </a:moveTo>
                  <a:cubicBezTo>
                    <a:pt x="1942" y="1204"/>
                    <a:pt x="1920" y="1212"/>
                    <a:pt x="1898" y="1212"/>
                  </a:cubicBezTo>
                  <a:cubicBezTo>
                    <a:pt x="1876" y="1212"/>
                    <a:pt x="1854" y="1204"/>
                    <a:pt x="1840" y="1190"/>
                  </a:cubicBezTo>
                  <a:close/>
                  <a:moveTo>
                    <a:pt x="1884" y="0"/>
                  </a:moveTo>
                  <a:cubicBezTo>
                    <a:pt x="1809" y="0"/>
                    <a:pt x="1734" y="17"/>
                    <a:pt x="1665" y="52"/>
                  </a:cubicBezTo>
                  <a:cubicBezTo>
                    <a:pt x="1373" y="197"/>
                    <a:pt x="1022" y="314"/>
                    <a:pt x="731" y="489"/>
                  </a:cubicBezTo>
                  <a:cubicBezTo>
                    <a:pt x="439" y="664"/>
                    <a:pt x="1" y="927"/>
                    <a:pt x="118" y="1365"/>
                  </a:cubicBezTo>
                  <a:cubicBezTo>
                    <a:pt x="118" y="1598"/>
                    <a:pt x="264" y="1803"/>
                    <a:pt x="468" y="1919"/>
                  </a:cubicBezTo>
                  <a:cubicBezTo>
                    <a:pt x="643" y="2007"/>
                    <a:pt x="840" y="2051"/>
                    <a:pt x="1037" y="2051"/>
                  </a:cubicBezTo>
                  <a:cubicBezTo>
                    <a:pt x="1234" y="2051"/>
                    <a:pt x="1431" y="2007"/>
                    <a:pt x="1606" y="1919"/>
                  </a:cubicBezTo>
                  <a:cubicBezTo>
                    <a:pt x="1986" y="1773"/>
                    <a:pt x="2511" y="1598"/>
                    <a:pt x="2715" y="1219"/>
                  </a:cubicBezTo>
                  <a:cubicBezTo>
                    <a:pt x="2890" y="840"/>
                    <a:pt x="2715" y="402"/>
                    <a:pt x="2336" y="256"/>
                  </a:cubicBezTo>
                  <a:cubicBezTo>
                    <a:pt x="2233" y="92"/>
                    <a:pt x="2059" y="0"/>
                    <a:pt x="1884"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94" name="Google Shape;294;g13edbe849d4_0_921"/>
            <p:cNvSpPr/>
            <p:nvPr/>
          </p:nvSpPr>
          <p:spPr>
            <a:xfrm>
              <a:off x="5287325" y="732525"/>
              <a:ext cx="67675" cy="58000"/>
            </a:xfrm>
            <a:custGeom>
              <a:rect b="b" l="l" r="r" t="t"/>
              <a:pathLst>
                <a:path extrusionOk="0" h="2320" w="2707">
                  <a:moveTo>
                    <a:pt x="1457" y="0"/>
                  </a:moveTo>
                  <a:cubicBezTo>
                    <a:pt x="1331" y="0"/>
                    <a:pt x="1208" y="27"/>
                    <a:pt x="1102" y="70"/>
                  </a:cubicBezTo>
                  <a:cubicBezTo>
                    <a:pt x="518" y="128"/>
                    <a:pt x="22" y="449"/>
                    <a:pt x="22" y="1091"/>
                  </a:cubicBezTo>
                  <a:cubicBezTo>
                    <a:pt x="0" y="1838"/>
                    <a:pt x="665" y="2320"/>
                    <a:pt x="1343" y="2320"/>
                  </a:cubicBezTo>
                  <a:cubicBezTo>
                    <a:pt x="1593" y="2320"/>
                    <a:pt x="1845" y="2254"/>
                    <a:pt x="2065" y="2113"/>
                  </a:cubicBezTo>
                  <a:cubicBezTo>
                    <a:pt x="2561" y="1763"/>
                    <a:pt x="2707" y="1091"/>
                    <a:pt x="2444" y="537"/>
                  </a:cubicBezTo>
                  <a:cubicBezTo>
                    <a:pt x="2415" y="362"/>
                    <a:pt x="2269" y="216"/>
                    <a:pt x="2123" y="187"/>
                  </a:cubicBezTo>
                  <a:cubicBezTo>
                    <a:pt x="1948" y="70"/>
                    <a:pt x="1802" y="12"/>
                    <a:pt x="1598" y="12"/>
                  </a:cubicBezTo>
                  <a:cubicBezTo>
                    <a:pt x="1551" y="4"/>
                    <a:pt x="1504" y="0"/>
                    <a:pt x="1457"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95" name="Google Shape;295;g13edbe849d4_0_921"/>
            <p:cNvSpPr/>
            <p:nvPr/>
          </p:nvSpPr>
          <p:spPr>
            <a:xfrm>
              <a:off x="5161625" y="857375"/>
              <a:ext cx="55475" cy="51225"/>
            </a:xfrm>
            <a:custGeom>
              <a:rect b="b" l="l" r="r" t="t"/>
              <a:pathLst>
                <a:path extrusionOk="0" h="2049" w="2219">
                  <a:moveTo>
                    <a:pt x="1022" y="1059"/>
                  </a:moveTo>
                  <a:cubicBezTo>
                    <a:pt x="1022" y="1059"/>
                    <a:pt x="993" y="1088"/>
                    <a:pt x="993" y="1088"/>
                  </a:cubicBezTo>
                  <a:lnTo>
                    <a:pt x="993" y="1059"/>
                  </a:lnTo>
                  <a:close/>
                  <a:moveTo>
                    <a:pt x="975" y="1"/>
                  </a:moveTo>
                  <a:cubicBezTo>
                    <a:pt x="807" y="1"/>
                    <a:pt x="642" y="57"/>
                    <a:pt x="497" y="154"/>
                  </a:cubicBezTo>
                  <a:cubicBezTo>
                    <a:pt x="292" y="271"/>
                    <a:pt x="117" y="475"/>
                    <a:pt x="30" y="709"/>
                  </a:cubicBezTo>
                  <a:cubicBezTo>
                    <a:pt x="1" y="796"/>
                    <a:pt x="1" y="913"/>
                    <a:pt x="30" y="1001"/>
                  </a:cubicBezTo>
                  <a:cubicBezTo>
                    <a:pt x="30" y="1088"/>
                    <a:pt x="30" y="1176"/>
                    <a:pt x="30" y="1263"/>
                  </a:cubicBezTo>
                  <a:cubicBezTo>
                    <a:pt x="114" y="1747"/>
                    <a:pt x="531" y="2049"/>
                    <a:pt x="976" y="2049"/>
                  </a:cubicBezTo>
                  <a:cubicBezTo>
                    <a:pt x="1149" y="2049"/>
                    <a:pt x="1326" y="2003"/>
                    <a:pt x="1489" y="1905"/>
                  </a:cubicBezTo>
                  <a:cubicBezTo>
                    <a:pt x="2131" y="1584"/>
                    <a:pt x="2219" y="680"/>
                    <a:pt x="1664" y="242"/>
                  </a:cubicBezTo>
                  <a:cubicBezTo>
                    <a:pt x="1577" y="183"/>
                    <a:pt x="1460" y="125"/>
                    <a:pt x="1372" y="96"/>
                  </a:cubicBezTo>
                  <a:cubicBezTo>
                    <a:pt x="1285" y="37"/>
                    <a:pt x="1168" y="8"/>
                    <a:pt x="1080" y="8"/>
                  </a:cubicBezTo>
                  <a:cubicBezTo>
                    <a:pt x="1045" y="3"/>
                    <a:pt x="1010" y="1"/>
                    <a:pt x="975"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96" name="Google Shape;296;g13edbe849d4_0_921"/>
            <p:cNvSpPr/>
            <p:nvPr/>
          </p:nvSpPr>
          <p:spPr>
            <a:xfrm>
              <a:off x="5288575" y="945725"/>
              <a:ext cx="56625" cy="50200"/>
            </a:xfrm>
            <a:custGeom>
              <a:rect b="b" l="l" r="r" t="t"/>
              <a:pathLst>
                <a:path extrusionOk="0" h="2008" w="2265">
                  <a:moveTo>
                    <a:pt x="1597" y="0"/>
                  </a:moveTo>
                  <a:cubicBezTo>
                    <a:pt x="1571" y="0"/>
                    <a:pt x="1545" y="2"/>
                    <a:pt x="1518" y="6"/>
                  </a:cubicBezTo>
                  <a:cubicBezTo>
                    <a:pt x="1373" y="35"/>
                    <a:pt x="1227" y="64"/>
                    <a:pt x="1110" y="152"/>
                  </a:cubicBezTo>
                  <a:cubicBezTo>
                    <a:pt x="964" y="152"/>
                    <a:pt x="847" y="181"/>
                    <a:pt x="701" y="239"/>
                  </a:cubicBezTo>
                  <a:cubicBezTo>
                    <a:pt x="30" y="560"/>
                    <a:pt x="1" y="1523"/>
                    <a:pt x="672" y="1874"/>
                  </a:cubicBezTo>
                  <a:cubicBezTo>
                    <a:pt x="825" y="1963"/>
                    <a:pt x="995" y="2008"/>
                    <a:pt x="1165" y="2008"/>
                  </a:cubicBezTo>
                  <a:cubicBezTo>
                    <a:pt x="1383" y="2008"/>
                    <a:pt x="1601" y="1934"/>
                    <a:pt x="1781" y="1786"/>
                  </a:cubicBezTo>
                  <a:cubicBezTo>
                    <a:pt x="1898" y="1698"/>
                    <a:pt x="1985" y="1552"/>
                    <a:pt x="1985" y="1377"/>
                  </a:cubicBezTo>
                  <a:cubicBezTo>
                    <a:pt x="2015" y="1319"/>
                    <a:pt x="2044" y="1261"/>
                    <a:pt x="2073" y="1202"/>
                  </a:cubicBezTo>
                  <a:cubicBezTo>
                    <a:pt x="2102" y="1056"/>
                    <a:pt x="2102" y="910"/>
                    <a:pt x="2073" y="794"/>
                  </a:cubicBezTo>
                  <a:cubicBezTo>
                    <a:pt x="2265" y="410"/>
                    <a:pt x="1993" y="0"/>
                    <a:pt x="1597"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97" name="Google Shape;297;g13edbe849d4_0_921"/>
            <p:cNvSpPr/>
            <p:nvPr/>
          </p:nvSpPr>
          <p:spPr>
            <a:xfrm>
              <a:off x="5163825" y="971550"/>
              <a:ext cx="56200" cy="49400"/>
            </a:xfrm>
            <a:custGeom>
              <a:rect b="b" l="l" r="r" t="t"/>
              <a:pathLst>
                <a:path extrusionOk="0" h="1976" w="2248">
                  <a:moveTo>
                    <a:pt x="1578" y="1"/>
                  </a:moveTo>
                  <a:cubicBezTo>
                    <a:pt x="1501" y="1"/>
                    <a:pt x="1421" y="17"/>
                    <a:pt x="1343" y="53"/>
                  </a:cubicBezTo>
                  <a:lnTo>
                    <a:pt x="350" y="461"/>
                  </a:lnTo>
                  <a:cubicBezTo>
                    <a:pt x="117" y="607"/>
                    <a:pt x="0" y="899"/>
                    <a:pt x="146" y="1162"/>
                  </a:cubicBezTo>
                  <a:cubicBezTo>
                    <a:pt x="223" y="1340"/>
                    <a:pt x="411" y="1430"/>
                    <a:pt x="594" y="1430"/>
                  </a:cubicBezTo>
                  <a:cubicBezTo>
                    <a:pt x="620" y="1430"/>
                    <a:pt x="646" y="1428"/>
                    <a:pt x="671" y="1424"/>
                  </a:cubicBezTo>
                  <a:lnTo>
                    <a:pt x="671" y="1453"/>
                  </a:lnTo>
                  <a:cubicBezTo>
                    <a:pt x="671" y="1750"/>
                    <a:pt x="922" y="1976"/>
                    <a:pt x="1198" y="1976"/>
                  </a:cubicBezTo>
                  <a:cubicBezTo>
                    <a:pt x="1275" y="1976"/>
                    <a:pt x="1354" y="1958"/>
                    <a:pt x="1430" y="1920"/>
                  </a:cubicBezTo>
                  <a:cubicBezTo>
                    <a:pt x="1956" y="1629"/>
                    <a:pt x="2247" y="1016"/>
                    <a:pt x="2102" y="403"/>
                  </a:cubicBezTo>
                  <a:cubicBezTo>
                    <a:pt x="2035" y="160"/>
                    <a:pt x="1819" y="1"/>
                    <a:pt x="1578"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98" name="Google Shape;298;g13edbe849d4_0_921"/>
            <p:cNvSpPr/>
            <p:nvPr/>
          </p:nvSpPr>
          <p:spPr>
            <a:xfrm>
              <a:off x="5191550" y="772650"/>
              <a:ext cx="41600" cy="40500"/>
            </a:xfrm>
            <a:custGeom>
              <a:rect b="b" l="l" r="r" t="t"/>
              <a:pathLst>
                <a:path extrusionOk="0" h="1620" w="1664">
                  <a:moveTo>
                    <a:pt x="1124" y="1"/>
                  </a:moveTo>
                  <a:cubicBezTo>
                    <a:pt x="1090" y="1"/>
                    <a:pt x="1056" y="4"/>
                    <a:pt x="1022" y="12"/>
                  </a:cubicBezTo>
                  <a:cubicBezTo>
                    <a:pt x="730" y="41"/>
                    <a:pt x="496" y="216"/>
                    <a:pt x="350" y="479"/>
                  </a:cubicBezTo>
                  <a:lnTo>
                    <a:pt x="321" y="508"/>
                  </a:lnTo>
                  <a:lnTo>
                    <a:pt x="175" y="741"/>
                  </a:lnTo>
                  <a:cubicBezTo>
                    <a:pt x="0" y="1004"/>
                    <a:pt x="88" y="1325"/>
                    <a:pt x="321" y="1471"/>
                  </a:cubicBezTo>
                  <a:cubicBezTo>
                    <a:pt x="350" y="1500"/>
                    <a:pt x="409" y="1500"/>
                    <a:pt x="438" y="1529"/>
                  </a:cubicBezTo>
                  <a:cubicBezTo>
                    <a:pt x="526" y="1588"/>
                    <a:pt x="642" y="1617"/>
                    <a:pt x="730" y="1617"/>
                  </a:cubicBezTo>
                  <a:cubicBezTo>
                    <a:pt x="751" y="1619"/>
                    <a:pt x="773" y="1619"/>
                    <a:pt x="794" y="1619"/>
                  </a:cubicBezTo>
                  <a:cubicBezTo>
                    <a:pt x="1145" y="1619"/>
                    <a:pt x="1435" y="1393"/>
                    <a:pt x="1518" y="1062"/>
                  </a:cubicBezTo>
                  <a:cubicBezTo>
                    <a:pt x="1547" y="975"/>
                    <a:pt x="1547" y="887"/>
                    <a:pt x="1547" y="800"/>
                  </a:cubicBezTo>
                  <a:cubicBezTo>
                    <a:pt x="1635" y="683"/>
                    <a:pt x="1664" y="537"/>
                    <a:pt x="1635" y="391"/>
                  </a:cubicBezTo>
                  <a:cubicBezTo>
                    <a:pt x="1558" y="163"/>
                    <a:pt x="1350" y="1"/>
                    <a:pt x="1124"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grpSp>
        <p:nvGrpSpPr>
          <p:cNvPr id="299" name="Google Shape;299;g13edbe849d4_0_921"/>
          <p:cNvGrpSpPr/>
          <p:nvPr/>
        </p:nvGrpSpPr>
        <p:grpSpPr>
          <a:xfrm rot="5400000">
            <a:off x="10382126" y="6617729"/>
            <a:ext cx="3094812" cy="5343659"/>
            <a:chOff x="428525" y="2080425"/>
            <a:chExt cx="639900" cy="1104975"/>
          </a:xfrm>
        </p:grpSpPr>
        <p:sp>
          <p:nvSpPr>
            <p:cNvPr id="300" name="Google Shape;300;g13edbe849d4_0_921"/>
            <p:cNvSpPr/>
            <p:nvPr/>
          </p:nvSpPr>
          <p:spPr>
            <a:xfrm>
              <a:off x="428525" y="2080425"/>
              <a:ext cx="607075" cy="1104975"/>
            </a:xfrm>
            <a:custGeom>
              <a:rect b="b" l="l" r="r" t="t"/>
              <a:pathLst>
                <a:path extrusionOk="0" h="44199" w="24283">
                  <a:moveTo>
                    <a:pt x="20955" y="1"/>
                  </a:moveTo>
                  <a:cubicBezTo>
                    <a:pt x="18941" y="234"/>
                    <a:pt x="16957" y="730"/>
                    <a:pt x="15060" y="1518"/>
                  </a:cubicBezTo>
                  <a:cubicBezTo>
                    <a:pt x="14184" y="1898"/>
                    <a:pt x="13279" y="2190"/>
                    <a:pt x="12375" y="2511"/>
                  </a:cubicBezTo>
                  <a:cubicBezTo>
                    <a:pt x="11090" y="2919"/>
                    <a:pt x="9835" y="3415"/>
                    <a:pt x="8639" y="3999"/>
                  </a:cubicBezTo>
                  <a:cubicBezTo>
                    <a:pt x="7471" y="4583"/>
                    <a:pt x="6421" y="5371"/>
                    <a:pt x="5545" y="6305"/>
                  </a:cubicBezTo>
                  <a:cubicBezTo>
                    <a:pt x="5312" y="6538"/>
                    <a:pt x="5049" y="6772"/>
                    <a:pt x="4786" y="7034"/>
                  </a:cubicBezTo>
                  <a:cubicBezTo>
                    <a:pt x="4144" y="7618"/>
                    <a:pt x="3561" y="8231"/>
                    <a:pt x="3065" y="8902"/>
                  </a:cubicBezTo>
                  <a:cubicBezTo>
                    <a:pt x="1284" y="11383"/>
                    <a:pt x="0" y="15848"/>
                    <a:pt x="146" y="18854"/>
                  </a:cubicBezTo>
                  <a:lnTo>
                    <a:pt x="204" y="19584"/>
                  </a:lnTo>
                  <a:cubicBezTo>
                    <a:pt x="350" y="22327"/>
                    <a:pt x="525" y="25188"/>
                    <a:pt x="1401" y="27785"/>
                  </a:cubicBezTo>
                  <a:cubicBezTo>
                    <a:pt x="2014" y="29711"/>
                    <a:pt x="3006" y="32163"/>
                    <a:pt x="4903" y="34206"/>
                  </a:cubicBezTo>
                  <a:lnTo>
                    <a:pt x="5195" y="34498"/>
                  </a:lnTo>
                  <a:cubicBezTo>
                    <a:pt x="6275" y="35665"/>
                    <a:pt x="7413" y="36891"/>
                    <a:pt x="8405" y="38146"/>
                  </a:cubicBezTo>
                  <a:cubicBezTo>
                    <a:pt x="8581" y="38350"/>
                    <a:pt x="8726" y="38584"/>
                    <a:pt x="8902" y="38788"/>
                  </a:cubicBezTo>
                  <a:cubicBezTo>
                    <a:pt x="9456" y="39576"/>
                    <a:pt x="10069" y="40306"/>
                    <a:pt x="10799" y="40948"/>
                  </a:cubicBezTo>
                  <a:cubicBezTo>
                    <a:pt x="14325" y="43847"/>
                    <a:pt x="19837" y="44198"/>
                    <a:pt x="22296" y="44198"/>
                  </a:cubicBezTo>
                  <a:cubicBezTo>
                    <a:pt x="22584" y="44198"/>
                    <a:pt x="22831" y="44193"/>
                    <a:pt x="23027" y="44187"/>
                  </a:cubicBezTo>
                  <a:lnTo>
                    <a:pt x="23027" y="43895"/>
                  </a:lnTo>
                  <a:cubicBezTo>
                    <a:pt x="22833" y="43901"/>
                    <a:pt x="22588" y="43906"/>
                    <a:pt x="22301" y="43906"/>
                  </a:cubicBezTo>
                  <a:cubicBezTo>
                    <a:pt x="19876" y="43906"/>
                    <a:pt x="14445" y="43559"/>
                    <a:pt x="10974" y="40714"/>
                  </a:cubicBezTo>
                  <a:cubicBezTo>
                    <a:pt x="10273" y="40101"/>
                    <a:pt x="9660" y="39372"/>
                    <a:pt x="9135" y="38613"/>
                  </a:cubicBezTo>
                  <a:cubicBezTo>
                    <a:pt x="8960" y="38379"/>
                    <a:pt x="8785" y="38175"/>
                    <a:pt x="8610" y="37942"/>
                  </a:cubicBezTo>
                  <a:cubicBezTo>
                    <a:pt x="7617" y="36687"/>
                    <a:pt x="6479" y="35461"/>
                    <a:pt x="5370" y="34293"/>
                  </a:cubicBezTo>
                  <a:lnTo>
                    <a:pt x="5107" y="34002"/>
                  </a:lnTo>
                  <a:cubicBezTo>
                    <a:pt x="3240" y="32017"/>
                    <a:pt x="2277" y="29565"/>
                    <a:pt x="1664" y="27698"/>
                  </a:cubicBezTo>
                  <a:cubicBezTo>
                    <a:pt x="788" y="25100"/>
                    <a:pt x="642" y="22298"/>
                    <a:pt x="496" y="19555"/>
                  </a:cubicBezTo>
                  <a:lnTo>
                    <a:pt x="467" y="18825"/>
                  </a:lnTo>
                  <a:cubicBezTo>
                    <a:pt x="292" y="15877"/>
                    <a:pt x="1547" y="11500"/>
                    <a:pt x="3269" y="9048"/>
                  </a:cubicBezTo>
                  <a:cubicBezTo>
                    <a:pt x="3794" y="8377"/>
                    <a:pt x="4349" y="7793"/>
                    <a:pt x="4962" y="7239"/>
                  </a:cubicBezTo>
                  <a:cubicBezTo>
                    <a:pt x="5224" y="6976"/>
                    <a:pt x="5487" y="6743"/>
                    <a:pt x="5720" y="6509"/>
                  </a:cubicBezTo>
                  <a:cubicBezTo>
                    <a:pt x="6596" y="5575"/>
                    <a:pt x="7617" y="4816"/>
                    <a:pt x="8756" y="4233"/>
                  </a:cubicBezTo>
                  <a:cubicBezTo>
                    <a:pt x="9952" y="3649"/>
                    <a:pt x="11178" y="3153"/>
                    <a:pt x="12462" y="2773"/>
                  </a:cubicBezTo>
                  <a:cubicBezTo>
                    <a:pt x="13338" y="2452"/>
                    <a:pt x="14272" y="2131"/>
                    <a:pt x="15147" y="1781"/>
                  </a:cubicBezTo>
                  <a:cubicBezTo>
                    <a:pt x="17015" y="993"/>
                    <a:pt x="19000" y="497"/>
                    <a:pt x="20984" y="293"/>
                  </a:cubicBezTo>
                  <a:cubicBezTo>
                    <a:pt x="21393" y="293"/>
                    <a:pt x="21801" y="322"/>
                    <a:pt x="22181" y="351"/>
                  </a:cubicBezTo>
                  <a:cubicBezTo>
                    <a:pt x="22736" y="419"/>
                    <a:pt x="23190" y="461"/>
                    <a:pt x="23536" y="461"/>
                  </a:cubicBezTo>
                  <a:cubicBezTo>
                    <a:pt x="23935" y="461"/>
                    <a:pt x="24188" y="404"/>
                    <a:pt x="24282" y="263"/>
                  </a:cubicBezTo>
                  <a:lnTo>
                    <a:pt x="24049" y="88"/>
                  </a:lnTo>
                  <a:cubicBezTo>
                    <a:pt x="23991" y="157"/>
                    <a:pt x="23790" y="181"/>
                    <a:pt x="23530" y="181"/>
                  </a:cubicBezTo>
                  <a:cubicBezTo>
                    <a:pt x="23127" y="181"/>
                    <a:pt x="22582" y="124"/>
                    <a:pt x="22210" y="88"/>
                  </a:cubicBezTo>
                  <a:cubicBezTo>
                    <a:pt x="21801" y="30"/>
                    <a:pt x="21393" y="1"/>
                    <a:pt x="20955"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01" name="Google Shape;301;g13edbe849d4_0_921"/>
            <p:cNvSpPr/>
            <p:nvPr/>
          </p:nvSpPr>
          <p:spPr>
            <a:xfrm>
              <a:off x="904975" y="2557400"/>
              <a:ext cx="74425" cy="125000"/>
            </a:xfrm>
            <a:custGeom>
              <a:rect b="b" l="l" r="r" t="t"/>
              <a:pathLst>
                <a:path extrusionOk="0" h="5000" w="2977">
                  <a:moveTo>
                    <a:pt x="2739" y="1"/>
                  </a:moveTo>
                  <a:cubicBezTo>
                    <a:pt x="1949" y="1"/>
                    <a:pt x="1197" y="266"/>
                    <a:pt x="613" y="797"/>
                  </a:cubicBezTo>
                  <a:cubicBezTo>
                    <a:pt x="204" y="1205"/>
                    <a:pt x="0" y="1789"/>
                    <a:pt x="58" y="2373"/>
                  </a:cubicBezTo>
                  <a:cubicBezTo>
                    <a:pt x="88" y="3219"/>
                    <a:pt x="613" y="4387"/>
                    <a:pt x="1372" y="4824"/>
                  </a:cubicBezTo>
                  <a:cubicBezTo>
                    <a:pt x="1576" y="4941"/>
                    <a:pt x="1810" y="5000"/>
                    <a:pt x="2043" y="5000"/>
                  </a:cubicBezTo>
                  <a:cubicBezTo>
                    <a:pt x="2276" y="5000"/>
                    <a:pt x="2510" y="4941"/>
                    <a:pt x="2714" y="4824"/>
                  </a:cubicBezTo>
                  <a:lnTo>
                    <a:pt x="2598" y="4562"/>
                  </a:lnTo>
                  <a:cubicBezTo>
                    <a:pt x="2422" y="4664"/>
                    <a:pt x="2233" y="4715"/>
                    <a:pt x="2047" y="4715"/>
                  </a:cubicBezTo>
                  <a:cubicBezTo>
                    <a:pt x="1861" y="4715"/>
                    <a:pt x="1678" y="4664"/>
                    <a:pt x="1518" y="4562"/>
                  </a:cubicBezTo>
                  <a:cubicBezTo>
                    <a:pt x="876" y="4182"/>
                    <a:pt x="379" y="3132"/>
                    <a:pt x="350" y="2344"/>
                  </a:cubicBezTo>
                  <a:cubicBezTo>
                    <a:pt x="292" y="1848"/>
                    <a:pt x="467" y="1351"/>
                    <a:pt x="817" y="1001"/>
                  </a:cubicBezTo>
                  <a:cubicBezTo>
                    <a:pt x="1374" y="551"/>
                    <a:pt x="2050" y="293"/>
                    <a:pt x="2760" y="293"/>
                  </a:cubicBezTo>
                  <a:cubicBezTo>
                    <a:pt x="2832" y="293"/>
                    <a:pt x="2904" y="295"/>
                    <a:pt x="2977" y="301"/>
                  </a:cubicBezTo>
                  <a:lnTo>
                    <a:pt x="2977" y="9"/>
                  </a:lnTo>
                  <a:cubicBezTo>
                    <a:pt x="2897" y="4"/>
                    <a:pt x="2818" y="1"/>
                    <a:pt x="2739"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02" name="Google Shape;302;g13edbe849d4_0_921"/>
            <p:cNvSpPr/>
            <p:nvPr/>
          </p:nvSpPr>
          <p:spPr>
            <a:xfrm>
              <a:off x="865575" y="2502775"/>
              <a:ext cx="110175" cy="229750"/>
            </a:xfrm>
            <a:custGeom>
              <a:rect b="b" l="l" r="r" t="t"/>
              <a:pathLst>
                <a:path extrusionOk="0" h="9190" w="4407">
                  <a:moveTo>
                    <a:pt x="4052" y="0"/>
                  </a:moveTo>
                  <a:cubicBezTo>
                    <a:pt x="3140" y="0"/>
                    <a:pt x="2304" y="655"/>
                    <a:pt x="1605" y="1172"/>
                  </a:cubicBezTo>
                  <a:lnTo>
                    <a:pt x="1313" y="1406"/>
                  </a:lnTo>
                  <a:cubicBezTo>
                    <a:pt x="58" y="2340"/>
                    <a:pt x="0" y="3361"/>
                    <a:pt x="321" y="4996"/>
                  </a:cubicBezTo>
                  <a:cubicBezTo>
                    <a:pt x="555" y="6105"/>
                    <a:pt x="1664" y="8469"/>
                    <a:pt x="2977" y="9052"/>
                  </a:cubicBezTo>
                  <a:cubicBezTo>
                    <a:pt x="3161" y="9144"/>
                    <a:pt x="3363" y="9189"/>
                    <a:pt x="3566" y="9189"/>
                  </a:cubicBezTo>
                  <a:cubicBezTo>
                    <a:pt x="3814" y="9189"/>
                    <a:pt x="4066" y="9122"/>
                    <a:pt x="4290" y="8994"/>
                  </a:cubicBezTo>
                  <a:lnTo>
                    <a:pt x="4144" y="8731"/>
                  </a:lnTo>
                  <a:cubicBezTo>
                    <a:pt x="3970" y="8842"/>
                    <a:pt x="3771" y="8893"/>
                    <a:pt x="3573" y="8893"/>
                  </a:cubicBezTo>
                  <a:cubicBezTo>
                    <a:pt x="3406" y="8893"/>
                    <a:pt x="3241" y="8857"/>
                    <a:pt x="3094" y="8790"/>
                  </a:cubicBezTo>
                  <a:cubicBezTo>
                    <a:pt x="1839" y="8235"/>
                    <a:pt x="788" y="5842"/>
                    <a:pt x="613" y="4937"/>
                  </a:cubicBezTo>
                  <a:cubicBezTo>
                    <a:pt x="321" y="3390"/>
                    <a:pt x="379" y="2486"/>
                    <a:pt x="1518" y="1639"/>
                  </a:cubicBezTo>
                  <a:lnTo>
                    <a:pt x="1810" y="1406"/>
                  </a:lnTo>
                  <a:cubicBezTo>
                    <a:pt x="2473" y="902"/>
                    <a:pt x="3281" y="277"/>
                    <a:pt x="4102" y="277"/>
                  </a:cubicBezTo>
                  <a:cubicBezTo>
                    <a:pt x="4184" y="277"/>
                    <a:pt x="4266" y="284"/>
                    <a:pt x="4349" y="297"/>
                  </a:cubicBezTo>
                  <a:lnTo>
                    <a:pt x="4407" y="34"/>
                  </a:lnTo>
                  <a:cubicBezTo>
                    <a:pt x="4288" y="11"/>
                    <a:pt x="4169" y="0"/>
                    <a:pt x="4052" y="0"/>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03" name="Google Shape;303;g13edbe849d4_0_921"/>
            <p:cNvSpPr/>
            <p:nvPr/>
          </p:nvSpPr>
          <p:spPr>
            <a:xfrm>
              <a:off x="823975" y="2458750"/>
              <a:ext cx="171475" cy="321425"/>
            </a:xfrm>
            <a:custGeom>
              <a:rect b="b" l="l" r="r" t="t"/>
              <a:pathLst>
                <a:path extrusionOk="0" h="12857" w="6859">
                  <a:moveTo>
                    <a:pt x="6394" y="1"/>
                  </a:moveTo>
                  <a:cubicBezTo>
                    <a:pt x="5121" y="1"/>
                    <a:pt x="3860" y="318"/>
                    <a:pt x="2715" y="890"/>
                  </a:cubicBezTo>
                  <a:cubicBezTo>
                    <a:pt x="905" y="1854"/>
                    <a:pt x="0" y="2787"/>
                    <a:pt x="30" y="5151"/>
                  </a:cubicBezTo>
                  <a:cubicBezTo>
                    <a:pt x="146" y="9996"/>
                    <a:pt x="2452" y="12798"/>
                    <a:pt x="6363" y="12856"/>
                  </a:cubicBezTo>
                  <a:lnTo>
                    <a:pt x="6363" y="12565"/>
                  </a:lnTo>
                  <a:cubicBezTo>
                    <a:pt x="1080" y="12477"/>
                    <a:pt x="380" y="7340"/>
                    <a:pt x="351" y="5122"/>
                  </a:cubicBezTo>
                  <a:cubicBezTo>
                    <a:pt x="292" y="2904"/>
                    <a:pt x="1110" y="2087"/>
                    <a:pt x="2861" y="1153"/>
                  </a:cubicBezTo>
                  <a:cubicBezTo>
                    <a:pt x="3944" y="585"/>
                    <a:pt x="5142" y="292"/>
                    <a:pt x="6353" y="292"/>
                  </a:cubicBezTo>
                  <a:cubicBezTo>
                    <a:pt x="6512" y="292"/>
                    <a:pt x="6671" y="297"/>
                    <a:pt x="6830" y="307"/>
                  </a:cubicBezTo>
                  <a:lnTo>
                    <a:pt x="6859" y="15"/>
                  </a:lnTo>
                  <a:cubicBezTo>
                    <a:pt x="6704" y="5"/>
                    <a:pt x="6549" y="1"/>
                    <a:pt x="6394"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04" name="Google Shape;304;g13edbe849d4_0_921"/>
            <p:cNvSpPr/>
            <p:nvPr/>
          </p:nvSpPr>
          <p:spPr>
            <a:xfrm>
              <a:off x="796250" y="2395625"/>
              <a:ext cx="217450" cy="446575"/>
            </a:xfrm>
            <a:custGeom>
              <a:rect b="b" l="l" r="r" t="t"/>
              <a:pathLst>
                <a:path extrusionOk="0" h="17863" w="8698">
                  <a:moveTo>
                    <a:pt x="8639" y="1"/>
                  </a:moveTo>
                  <a:cubicBezTo>
                    <a:pt x="6275" y="497"/>
                    <a:pt x="3970" y="1577"/>
                    <a:pt x="2540" y="2919"/>
                  </a:cubicBezTo>
                  <a:cubicBezTo>
                    <a:pt x="584" y="4700"/>
                    <a:pt x="0" y="6480"/>
                    <a:pt x="526" y="9077"/>
                  </a:cubicBezTo>
                  <a:cubicBezTo>
                    <a:pt x="584" y="9398"/>
                    <a:pt x="643" y="9778"/>
                    <a:pt x="701" y="10128"/>
                  </a:cubicBezTo>
                  <a:cubicBezTo>
                    <a:pt x="993" y="11850"/>
                    <a:pt x="1372" y="14010"/>
                    <a:pt x="2394" y="15294"/>
                  </a:cubicBezTo>
                  <a:cubicBezTo>
                    <a:pt x="3773" y="16932"/>
                    <a:pt x="5804" y="17863"/>
                    <a:pt x="7956" y="17863"/>
                  </a:cubicBezTo>
                  <a:cubicBezTo>
                    <a:pt x="7989" y="17863"/>
                    <a:pt x="8022" y="17863"/>
                    <a:pt x="8056" y="17862"/>
                  </a:cubicBezTo>
                  <a:lnTo>
                    <a:pt x="8056" y="17570"/>
                  </a:lnTo>
                  <a:cubicBezTo>
                    <a:pt x="8023" y="17571"/>
                    <a:pt x="7990" y="17571"/>
                    <a:pt x="7957" y="17571"/>
                  </a:cubicBezTo>
                  <a:cubicBezTo>
                    <a:pt x="5892" y="17571"/>
                    <a:pt x="3949" y="16670"/>
                    <a:pt x="2627" y="15090"/>
                  </a:cubicBezTo>
                  <a:cubicBezTo>
                    <a:pt x="1635" y="13864"/>
                    <a:pt x="1255" y="11762"/>
                    <a:pt x="964" y="10070"/>
                  </a:cubicBezTo>
                  <a:cubicBezTo>
                    <a:pt x="905" y="9690"/>
                    <a:pt x="847" y="9340"/>
                    <a:pt x="788" y="9019"/>
                  </a:cubicBezTo>
                  <a:cubicBezTo>
                    <a:pt x="292" y="6538"/>
                    <a:pt x="876" y="4816"/>
                    <a:pt x="2715" y="3124"/>
                  </a:cubicBezTo>
                  <a:cubicBezTo>
                    <a:pt x="4116" y="1839"/>
                    <a:pt x="6363" y="760"/>
                    <a:pt x="8698" y="263"/>
                  </a:cubicBezTo>
                  <a:lnTo>
                    <a:pt x="8639" y="1"/>
                  </a:ln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05" name="Google Shape;305;g13edbe849d4_0_921"/>
            <p:cNvSpPr/>
            <p:nvPr/>
          </p:nvSpPr>
          <p:spPr>
            <a:xfrm>
              <a:off x="740800" y="2355500"/>
              <a:ext cx="274350" cy="531200"/>
            </a:xfrm>
            <a:custGeom>
              <a:rect b="b" l="l" r="r" t="t"/>
              <a:pathLst>
                <a:path extrusionOk="0" h="21248" w="10974">
                  <a:moveTo>
                    <a:pt x="10799" y="1"/>
                  </a:moveTo>
                  <a:cubicBezTo>
                    <a:pt x="10449" y="146"/>
                    <a:pt x="10098" y="263"/>
                    <a:pt x="9719" y="292"/>
                  </a:cubicBezTo>
                  <a:cubicBezTo>
                    <a:pt x="9310" y="351"/>
                    <a:pt x="8931" y="468"/>
                    <a:pt x="8581" y="613"/>
                  </a:cubicBezTo>
                  <a:cubicBezTo>
                    <a:pt x="8055" y="847"/>
                    <a:pt x="7589" y="1139"/>
                    <a:pt x="7122" y="1431"/>
                  </a:cubicBezTo>
                  <a:cubicBezTo>
                    <a:pt x="6830" y="1606"/>
                    <a:pt x="6538" y="1781"/>
                    <a:pt x="6275" y="1956"/>
                  </a:cubicBezTo>
                  <a:cubicBezTo>
                    <a:pt x="4612" y="2861"/>
                    <a:pt x="2335" y="4437"/>
                    <a:pt x="963" y="6596"/>
                  </a:cubicBezTo>
                  <a:cubicBezTo>
                    <a:pt x="59" y="8027"/>
                    <a:pt x="0" y="10245"/>
                    <a:pt x="847" y="12550"/>
                  </a:cubicBezTo>
                  <a:cubicBezTo>
                    <a:pt x="934" y="12784"/>
                    <a:pt x="1022" y="13017"/>
                    <a:pt x="1080" y="13280"/>
                  </a:cubicBezTo>
                  <a:cubicBezTo>
                    <a:pt x="1810" y="15352"/>
                    <a:pt x="2569" y="17512"/>
                    <a:pt x="4495" y="18737"/>
                  </a:cubicBezTo>
                  <a:lnTo>
                    <a:pt x="4728" y="18883"/>
                  </a:lnTo>
                  <a:cubicBezTo>
                    <a:pt x="6460" y="19980"/>
                    <a:pt x="8448" y="21248"/>
                    <a:pt x="10552" y="21248"/>
                  </a:cubicBezTo>
                  <a:cubicBezTo>
                    <a:pt x="10576" y="21248"/>
                    <a:pt x="10600" y="21248"/>
                    <a:pt x="10624" y="21247"/>
                  </a:cubicBezTo>
                  <a:lnTo>
                    <a:pt x="10624" y="20956"/>
                  </a:lnTo>
                  <a:cubicBezTo>
                    <a:pt x="10600" y="20956"/>
                    <a:pt x="10577" y="20956"/>
                    <a:pt x="10554" y="20956"/>
                  </a:cubicBezTo>
                  <a:cubicBezTo>
                    <a:pt x="8535" y="20956"/>
                    <a:pt x="6577" y="19717"/>
                    <a:pt x="4874" y="18621"/>
                  </a:cubicBezTo>
                  <a:lnTo>
                    <a:pt x="4641" y="18504"/>
                  </a:lnTo>
                  <a:cubicBezTo>
                    <a:pt x="2831" y="17337"/>
                    <a:pt x="2073" y="15235"/>
                    <a:pt x="1372" y="13163"/>
                  </a:cubicBezTo>
                  <a:cubicBezTo>
                    <a:pt x="1285" y="12930"/>
                    <a:pt x="1197" y="12696"/>
                    <a:pt x="1109" y="12463"/>
                  </a:cubicBezTo>
                  <a:cubicBezTo>
                    <a:pt x="321" y="10245"/>
                    <a:pt x="351" y="8114"/>
                    <a:pt x="1226" y="6772"/>
                  </a:cubicBezTo>
                  <a:cubicBezTo>
                    <a:pt x="2539" y="4641"/>
                    <a:pt x="4787" y="3123"/>
                    <a:pt x="6421" y="2219"/>
                  </a:cubicBezTo>
                  <a:cubicBezTo>
                    <a:pt x="6684" y="2073"/>
                    <a:pt x="6976" y="1868"/>
                    <a:pt x="7267" y="1693"/>
                  </a:cubicBezTo>
                  <a:cubicBezTo>
                    <a:pt x="7734" y="1401"/>
                    <a:pt x="8201" y="1139"/>
                    <a:pt x="8698" y="905"/>
                  </a:cubicBezTo>
                  <a:cubicBezTo>
                    <a:pt x="9048" y="759"/>
                    <a:pt x="9427" y="643"/>
                    <a:pt x="9807" y="613"/>
                  </a:cubicBezTo>
                  <a:cubicBezTo>
                    <a:pt x="10186" y="555"/>
                    <a:pt x="10595" y="438"/>
                    <a:pt x="10974" y="263"/>
                  </a:cubicBezTo>
                  <a:lnTo>
                    <a:pt x="10799" y="1"/>
                  </a:ln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06" name="Google Shape;306;g13edbe849d4_0_921"/>
            <p:cNvSpPr/>
            <p:nvPr/>
          </p:nvSpPr>
          <p:spPr>
            <a:xfrm>
              <a:off x="697750" y="2309525"/>
              <a:ext cx="340750" cy="624000"/>
            </a:xfrm>
            <a:custGeom>
              <a:rect b="b" l="l" r="r" t="t"/>
              <a:pathLst>
                <a:path extrusionOk="0" h="24960" w="13630">
                  <a:moveTo>
                    <a:pt x="13426" y="1"/>
                  </a:moveTo>
                  <a:cubicBezTo>
                    <a:pt x="13017" y="147"/>
                    <a:pt x="12608" y="234"/>
                    <a:pt x="12200" y="322"/>
                  </a:cubicBezTo>
                  <a:cubicBezTo>
                    <a:pt x="11820" y="409"/>
                    <a:pt x="11470" y="497"/>
                    <a:pt x="11266" y="555"/>
                  </a:cubicBezTo>
                  <a:cubicBezTo>
                    <a:pt x="10799" y="701"/>
                    <a:pt x="10332" y="789"/>
                    <a:pt x="9894" y="906"/>
                  </a:cubicBezTo>
                  <a:cubicBezTo>
                    <a:pt x="8844" y="1081"/>
                    <a:pt x="7851" y="1402"/>
                    <a:pt x="6947" y="1927"/>
                  </a:cubicBezTo>
                  <a:cubicBezTo>
                    <a:pt x="3269" y="4174"/>
                    <a:pt x="1197" y="6247"/>
                    <a:pt x="613" y="8144"/>
                  </a:cubicBezTo>
                  <a:cubicBezTo>
                    <a:pt x="0" y="10011"/>
                    <a:pt x="351" y="13076"/>
                    <a:pt x="1022" y="15090"/>
                  </a:cubicBezTo>
                  <a:cubicBezTo>
                    <a:pt x="1956" y="18008"/>
                    <a:pt x="3094" y="21014"/>
                    <a:pt x="5633" y="22970"/>
                  </a:cubicBezTo>
                  <a:cubicBezTo>
                    <a:pt x="6567" y="23583"/>
                    <a:pt x="7589" y="24020"/>
                    <a:pt x="8668" y="24283"/>
                  </a:cubicBezTo>
                  <a:cubicBezTo>
                    <a:pt x="9576" y="24530"/>
                    <a:pt x="11260" y="24959"/>
                    <a:pt x="12526" y="24959"/>
                  </a:cubicBezTo>
                  <a:cubicBezTo>
                    <a:pt x="12604" y="24959"/>
                    <a:pt x="12680" y="24958"/>
                    <a:pt x="12754" y="24954"/>
                  </a:cubicBezTo>
                  <a:lnTo>
                    <a:pt x="12754" y="24662"/>
                  </a:lnTo>
                  <a:cubicBezTo>
                    <a:pt x="12677" y="24666"/>
                    <a:pt x="12599" y="24668"/>
                    <a:pt x="12518" y="24668"/>
                  </a:cubicBezTo>
                  <a:cubicBezTo>
                    <a:pt x="11284" y="24668"/>
                    <a:pt x="9660" y="24265"/>
                    <a:pt x="8756" y="23991"/>
                  </a:cubicBezTo>
                  <a:cubicBezTo>
                    <a:pt x="7705" y="23758"/>
                    <a:pt x="6713" y="23320"/>
                    <a:pt x="5837" y="22736"/>
                  </a:cubicBezTo>
                  <a:cubicBezTo>
                    <a:pt x="3328" y="20839"/>
                    <a:pt x="2248" y="18008"/>
                    <a:pt x="1285" y="15002"/>
                  </a:cubicBezTo>
                  <a:cubicBezTo>
                    <a:pt x="642" y="13018"/>
                    <a:pt x="292" y="10070"/>
                    <a:pt x="876" y="8231"/>
                  </a:cubicBezTo>
                  <a:cubicBezTo>
                    <a:pt x="1460" y="6363"/>
                    <a:pt x="3503" y="4379"/>
                    <a:pt x="7092" y="2161"/>
                  </a:cubicBezTo>
                  <a:cubicBezTo>
                    <a:pt x="7997" y="1664"/>
                    <a:pt x="8960" y="1343"/>
                    <a:pt x="9953" y="1168"/>
                  </a:cubicBezTo>
                  <a:cubicBezTo>
                    <a:pt x="10390" y="1081"/>
                    <a:pt x="10887" y="964"/>
                    <a:pt x="11353" y="818"/>
                  </a:cubicBezTo>
                  <a:cubicBezTo>
                    <a:pt x="11529" y="760"/>
                    <a:pt x="11879" y="672"/>
                    <a:pt x="12258" y="614"/>
                  </a:cubicBezTo>
                  <a:cubicBezTo>
                    <a:pt x="13338" y="351"/>
                    <a:pt x="13572" y="293"/>
                    <a:pt x="13630" y="205"/>
                  </a:cubicBezTo>
                  <a:lnTo>
                    <a:pt x="13426" y="1"/>
                  </a:ln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07" name="Google Shape;307;g13edbe849d4_0_921"/>
            <p:cNvSpPr/>
            <p:nvPr/>
          </p:nvSpPr>
          <p:spPr>
            <a:xfrm>
              <a:off x="622600" y="2273775"/>
              <a:ext cx="409350" cy="712150"/>
            </a:xfrm>
            <a:custGeom>
              <a:rect b="b" l="l" r="r" t="t"/>
              <a:pathLst>
                <a:path extrusionOk="0" h="28486" w="16374">
                  <a:moveTo>
                    <a:pt x="16315" y="1"/>
                  </a:moveTo>
                  <a:cubicBezTo>
                    <a:pt x="15352" y="263"/>
                    <a:pt x="14301" y="497"/>
                    <a:pt x="13192" y="701"/>
                  </a:cubicBezTo>
                  <a:cubicBezTo>
                    <a:pt x="11850" y="964"/>
                    <a:pt x="10565" y="1285"/>
                    <a:pt x="9281" y="1664"/>
                  </a:cubicBezTo>
                  <a:cubicBezTo>
                    <a:pt x="4874" y="3007"/>
                    <a:pt x="2072" y="5400"/>
                    <a:pt x="934" y="8756"/>
                  </a:cubicBezTo>
                  <a:cubicBezTo>
                    <a:pt x="0" y="11500"/>
                    <a:pt x="1576" y="15236"/>
                    <a:pt x="2744" y="17979"/>
                  </a:cubicBezTo>
                  <a:cubicBezTo>
                    <a:pt x="2860" y="18212"/>
                    <a:pt x="2948" y="18446"/>
                    <a:pt x="3036" y="18650"/>
                  </a:cubicBezTo>
                  <a:cubicBezTo>
                    <a:pt x="3123" y="18884"/>
                    <a:pt x="3240" y="19117"/>
                    <a:pt x="3327" y="19351"/>
                  </a:cubicBezTo>
                  <a:cubicBezTo>
                    <a:pt x="4291" y="21685"/>
                    <a:pt x="5604" y="24867"/>
                    <a:pt x="7822" y="25976"/>
                  </a:cubicBezTo>
                  <a:cubicBezTo>
                    <a:pt x="9953" y="27026"/>
                    <a:pt x="13455" y="28252"/>
                    <a:pt x="16111" y="28486"/>
                  </a:cubicBezTo>
                  <a:lnTo>
                    <a:pt x="16140" y="28194"/>
                  </a:lnTo>
                  <a:cubicBezTo>
                    <a:pt x="13513" y="27960"/>
                    <a:pt x="10069" y="26734"/>
                    <a:pt x="7939" y="25713"/>
                  </a:cubicBezTo>
                  <a:cubicBezTo>
                    <a:pt x="5837" y="24662"/>
                    <a:pt x="4553" y="21540"/>
                    <a:pt x="3590" y="19234"/>
                  </a:cubicBezTo>
                  <a:cubicBezTo>
                    <a:pt x="3503" y="19000"/>
                    <a:pt x="3386" y="18767"/>
                    <a:pt x="3298" y="18533"/>
                  </a:cubicBezTo>
                  <a:cubicBezTo>
                    <a:pt x="3211" y="18329"/>
                    <a:pt x="3123" y="18096"/>
                    <a:pt x="3036" y="17862"/>
                  </a:cubicBezTo>
                  <a:cubicBezTo>
                    <a:pt x="1868" y="15177"/>
                    <a:pt x="292" y="11471"/>
                    <a:pt x="1197" y="8844"/>
                  </a:cubicBezTo>
                  <a:cubicBezTo>
                    <a:pt x="2306" y="5546"/>
                    <a:pt x="5049" y="3240"/>
                    <a:pt x="9369" y="1898"/>
                  </a:cubicBezTo>
                  <a:cubicBezTo>
                    <a:pt x="10565" y="1548"/>
                    <a:pt x="11937" y="1256"/>
                    <a:pt x="13221" y="993"/>
                  </a:cubicBezTo>
                  <a:cubicBezTo>
                    <a:pt x="14359" y="789"/>
                    <a:pt x="15410" y="555"/>
                    <a:pt x="16373" y="293"/>
                  </a:cubicBezTo>
                  <a:lnTo>
                    <a:pt x="16315" y="1"/>
                  </a:ln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08" name="Google Shape;308;g13edbe849d4_0_921"/>
            <p:cNvSpPr/>
            <p:nvPr/>
          </p:nvSpPr>
          <p:spPr>
            <a:xfrm>
              <a:off x="598525" y="2241675"/>
              <a:ext cx="450925" cy="804925"/>
            </a:xfrm>
            <a:custGeom>
              <a:rect b="b" l="l" r="r" t="t"/>
              <a:pathLst>
                <a:path extrusionOk="0" h="32197" w="18037">
                  <a:moveTo>
                    <a:pt x="17978" y="1"/>
                  </a:moveTo>
                  <a:lnTo>
                    <a:pt x="17716" y="30"/>
                  </a:lnTo>
                  <a:cubicBezTo>
                    <a:pt x="14856" y="438"/>
                    <a:pt x="12141" y="818"/>
                    <a:pt x="9340" y="1810"/>
                  </a:cubicBezTo>
                  <a:lnTo>
                    <a:pt x="8873" y="1985"/>
                  </a:lnTo>
                  <a:cubicBezTo>
                    <a:pt x="7442" y="2481"/>
                    <a:pt x="6100" y="2978"/>
                    <a:pt x="4874" y="3999"/>
                  </a:cubicBezTo>
                  <a:cubicBezTo>
                    <a:pt x="3736" y="4991"/>
                    <a:pt x="2714" y="6100"/>
                    <a:pt x="1810" y="7326"/>
                  </a:cubicBezTo>
                  <a:lnTo>
                    <a:pt x="1781" y="7385"/>
                  </a:lnTo>
                  <a:cubicBezTo>
                    <a:pt x="847" y="8581"/>
                    <a:pt x="175" y="9457"/>
                    <a:pt x="88" y="11033"/>
                  </a:cubicBezTo>
                  <a:cubicBezTo>
                    <a:pt x="0" y="12813"/>
                    <a:pt x="409" y="14564"/>
                    <a:pt x="817" y="16228"/>
                  </a:cubicBezTo>
                  <a:lnTo>
                    <a:pt x="934" y="16782"/>
                  </a:lnTo>
                  <a:cubicBezTo>
                    <a:pt x="1810" y="20372"/>
                    <a:pt x="2977" y="25304"/>
                    <a:pt x="6304" y="28252"/>
                  </a:cubicBezTo>
                  <a:cubicBezTo>
                    <a:pt x="6479" y="28398"/>
                    <a:pt x="6654" y="28573"/>
                    <a:pt x="6830" y="28748"/>
                  </a:cubicBezTo>
                  <a:cubicBezTo>
                    <a:pt x="7384" y="29332"/>
                    <a:pt x="8055" y="29828"/>
                    <a:pt x="8756" y="30237"/>
                  </a:cubicBezTo>
                  <a:cubicBezTo>
                    <a:pt x="9223" y="30441"/>
                    <a:pt x="9748" y="30558"/>
                    <a:pt x="10244" y="30587"/>
                  </a:cubicBezTo>
                  <a:cubicBezTo>
                    <a:pt x="10594" y="30645"/>
                    <a:pt x="10916" y="30704"/>
                    <a:pt x="11266" y="30791"/>
                  </a:cubicBezTo>
                  <a:cubicBezTo>
                    <a:pt x="11674" y="30908"/>
                    <a:pt x="12112" y="31054"/>
                    <a:pt x="12579" y="31200"/>
                  </a:cubicBezTo>
                  <a:cubicBezTo>
                    <a:pt x="13995" y="31672"/>
                    <a:pt x="15621" y="32196"/>
                    <a:pt x="16982" y="32196"/>
                  </a:cubicBezTo>
                  <a:cubicBezTo>
                    <a:pt x="17052" y="32196"/>
                    <a:pt x="17122" y="32195"/>
                    <a:pt x="17190" y="32192"/>
                  </a:cubicBezTo>
                  <a:lnTo>
                    <a:pt x="17190" y="31900"/>
                  </a:lnTo>
                  <a:cubicBezTo>
                    <a:pt x="17123" y="31903"/>
                    <a:pt x="17055" y="31904"/>
                    <a:pt x="16987" y="31904"/>
                  </a:cubicBezTo>
                  <a:cubicBezTo>
                    <a:pt x="15656" y="31904"/>
                    <a:pt x="14082" y="31381"/>
                    <a:pt x="12667" y="30937"/>
                  </a:cubicBezTo>
                  <a:cubicBezTo>
                    <a:pt x="12200" y="30762"/>
                    <a:pt x="11762" y="30616"/>
                    <a:pt x="11353" y="30499"/>
                  </a:cubicBezTo>
                  <a:cubicBezTo>
                    <a:pt x="11003" y="30412"/>
                    <a:pt x="10653" y="30353"/>
                    <a:pt x="10303" y="30324"/>
                  </a:cubicBezTo>
                  <a:cubicBezTo>
                    <a:pt x="9836" y="30266"/>
                    <a:pt x="9340" y="30149"/>
                    <a:pt x="8902" y="29974"/>
                  </a:cubicBezTo>
                  <a:cubicBezTo>
                    <a:pt x="8201" y="29565"/>
                    <a:pt x="7588" y="29098"/>
                    <a:pt x="7034" y="28515"/>
                  </a:cubicBezTo>
                  <a:cubicBezTo>
                    <a:pt x="6859" y="28340"/>
                    <a:pt x="6684" y="28164"/>
                    <a:pt x="6509" y="28018"/>
                  </a:cubicBezTo>
                  <a:cubicBezTo>
                    <a:pt x="3240" y="25129"/>
                    <a:pt x="2072" y="20255"/>
                    <a:pt x="1226" y="16695"/>
                  </a:cubicBezTo>
                  <a:lnTo>
                    <a:pt x="1109" y="16169"/>
                  </a:lnTo>
                  <a:cubicBezTo>
                    <a:pt x="701" y="14506"/>
                    <a:pt x="292" y="12784"/>
                    <a:pt x="380" y="11062"/>
                  </a:cubicBezTo>
                  <a:cubicBezTo>
                    <a:pt x="467" y="9544"/>
                    <a:pt x="1109" y="8727"/>
                    <a:pt x="2014" y="7560"/>
                  </a:cubicBezTo>
                  <a:lnTo>
                    <a:pt x="2043" y="7501"/>
                  </a:lnTo>
                  <a:cubicBezTo>
                    <a:pt x="2919" y="6305"/>
                    <a:pt x="3940" y="5196"/>
                    <a:pt x="5078" y="4233"/>
                  </a:cubicBezTo>
                  <a:cubicBezTo>
                    <a:pt x="6246" y="3240"/>
                    <a:pt x="7588" y="2773"/>
                    <a:pt x="8989" y="2277"/>
                  </a:cubicBezTo>
                  <a:lnTo>
                    <a:pt x="9456" y="2102"/>
                  </a:lnTo>
                  <a:cubicBezTo>
                    <a:pt x="12229" y="1110"/>
                    <a:pt x="14914" y="730"/>
                    <a:pt x="17745" y="322"/>
                  </a:cubicBezTo>
                  <a:lnTo>
                    <a:pt x="18037" y="293"/>
                  </a:lnTo>
                  <a:lnTo>
                    <a:pt x="17978" y="1"/>
                  </a:ln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09" name="Google Shape;309;g13edbe849d4_0_921"/>
            <p:cNvSpPr/>
            <p:nvPr/>
          </p:nvSpPr>
          <p:spPr>
            <a:xfrm>
              <a:off x="540150" y="2180400"/>
              <a:ext cx="515150" cy="928825"/>
            </a:xfrm>
            <a:custGeom>
              <a:rect b="b" l="l" r="r" t="t"/>
              <a:pathLst>
                <a:path extrusionOk="0" h="37153" w="20606">
                  <a:moveTo>
                    <a:pt x="20518" y="0"/>
                  </a:moveTo>
                  <a:cubicBezTo>
                    <a:pt x="18883" y="496"/>
                    <a:pt x="17161" y="934"/>
                    <a:pt x="15469" y="1343"/>
                  </a:cubicBezTo>
                  <a:cubicBezTo>
                    <a:pt x="13221" y="1926"/>
                    <a:pt x="10857" y="2510"/>
                    <a:pt x="8668" y="3298"/>
                  </a:cubicBezTo>
                  <a:cubicBezTo>
                    <a:pt x="5516" y="4436"/>
                    <a:pt x="2364" y="7793"/>
                    <a:pt x="1372" y="11120"/>
                  </a:cubicBezTo>
                  <a:cubicBezTo>
                    <a:pt x="0" y="15556"/>
                    <a:pt x="59" y="19146"/>
                    <a:pt x="1518" y="23144"/>
                  </a:cubicBezTo>
                  <a:cubicBezTo>
                    <a:pt x="2773" y="26617"/>
                    <a:pt x="5079" y="30294"/>
                    <a:pt x="7997" y="33505"/>
                  </a:cubicBezTo>
                  <a:cubicBezTo>
                    <a:pt x="10857" y="36657"/>
                    <a:pt x="15031" y="37036"/>
                    <a:pt x="19409" y="37153"/>
                  </a:cubicBezTo>
                  <a:lnTo>
                    <a:pt x="19409" y="36861"/>
                  </a:lnTo>
                  <a:cubicBezTo>
                    <a:pt x="15089" y="36715"/>
                    <a:pt x="11003" y="36365"/>
                    <a:pt x="8231" y="33300"/>
                  </a:cubicBezTo>
                  <a:cubicBezTo>
                    <a:pt x="5312" y="30119"/>
                    <a:pt x="3036" y="26500"/>
                    <a:pt x="1781" y="23056"/>
                  </a:cubicBezTo>
                  <a:cubicBezTo>
                    <a:pt x="351" y="19116"/>
                    <a:pt x="321" y="15585"/>
                    <a:pt x="1635" y="11207"/>
                  </a:cubicBezTo>
                  <a:cubicBezTo>
                    <a:pt x="2627" y="7968"/>
                    <a:pt x="5692" y="4670"/>
                    <a:pt x="8727" y="3590"/>
                  </a:cubicBezTo>
                  <a:cubicBezTo>
                    <a:pt x="10945" y="2802"/>
                    <a:pt x="13280" y="2218"/>
                    <a:pt x="15527" y="1634"/>
                  </a:cubicBezTo>
                  <a:cubicBezTo>
                    <a:pt x="17220" y="1226"/>
                    <a:pt x="18971" y="788"/>
                    <a:pt x="20605" y="263"/>
                  </a:cubicBezTo>
                  <a:lnTo>
                    <a:pt x="20518" y="0"/>
                  </a:ln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10" name="Google Shape;310;g13edbe849d4_0_921"/>
            <p:cNvSpPr/>
            <p:nvPr/>
          </p:nvSpPr>
          <p:spPr>
            <a:xfrm>
              <a:off x="483225" y="2138800"/>
              <a:ext cx="585200" cy="1011300"/>
            </a:xfrm>
            <a:custGeom>
              <a:rect b="b" l="l" r="r" t="t"/>
              <a:pathLst>
                <a:path extrusionOk="0" h="40452" w="23408">
                  <a:moveTo>
                    <a:pt x="23291" y="1"/>
                  </a:moveTo>
                  <a:cubicBezTo>
                    <a:pt x="22795" y="263"/>
                    <a:pt x="22065" y="292"/>
                    <a:pt x="21394" y="292"/>
                  </a:cubicBezTo>
                  <a:cubicBezTo>
                    <a:pt x="21073" y="292"/>
                    <a:pt x="20781" y="292"/>
                    <a:pt x="20489" y="322"/>
                  </a:cubicBezTo>
                  <a:cubicBezTo>
                    <a:pt x="19292" y="468"/>
                    <a:pt x="18125" y="701"/>
                    <a:pt x="16987" y="1051"/>
                  </a:cubicBezTo>
                  <a:lnTo>
                    <a:pt x="16257" y="1226"/>
                  </a:lnTo>
                  <a:lnTo>
                    <a:pt x="15294" y="1460"/>
                  </a:lnTo>
                  <a:cubicBezTo>
                    <a:pt x="13193" y="1956"/>
                    <a:pt x="11004" y="2481"/>
                    <a:pt x="9165" y="3707"/>
                  </a:cubicBezTo>
                  <a:cubicBezTo>
                    <a:pt x="8611" y="4057"/>
                    <a:pt x="7998" y="4320"/>
                    <a:pt x="7356" y="4553"/>
                  </a:cubicBezTo>
                  <a:cubicBezTo>
                    <a:pt x="7035" y="4670"/>
                    <a:pt x="6684" y="4816"/>
                    <a:pt x="6363" y="4962"/>
                  </a:cubicBezTo>
                  <a:cubicBezTo>
                    <a:pt x="5313" y="5517"/>
                    <a:pt x="4350" y="6217"/>
                    <a:pt x="3503" y="7063"/>
                  </a:cubicBezTo>
                  <a:cubicBezTo>
                    <a:pt x="964" y="9486"/>
                    <a:pt x="264" y="13513"/>
                    <a:pt x="89" y="15118"/>
                  </a:cubicBezTo>
                  <a:cubicBezTo>
                    <a:pt x="1" y="16315"/>
                    <a:pt x="30" y="17483"/>
                    <a:pt x="234" y="18650"/>
                  </a:cubicBezTo>
                  <a:cubicBezTo>
                    <a:pt x="264" y="18913"/>
                    <a:pt x="293" y="19175"/>
                    <a:pt x="322" y="19438"/>
                  </a:cubicBezTo>
                  <a:cubicBezTo>
                    <a:pt x="380" y="19992"/>
                    <a:pt x="410" y="20547"/>
                    <a:pt x="439" y="21101"/>
                  </a:cubicBezTo>
                  <a:cubicBezTo>
                    <a:pt x="439" y="22006"/>
                    <a:pt x="526" y="22911"/>
                    <a:pt x="701" y="23787"/>
                  </a:cubicBezTo>
                  <a:cubicBezTo>
                    <a:pt x="1314" y="26384"/>
                    <a:pt x="2803" y="28398"/>
                    <a:pt x="4029" y="29886"/>
                  </a:cubicBezTo>
                  <a:cubicBezTo>
                    <a:pt x="4700" y="30674"/>
                    <a:pt x="5429" y="31433"/>
                    <a:pt x="6188" y="32133"/>
                  </a:cubicBezTo>
                  <a:cubicBezTo>
                    <a:pt x="7210" y="33009"/>
                    <a:pt x="8114" y="34031"/>
                    <a:pt x="8932" y="35140"/>
                  </a:cubicBezTo>
                  <a:cubicBezTo>
                    <a:pt x="9661" y="36307"/>
                    <a:pt x="10595" y="37328"/>
                    <a:pt x="11675" y="38146"/>
                  </a:cubicBezTo>
                  <a:cubicBezTo>
                    <a:pt x="12667" y="38875"/>
                    <a:pt x="13747" y="39050"/>
                    <a:pt x="14856" y="39255"/>
                  </a:cubicBezTo>
                  <a:cubicBezTo>
                    <a:pt x="15294" y="39313"/>
                    <a:pt x="15732" y="39401"/>
                    <a:pt x="16170" y="39517"/>
                  </a:cubicBezTo>
                  <a:cubicBezTo>
                    <a:pt x="16928" y="39663"/>
                    <a:pt x="17687" y="39780"/>
                    <a:pt x="18475" y="39838"/>
                  </a:cubicBezTo>
                  <a:cubicBezTo>
                    <a:pt x="19613" y="39926"/>
                    <a:pt x="20781" y="40014"/>
                    <a:pt x="21627" y="40451"/>
                  </a:cubicBezTo>
                  <a:lnTo>
                    <a:pt x="21744" y="40189"/>
                  </a:lnTo>
                  <a:cubicBezTo>
                    <a:pt x="20839" y="39751"/>
                    <a:pt x="19643" y="39634"/>
                    <a:pt x="18475" y="39547"/>
                  </a:cubicBezTo>
                  <a:cubicBezTo>
                    <a:pt x="17716" y="39488"/>
                    <a:pt x="16958" y="39401"/>
                    <a:pt x="16228" y="39226"/>
                  </a:cubicBezTo>
                  <a:cubicBezTo>
                    <a:pt x="15790" y="39109"/>
                    <a:pt x="15323" y="39050"/>
                    <a:pt x="14885" y="38963"/>
                  </a:cubicBezTo>
                  <a:cubicBezTo>
                    <a:pt x="13776" y="38759"/>
                    <a:pt x="12755" y="38583"/>
                    <a:pt x="11850" y="37912"/>
                  </a:cubicBezTo>
                  <a:cubicBezTo>
                    <a:pt x="10770" y="37095"/>
                    <a:pt x="9866" y="36103"/>
                    <a:pt x="9165" y="34964"/>
                  </a:cubicBezTo>
                  <a:cubicBezTo>
                    <a:pt x="8348" y="33855"/>
                    <a:pt x="7414" y="32805"/>
                    <a:pt x="6363" y="31900"/>
                  </a:cubicBezTo>
                  <a:cubicBezTo>
                    <a:pt x="5605" y="31229"/>
                    <a:pt x="4904" y="30499"/>
                    <a:pt x="4233" y="29711"/>
                  </a:cubicBezTo>
                  <a:cubicBezTo>
                    <a:pt x="3036" y="28252"/>
                    <a:pt x="1577" y="26267"/>
                    <a:pt x="964" y="23728"/>
                  </a:cubicBezTo>
                  <a:cubicBezTo>
                    <a:pt x="789" y="22882"/>
                    <a:pt x="701" y="21977"/>
                    <a:pt x="701" y="21101"/>
                  </a:cubicBezTo>
                  <a:cubicBezTo>
                    <a:pt x="701" y="20547"/>
                    <a:pt x="672" y="19963"/>
                    <a:pt x="614" y="19409"/>
                  </a:cubicBezTo>
                  <a:cubicBezTo>
                    <a:pt x="585" y="19146"/>
                    <a:pt x="555" y="18883"/>
                    <a:pt x="526" y="18621"/>
                  </a:cubicBezTo>
                  <a:cubicBezTo>
                    <a:pt x="322" y="17483"/>
                    <a:pt x="264" y="16315"/>
                    <a:pt x="351" y="15177"/>
                  </a:cubicBezTo>
                  <a:cubicBezTo>
                    <a:pt x="526" y="13601"/>
                    <a:pt x="1198" y="9661"/>
                    <a:pt x="3678" y="7297"/>
                  </a:cubicBezTo>
                  <a:cubicBezTo>
                    <a:pt x="4495" y="6480"/>
                    <a:pt x="5429" y="5779"/>
                    <a:pt x="6451" y="5225"/>
                  </a:cubicBezTo>
                  <a:cubicBezTo>
                    <a:pt x="6772" y="5079"/>
                    <a:pt x="7122" y="4933"/>
                    <a:pt x="7443" y="4816"/>
                  </a:cubicBezTo>
                  <a:cubicBezTo>
                    <a:pt x="8085" y="4583"/>
                    <a:pt x="8727" y="4291"/>
                    <a:pt x="9311" y="3911"/>
                  </a:cubicBezTo>
                  <a:cubicBezTo>
                    <a:pt x="11062" y="2744"/>
                    <a:pt x="13222" y="2219"/>
                    <a:pt x="15323" y="1722"/>
                  </a:cubicBezTo>
                  <a:lnTo>
                    <a:pt x="16286" y="1489"/>
                  </a:lnTo>
                  <a:lnTo>
                    <a:pt x="17016" y="1314"/>
                  </a:lnTo>
                  <a:cubicBezTo>
                    <a:pt x="18154" y="993"/>
                    <a:pt x="19322" y="759"/>
                    <a:pt x="20489" y="613"/>
                  </a:cubicBezTo>
                  <a:cubicBezTo>
                    <a:pt x="20752" y="584"/>
                    <a:pt x="21044" y="584"/>
                    <a:pt x="21365" y="584"/>
                  </a:cubicBezTo>
                  <a:cubicBezTo>
                    <a:pt x="22094" y="555"/>
                    <a:pt x="22824" y="555"/>
                    <a:pt x="23408" y="263"/>
                  </a:cubicBezTo>
                  <a:lnTo>
                    <a:pt x="23291" y="1"/>
                  </a:ln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grpSp>
        <p:nvGrpSpPr>
          <p:cNvPr id="311" name="Google Shape;311;g13edbe849d4_0_921"/>
          <p:cNvGrpSpPr/>
          <p:nvPr/>
        </p:nvGrpSpPr>
        <p:grpSpPr>
          <a:xfrm flipH="1" rot="-5806368">
            <a:off x="10197541" y="8903193"/>
            <a:ext cx="3465211" cy="1892769"/>
            <a:chOff x="6928067" y="2555588"/>
            <a:chExt cx="1830919" cy="1000190"/>
          </a:xfrm>
        </p:grpSpPr>
        <p:sp>
          <p:nvSpPr>
            <p:cNvPr id="312" name="Google Shape;312;g13edbe849d4_0_921"/>
            <p:cNvSpPr/>
            <p:nvPr/>
          </p:nvSpPr>
          <p:spPr>
            <a:xfrm>
              <a:off x="6928067" y="2555588"/>
              <a:ext cx="1830919" cy="1000190"/>
            </a:xfrm>
            <a:custGeom>
              <a:rect b="b" l="l" r="r" t="t"/>
              <a:pathLst>
                <a:path extrusionOk="0" h="16166" w="29593">
                  <a:moveTo>
                    <a:pt x="3585" y="0"/>
                  </a:moveTo>
                  <a:cubicBezTo>
                    <a:pt x="2473" y="0"/>
                    <a:pt x="1362" y="81"/>
                    <a:pt x="263" y="240"/>
                  </a:cubicBezTo>
                  <a:cubicBezTo>
                    <a:pt x="88" y="269"/>
                    <a:pt x="0" y="444"/>
                    <a:pt x="88" y="590"/>
                  </a:cubicBezTo>
                  <a:cubicBezTo>
                    <a:pt x="1927" y="4238"/>
                    <a:pt x="4582" y="7390"/>
                    <a:pt x="7851" y="9813"/>
                  </a:cubicBezTo>
                  <a:cubicBezTo>
                    <a:pt x="11120" y="12235"/>
                    <a:pt x="14914" y="13928"/>
                    <a:pt x="18912" y="14687"/>
                  </a:cubicBezTo>
                  <a:cubicBezTo>
                    <a:pt x="20791" y="14996"/>
                    <a:pt x="22670" y="15138"/>
                    <a:pt x="24561" y="15138"/>
                  </a:cubicBezTo>
                  <a:cubicBezTo>
                    <a:pt x="25167" y="15138"/>
                    <a:pt x="25775" y="15124"/>
                    <a:pt x="26384" y="15095"/>
                  </a:cubicBezTo>
                  <a:cubicBezTo>
                    <a:pt x="26676" y="15241"/>
                    <a:pt x="26967" y="15387"/>
                    <a:pt x="27289" y="15475"/>
                  </a:cubicBezTo>
                  <a:lnTo>
                    <a:pt x="29273" y="16146"/>
                  </a:lnTo>
                  <a:cubicBezTo>
                    <a:pt x="29304" y="16160"/>
                    <a:pt x="29332" y="16166"/>
                    <a:pt x="29357" y="16166"/>
                  </a:cubicBezTo>
                  <a:cubicBezTo>
                    <a:pt x="29551" y="16166"/>
                    <a:pt x="29593" y="15811"/>
                    <a:pt x="29361" y="15708"/>
                  </a:cubicBezTo>
                  <a:lnTo>
                    <a:pt x="27668" y="15125"/>
                  </a:lnTo>
                  <a:cubicBezTo>
                    <a:pt x="27376" y="15037"/>
                    <a:pt x="27084" y="14949"/>
                    <a:pt x="26822" y="14833"/>
                  </a:cubicBezTo>
                  <a:cubicBezTo>
                    <a:pt x="26792" y="14716"/>
                    <a:pt x="26705" y="14628"/>
                    <a:pt x="26588" y="14628"/>
                  </a:cubicBezTo>
                  <a:lnTo>
                    <a:pt x="26501" y="14628"/>
                  </a:lnTo>
                  <a:cubicBezTo>
                    <a:pt x="26325" y="14453"/>
                    <a:pt x="26179" y="14278"/>
                    <a:pt x="26063" y="14074"/>
                  </a:cubicBezTo>
                  <a:cubicBezTo>
                    <a:pt x="25450" y="13140"/>
                    <a:pt x="24779" y="12264"/>
                    <a:pt x="24107" y="11418"/>
                  </a:cubicBezTo>
                  <a:cubicBezTo>
                    <a:pt x="22677" y="9696"/>
                    <a:pt x="21072" y="8120"/>
                    <a:pt x="19350" y="6690"/>
                  </a:cubicBezTo>
                  <a:cubicBezTo>
                    <a:pt x="17687" y="5289"/>
                    <a:pt x="15935" y="4034"/>
                    <a:pt x="14068" y="2925"/>
                  </a:cubicBezTo>
                  <a:cubicBezTo>
                    <a:pt x="12054" y="1699"/>
                    <a:pt x="9865" y="853"/>
                    <a:pt x="7588" y="357"/>
                  </a:cubicBezTo>
                  <a:cubicBezTo>
                    <a:pt x="6265" y="118"/>
                    <a:pt x="4924" y="0"/>
                    <a:pt x="3585" y="0"/>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nvGrpSpPr>
            <p:cNvPr id="313" name="Google Shape;313;g13edbe849d4_0_921"/>
            <p:cNvGrpSpPr/>
            <p:nvPr/>
          </p:nvGrpSpPr>
          <p:grpSpPr>
            <a:xfrm>
              <a:off x="7124316" y="2726160"/>
              <a:ext cx="1447758" cy="751473"/>
              <a:chOff x="7124316" y="2726160"/>
              <a:chExt cx="1447758" cy="751473"/>
            </a:xfrm>
          </p:grpSpPr>
          <p:sp>
            <p:nvSpPr>
              <p:cNvPr id="314" name="Google Shape;314;g13edbe849d4_0_921"/>
              <p:cNvSpPr/>
              <p:nvPr/>
            </p:nvSpPr>
            <p:spPr>
              <a:xfrm>
                <a:off x="7124316" y="2726160"/>
                <a:ext cx="1447758" cy="751473"/>
              </a:xfrm>
              <a:custGeom>
                <a:rect b="b" l="l" r="r" t="t"/>
                <a:pathLst>
                  <a:path extrusionOk="0" h="12146" w="23400">
                    <a:moveTo>
                      <a:pt x="155" y="1"/>
                    </a:moveTo>
                    <a:cubicBezTo>
                      <a:pt x="64" y="1"/>
                      <a:pt x="0" y="149"/>
                      <a:pt x="97" y="197"/>
                    </a:cubicBezTo>
                    <a:cubicBezTo>
                      <a:pt x="7452" y="4809"/>
                      <a:pt x="15157" y="8807"/>
                      <a:pt x="23183" y="12134"/>
                    </a:cubicBezTo>
                    <a:cubicBezTo>
                      <a:pt x="23199" y="12142"/>
                      <a:pt x="23215" y="12146"/>
                      <a:pt x="23231" y="12146"/>
                    </a:cubicBezTo>
                    <a:cubicBezTo>
                      <a:pt x="23327" y="12146"/>
                      <a:pt x="23400" y="12009"/>
                      <a:pt x="23299" y="11959"/>
                    </a:cubicBezTo>
                    <a:cubicBezTo>
                      <a:pt x="15273" y="8632"/>
                      <a:pt x="7539" y="4633"/>
                      <a:pt x="214" y="22"/>
                    </a:cubicBezTo>
                    <a:cubicBezTo>
                      <a:pt x="194" y="7"/>
                      <a:pt x="174" y="1"/>
                      <a:pt x="155"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15" name="Google Shape;315;g13edbe849d4_0_921"/>
              <p:cNvSpPr/>
              <p:nvPr/>
            </p:nvSpPr>
            <p:spPr>
              <a:xfrm>
                <a:off x="7895699" y="2991702"/>
                <a:ext cx="275012" cy="309907"/>
              </a:xfrm>
              <a:custGeom>
                <a:rect b="b" l="l" r="r" t="t"/>
                <a:pathLst>
                  <a:path extrusionOk="0" h="5009" w="4445">
                    <a:moveTo>
                      <a:pt x="144" y="0"/>
                    </a:moveTo>
                    <a:cubicBezTo>
                      <a:pt x="68" y="0"/>
                      <a:pt x="1" y="76"/>
                      <a:pt x="62" y="137"/>
                    </a:cubicBezTo>
                    <a:cubicBezTo>
                      <a:pt x="1288" y="1888"/>
                      <a:pt x="2689" y="3493"/>
                      <a:pt x="4206" y="4982"/>
                    </a:cubicBezTo>
                    <a:cubicBezTo>
                      <a:pt x="4231" y="5001"/>
                      <a:pt x="4257" y="5009"/>
                      <a:pt x="4282" y="5009"/>
                    </a:cubicBezTo>
                    <a:cubicBezTo>
                      <a:pt x="4373" y="5009"/>
                      <a:pt x="4444" y="4899"/>
                      <a:pt x="4352" y="4807"/>
                    </a:cubicBezTo>
                    <a:cubicBezTo>
                      <a:pt x="2835" y="3348"/>
                      <a:pt x="1463" y="1742"/>
                      <a:pt x="237" y="50"/>
                    </a:cubicBezTo>
                    <a:cubicBezTo>
                      <a:pt x="211" y="14"/>
                      <a:pt x="176" y="0"/>
                      <a:pt x="144"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16" name="Google Shape;316;g13edbe849d4_0_921"/>
              <p:cNvSpPr/>
              <p:nvPr/>
            </p:nvSpPr>
            <p:spPr>
              <a:xfrm>
                <a:off x="7388249" y="2757033"/>
                <a:ext cx="153994" cy="215555"/>
              </a:xfrm>
              <a:custGeom>
                <a:rect b="b" l="l" r="r" t="t"/>
                <a:pathLst>
                  <a:path extrusionOk="0" h="3484" w="2489">
                    <a:moveTo>
                      <a:pt x="160" y="0"/>
                    </a:moveTo>
                    <a:cubicBezTo>
                      <a:pt x="85" y="0"/>
                      <a:pt x="1" y="83"/>
                      <a:pt x="63" y="165"/>
                    </a:cubicBezTo>
                    <a:lnTo>
                      <a:pt x="2252" y="3434"/>
                    </a:lnTo>
                    <a:cubicBezTo>
                      <a:pt x="2278" y="3469"/>
                      <a:pt x="2312" y="3483"/>
                      <a:pt x="2345" y="3483"/>
                    </a:cubicBezTo>
                    <a:cubicBezTo>
                      <a:pt x="2421" y="3483"/>
                      <a:pt x="2488" y="3408"/>
                      <a:pt x="2427" y="3346"/>
                    </a:cubicBezTo>
                    <a:lnTo>
                      <a:pt x="238" y="48"/>
                    </a:lnTo>
                    <a:cubicBezTo>
                      <a:pt x="221" y="14"/>
                      <a:pt x="191" y="0"/>
                      <a:pt x="160"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17" name="Google Shape;317;g13edbe849d4_0_921"/>
              <p:cNvSpPr/>
              <p:nvPr/>
            </p:nvSpPr>
            <p:spPr>
              <a:xfrm>
                <a:off x="7633869" y="2868892"/>
                <a:ext cx="152633" cy="235477"/>
              </a:xfrm>
              <a:custGeom>
                <a:rect b="b" l="l" r="r" t="t"/>
                <a:pathLst>
                  <a:path extrusionOk="0" h="3806" w="2467">
                    <a:moveTo>
                      <a:pt x="144" y="1"/>
                    </a:moveTo>
                    <a:cubicBezTo>
                      <a:pt x="68" y="1"/>
                      <a:pt x="1" y="76"/>
                      <a:pt x="62" y="138"/>
                    </a:cubicBezTo>
                    <a:cubicBezTo>
                      <a:pt x="821" y="1334"/>
                      <a:pt x="1551" y="2531"/>
                      <a:pt x="2251" y="3757"/>
                    </a:cubicBezTo>
                    <a:cubicBezTo>
                      <a:pt x="2269" y="3792"/>
                      <a:pt x="2297" y="3806"/>
                      <a:pt x="2326" y="3806"/>
                    </a:cubicBezTo>
                    <a:cubicBezTo>
                      <a:pt x="2394" y="3806"/>
                      <a:pt x="2467" y="3730"/>
                      <a:pt x="2426" y="3669"/>
                    </a:cubicBezTo>
                    <a:cubicBezTo>
                      <a:pt x="1726" y="2414"/>
                      <a:pt x="996" y="1217"/>
                      <a:pt x="237" y="50"/>
                    </a:cubicBezTo>
                    <a:cubicBezTo>
                      <a:pt x="211" y="15"/>
                      <a:pt x="177" y="1"/>
                      <a:pt x="144"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18" name="Google Shape;318;g13edbe849d4_0_921"/>
              <p:cNvSpPr/>
              <p:nvPr/>
            </p:nvSpPr>
            <p:spPr>
              <a:xfrm>
                <a:off x="8269264" y="3259348"/>
                <a:ext cx="138218" cy="158573"/>
              </a:xfrm>
              <a:custGeom>
                <a:rect b="b" l="l" r="r" t="t"/>
                <a:pathLst>
                  <a:path extrusionOk="0" h="2563" w="2234">
                    <a:moveTo>
                      <a:pt x="136" y="0"/>
                    </a:moveTo>
                    <a:cubicBezTo>
                      <a:pt x="64" y="0"/>
                      <a:pt x="0" y="102"/>
                      <a:pt x="65" y="189"/>
                    </a:cubicBezTo>
                    <a:lnTo>
                      <a:pt x="2021" y="2524"/>
                    </a:lnTo>
                    <a:cubicBezTo>
                      <a:pt x="2041" y="2551"/>
                      <a:pt x="2065" y="2563"/>
                      <a:pt x="2089" y="2563"/>
                    </a:cubicBezTo>
                    <a:cubicBezTo>
                      <a:pt x="2164" y="2563"/>
                      <a:pt x="2234" y="2445"/>
                      <a:pt x="2167" y="2378"/>
                    </a:cubicBezTo>
                    <a:lnTo>
                      <a:pt x="211" y="43"/>
                    </a:lnTo>
                    <a:cubicBezTo>
                      <a:pt x="188" y="13"/>
                      <a:pt x="162" y="0"/>
                      <a:pt x="136"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19" name="Google Shape;319;g13edbe849d4_0_921"/>
              <p:cNvSpPr/>
              <p:nvPr/>
            </p:nvSpPr>
            <p:spPr>
              <a:xfrm>
                <a:off x="7737995" y="3189127"/>
                <a:ext cx="214627" cy="88103"/>
              </a:xfrm>
              <a:custGeom>
                <a:rect b="b" l="l" r="r" t="t"/>
                <a:pathLst>
                  <a:path extrusionOk="0" h="1424" w="3469">
                    <a:moveTo>
                      <a:pt x="3332" y="0"/>
                    </a:moveTo>
                    <a:cubicBezTo>
                      <a:pt x="3317" y="0"/>
                      <a:pt x="3300" y="3"/>
                      <a:pt x="3282" y="11"/>
                    </a:cubicBezTo>
                    <a:cubicBezTo>
                      <a:pt x="2202" y="332"/>
                      <a:pt x="1152" y="740"/>
                      <a:pt x="101" y="1236"/>
                    </a:cubicBezTo>
                    <a:cubicBezTo>
                      <a:pt x="1" y="1287"/>
                      <a:pt x="73" y="1423"/>
                      <a:pt x="170" y="1423"/>
                    </a:cubicBezTo>
                    <a:cubicBezTo>
                      <a:pt x="185" y="1423"/>
                      <a:pt x="201" y="1420"/>
                      <a:pt x="218" y="1411"/>
                    </a:cubicBezTo>
                    <a:cubicBezTo>
                      <a:pt x="1239" y="945"/>
                      <a:pt x="2290" y="536"/>
                      <a:pt x="3341" y="215"/>
                    </a:cubicBezTo>
                    <a:cubicBezTo>
                      <a:pt x="3469" y="164"/>
                      <a:pt x="3439" y="0"/>
                      <a:pt x="3332"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20" name="Google Shape;320;g13edbe849d4_0_921"/>
              <p:cNvSpPr/>
              <p:nvPr/>
            </p:nvSpPr>
            <p:spPr>
              <a:xfrm>
                <a:off x="7447396" y="3017564"/>
                <a:ext cx="192849" cy="77214"/>
              </a:xfrm>
              <a:custGeom>
                <a:rect b="b" l="l" r="r" t="t"/>
                <a:pathLst>
                  <a:path extrusionOk="0" h="1248" w="3117">
                    <a:moveTo>
                      <a:pt x="2980" y="1"/>
                    </a:moveTo>
                    <a:cubicBezTo>
                      <a:pt x="2965" y="1"/>
                      <a:pt x="2948" y="4"/>
                      <a:pt x="2930" y="11"/>
                    </a:cubicBezTo>
                    <a:lnTo>
                      <a:pt x="128" y="1032"/>
                    </a:lnTo>
                    <a:cubicBezTo>
                      <a:pt x="0" y="1084"/>
                      <a:pt x="52" y="1247"/>
                      <a:pt x="145" y="1247"/>
                    </a:cubicBezTo>
                    <a:cubicBezTo>
                      <a:pt x="159" y="1247"/>
                      <a:pt x="172" y="1244"/>
                      <a:pt x="187" y="1237"/>
                    </a:cubicBezTo>
                    <a:lnTo>
                      <a:pt x="2989" y="215"/>
                    </a:lnTo>
                    <a:cubicBezTo>
                      <a:pt x="3117" y="164"/>
                      <a:pt x="3087" y="1"/>
                      <a:pt x="2980"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21" name="Google Shape;321;g13edbe849d4_0_921"/>
              <p:cNvSpPr/>
              <p:nvPr/>
            </p:nvSpPr>
            <p:spPr>
              <a:xfrm>
                <a:off x="7183153" y="2842907"/>
                <a:ext cx="154242" cy="43742"/>
              </a:xfrm>
              <a:custGeom>
                <a:rect b="b" l="l" r="r" t="t"/>
                <a:pathLst>
                  <a:path extrusionOk="0" h="707" w="2493">
                    <a:moveTo>
                      <a:pt x="2326" y="0"/>
                    </a:moveTo>
                    <a:cubicBezTo>
                      <a:pt x="2317" y="0"/>
                      <a:pt x="2308" y="1"/>
                      <a:pt x="2298" y="3"/>
                    </a:cubicBezTo>
                    <a:lnTo>
                      <a:pt x="109" y="499"/>
                    </a:lnTo>
                    <a:cubicBezTo>
                      <a:pt x="0" y="526"/>
                      <a:pt x="44" y="706"/>
                      <a:pt x="145" y="706"/>
                    </a:cubicBezTo>
                    <a:cubicBezTo>
                      <a:pt x="152" y="706"/>
                      <a:pt x="160" y="705"/>
                      <a:pt x="168" y="703"/>
                    </a:cubicBezTo>
                    <a:lnTo>
                      <a:pt x="2356" y="207"/>
                    </a:lnTo>
                    <a:cubicBezTo>
                      <a:pt x="2493" y="180"/>
                      <a:pt x="2451" y="0"/>
                      <a:pt x="2326"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22" name="Google Shape;322;g13edbe849d4_0_921"/>
              <p:cNvSpPr/>
              <p:nvPr/>
            </p:nvSpPr>
            <p:spPr>
              <a:xfrm>
                <a:off x="8060828" y="3342005"/>
                <a:ext cx="214503" cy="77276"/>
              </a:xfrm>
              <a:custGeom>
                <a:rect b="b" l="l" r="r" t="t"/>
                <a:pathLst>
                  <a:path extrusionOk="0" h="1249" w="3467">
                    <a:moveTo>
                      <a:pt x="3100" y="1"/>
                    </a:moveTo>
                    <a:cubicBezTo>
                      <a:pt x="2842" y="1"/>
                      <a:pt x="2523" y="194"/>
                      <a:pt x="2325" y="254"/>
                    </a:cubicBezTo>
                    <a:lnTo>
                      <a:pt x="136" y="1042"/>
                    </a:lnTo>
                    <a:cubicBezTo>
                      <a:pt x="0" y="1069"/>
                      <a:pt x="42" y="1249"/>
                      <a:pt x="167" y="1249"/>
                    </a:cubicBezTo>
                    <a:cubicBezTo>
                      <a:pt x="176" y="1249"/>
                      <a:pt x="185" y="1248"/>
                      <a:pt x="195" y="1246"/>
                    </a:cubicBezTo>
                    <a:lnTo>
                      <a:pt x="1683" y="692"/>
                    </a:lnTo>
                    <a:cubicBezTo>
                      <a:pt x="1835" y="641"/>
                      <a:pt x="2771" y="220"/>
                      <a:pt x="3117" y="220"/>
                    </a:cubicBezTo>
                    <a:cubicBezTo>
                      <a:pt x="3171" y="220"/>
                      <a:pt x="3210" y="230"/>
                      <a:pt x="3230" y="254"/>
                    </a:cubicBezTo>
                    <a:cubicBezTo>
                      <a:pt x="3248" y="289"/>
                      <a:pt x="3278" y="303"/>
                      <a:pt x="3310" y="303"/>
                    </a:cubicBezTo>
                    <a:cubicBezTo>
                      <a:pt x="3385" y="303"/>
                      <a:pt x="3466" y="227"/>
                      <a:pt x="3405" y="166"/>
                    </a:cubicBezTo>
                    <a:cubicBezTo>
                      <a:pt x="3330" y="44"/>
                      <a:pt x="3222" y="1"/>
                      <a:pt x="3100"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grpSp>
      <p:sp>
        <p:nvSpPr>
          <p:cNvPr id="323" name="Google Shape;323;g13edbe849d4_0_921"/>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24" name="Shape 324"/>
        <p:cNvGrpSpPr/>
        <p:nvPr/>
      </p:nvGrpSpPr>
      <p:grpSpPr>
        <a:xfrm>
          <a:off x="0" y="0"/>
          <a:ext cx="0" cy="0"/>
          <a:chOff x="0" y="0"/>
          <a:chExt cx="0" cy="0"/>
        </a:xfrm>
      </p:grpSpPr>
      <p:sp>
        <p:nvSpPr>
          <p:cNvPr id="325" name="Google Shape;325;g13edbe849d4_0_960"/>
          <p:cNvSpPr txBox="1"/>
          <p:nvPr>
            <p:ph idx="12" type="sldNum"/>
          </p:nvPr>
        </p:nvSpPr>
        <p:spPr>
          <a:xfrm>
            <a:off x="16943433" y="9326434"/>
            <a:ext cx="1097400" cy="787200"/>
          </a:xfrm>
          <a:prstGeom prst="rect">
            <a:avLst/>
          </a:prstGeom>
        </p:spPr>
        <p:txBody>
          <a:bodyPr anchorCtr="0" anchor="ctr" bIns="182850" lIns="182850" spcFirstLastPara="1" rIns="182850" wrap="square" tIns="18285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
    <p:spTree>
      <p:nvGrpSpPr>
        <p:cNvPr id="326" name="Shape 326"/>
        <p:cNvGrpSpPr/>
        <p:nvPr/>
      </p:nvGrpSpPr>
      <p:grpSpPr>
        <a:xfrm>
          <a:off x="0" y="0"/>
          <a:ext cx="0" cy="0"/>
          <a:chOff x="0" y="0"/>
          <a:chExt cx="0" cy="0"/>
        </a:xfrm>
      </p:grpSpPr>
      <p:sp>
        <p:nvSpPr>
          <p:cNvPr id="327" name="Google Shape;327;g13edbe849d4_0_962"/>
          <p:cNvSpPr txBox="1"/>
          <p:nvPr>
            <p:ph type="title"/>
          </p:nvPr>
        </p:nvSpPr>
        <p:spPr>
          <a:xfrm>
            <a:off x="1426325" y="1079000"/>
            <a:ext cx="15433500" cy="1145400"/>
          </a:xfrm>
          <a:prstGeom prst="rect">
            <a:avLst/>
          </a:prstGeom>
        </p:spPr>
        <p:txBody>
          <a:bodyPr anchorCtr="0" anchor="t" bIns="182850" lIns="182850" spcFirstLastPara="1" rIns="182850" wrap="square" tIns="182850">
            <a:noAutofit/>
          </a:bodyPr>
          <a:lstStyle>
            <a:lvl1pPr lvl="0" rtl="0">
              <a:spcBef>
                <a:spcPts val="0"/>
              </a:spcBef>
              <a:spcAft>
                <a:spcPts val="0"/>
              </a:spcAft>
              <a:buSzPts val="6400"/>
              <a:buNone/>
              <a:defRPr/>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p:txBody>
      </p:sp>
      <p:sp>
        <p:nvSpPr>
          <p:cNvPr id="328" name="Google Shape;328;g13edbe849d4_0_962"/>
          <p:cNvSpPr txBox="1"/>
          <p:nvPr>
            <p:ph hasCustomPrompt="1" idx="2" type="title"/>
          </p:nvPr>
        </p:nvSpPr>
        <p:spPr>
          <a:xfrm>
            <a:off x="2234454" y="3953750"/>
            <a:ext cx="3392100" cy="1296600"/>
          </a:xfrm>
          <a:prstGeom prst="rect">
            <a:avLst/>
          </a:prstGeom>
        </p:spPr>
        <p:txBody>
          <a:bodyPr anchorCtr="0" anchor="ctr" bIns="182850" lIns="182850" spcFirstLastPara="1" rIns="182850" wrap="square" tIns="182850">
            <a:noAutofit/>
          </a:bodyPr>
          <a:lstStyle>
            <a:lvl1pPr lvl="0" rtl="0">
              <a:spcBef>
                <a:spcPts val="0"/>
              </a:spcBef>
              <a:spcAft>
                <a:spcPts val="0"/>
              </a:spcAft>
              <a:buSzPts val="12000"/>
              <a:buNone/>
              <a:defRPr sz="12000"/>
            </a:lvl1pPr>
            <a:lvl2pPr lvl="1" rtl="0">
              <a:spcBef>
                <a:spcPts val="0"/>
              </a:spcBef>
              <a:spcAft>
                <a:spcPts val="0"/>
              </a:spcAft>
              <a:buSzPts val="12000"/>
              <a:buNone/>
              <a:defRPr sz="12000"/>
            </a:lvl2pPr>
            <a:lvl3pPr lvl="2" rtl="0">
              <a:spcBef>
                <a:spcPts val="0"/>
              </a:spcBef>
              <a:spcAft>
                <a:spcPts val="0"/>
              </a:spcAft>
              <a:buSzPts val="12000"/>
              <a:buNone/>
              <a:defRPr sz="12000"/>
            </a:lvl3pPr>
            <a:lvl4pPr lvl="3" rtl="0">
              <a:spcBef>
                <a:spcPts val="0"/>
              </a:spcBef>
              <a:spcAft>
                <a:spcPts val="0"/>
              </a:spcAft>
              <a:buSzPts val="12000"/>
              <a:buNone/>
              <a:defRPr sz="12000"/>
            </a:lvl4pPr>
            <a:lvl5pPr lvl="4" rtl="0">
              <a:spcBef>
                <a:spcPts val="0"/>
              </a:spcBef>
              <a:spcAft>
                <a:spcPts val="0"/>
              </a:spcAft>
              <a:buSzPts val="12000"/>
              <a:buNone/>
              <a:defRPr sz="12000"/>
            </a:lvl5pPr>
            <a:lvl6pPr lvl="5" rtl="0">
              <a:spcBef>
                <a:spcPts val="0"/>
              </a:spcBef>
              <a:spcAft>
                <a:spcPts val="0"/>
              </a:spcAft>
              <a:buSzPts val="12000"/>
              <a:buNone/>
              <a:defRPr sz="12000"/>
            </a:lvl6pPr>
            <a:lvl7pPr lvl="6" rtl="0">
              <a:spcBef>
                <a:spcPts val="0"/>
              </a:spcBef>
              <a:spcAft>
                <a:spcPts val="0"/>
              </a:spcAft>
              <a:buSzPts val="12000"/>
              <a:buNone/>
              <a:defRPr sz="12000"/>
            </a:lvl7pPr>
            <a:lvl8pPr lvl="7" rtl="0">
              <a:spcBef>
                <a:spcPts val="0"/>
              </a:spcBef>
              <a:spcAft>
                <a:spcPts val="0"/>
              </a:spcAft>
              <a:buSzPts val="12000"/>
              <a:buNone/>
              <a:defRPr sz="12000"/>
            </a:lvl8pPr>
            <a:lvl9pPr lvl="8" rtl="0">
              <a:spcBef>
                <a:spcPts val="0"/>
              </a:spcBef>
              <a:spcAft>
                <a:spcPts val="0"/>
              </a:spcAft>
              <a:buSzPts val="12000"/>
              <a:buNone/>
              <a:defRPr sz="12000"/>
            </a:lvl9pPr>
          </a:lstStyle>
          <a:p>
            <a:r>
              <a:t>xx%</a:t>
            </a:r>
          </a:p>
        </p:txBody>
      </p:sp>
      <p:sp>
        <p:nvSpPr>
          <p:cNvPr id="329" name="Google Shape;329;g13edbe849d4_0_962"/>
          <p:cNvSpPr txBox="1"/>
          <p:nvPr>
            <p:ph idx="3" type="title"/>
          </p:nvPr>
        </p:nvSpPr>
        <p:spPr>
          <a:xfrm>
            <a:off x="1426425" y="5568500"/>
            <a:ext cx="5008500" cy="992400"/>
          </a:xfrm>
          <a:prstGeom prst="rect">
            <a:avLst/>
          </a:prstGeom>
        </p:spPr>
        <p:txBody>
          <a:bodyPr anchorCtr="0" anchor="t" bIns="182850" lIns="182850" spcFirstLastPara="1" rIns="182850" wrap="square" tIns="182850">
            <a:noAutofit/>
          </a:bodyPr>
          <a:lstStyle>
            <a:lvl1pPr lvl="0" rtl="0">
              <a:spcBef>
                <a:spcPts val="0"/>
              </a:spcBef>
              <a:spcAft>
                <a:spcPts val="0"/>
              </a:spcAft>
              <a:buSzPts val="4400"/>
              <a:buNone/>
              <a:defRPr sz="5600"/>
            </a:lvl1pPr>
            <a:lvl2pPr lvl="1" rtl="0">
              <a:spcBef>
                <a:spcPts val="0"/>
              </a:spcBef>
              <a:spcAft>
                <a:spcPts val="0"/>
              </a:spcAft>
              <a:buSzPts val="6400"/>
              <a:buNone/>
              <a:defRPr>
                <a:latin typeface="Poppins"/>
                <a:ea typeface="Poppins"/>
                <a:cs typeface="Poppins"/>
                <a:sym typeface="Poppins"/>
              </a:defRPr>
            </a:lvl2pPr>
            <a:lvl3pPr lvl="2" rtl="0">
              <a:spcBef>
                <a:spcPts val="0"/>
              </a:spcBef>
              <a:spcAft>
                <a:spcPts val="0"/>
              </a:spcAft>
              <a:buSzPts val="6400"/>
              <a:buNone/>
              <a:defRPr>
                <a:latin typeface="Poppins"/>
                <a:ea typeface="Poppins"/>
                <a:cs typeface="Poppins"/>
                <a:sym typeface="Poppins"/>
              </a:defRPr>
            </a:lvl3pPr>
            <a:lvl4pPr lvl="3" rtl="0">
              <a:spcBef>
                <a:spcPts val="0"/>
              </a:spcBef>
              <a:spcAft>
                <a:spcPts val="0"/>
              </a:spcAft>
              <a:buSzPts val="6400"/>
              <a:buNone/>
              <a:defRPr>
                <a:latin typeface="Poppins"/>
                <a:ea typeface="Poppins"/>
                <a:cs typeface="Poppins"/>
                <a:sym typeface="Poppins"/>
              </a:defRPr>
            </a:lvl4pPr>
            <a:lvl5pPr lvl="4" rtl="0">
              <a:spcBef>
                <a:spcPts val="0"/>
              </a:spcBef>
              <a:spcAft>
                <a:spcPts val="0"/>
              </a:spcAft>
              <a:buSzPts val="6400"/>
              <a:buNone/>
              <a:defRPr>
                <a:latin typeface="Poppins"/>
                <a:ea typeface="Poppins"/>
                <a:cs typeface="Poppins"/>
                <a:sym typeface="Poppins"/>
              </a:defRPr>
            </a:lvl5pPr>
            <a:lvl6pPr lvl="5" rtl="0">
              <a:spcBef>
                <a:spcPts val="0"/>
              </a:spcBef>
              <a:spcAft>
                <a:spcPts val="0"/>
              </a:spcAft>
              <a:buSzPts val="6400"/>
              <a:buNone/>
              <a:defRPr>
                <a:latin typeface="Poppins"/>
                <a:ea typeface="Poppins"/>
                <a:cs typeface="Poppins"/>
                <a:sym typeface="Poppins"/>
              </a:defRPr>
            </a:lvl6pPr>
            <a:lvl7pPr lvl="6" rtl="0">
              <a:spcBef>
                <a:spcPts val="0"/>
              </a:spcBef>
              <a:spcAft>
                <a:spcPts val="0"/>
              </a:spcAft>
              <a:buSzPts val="6400"/>
              <a:buNone/>
              <a:defRPr>
                <a:latin typeface="Poppins"/>
                <a:ea typeface="Poppins"/>
                <a:cs typeface="Poppins"/>
                <a:sym typeface="Poppins"/>
              </a:defRPr>
            </a:lvl7pPr>
            <a:lvl8pPr lvl="7" rtl="0">
              <a:spcBef>
                <a:spcPts val="0"/>
              </a:spcBef>
              <a:spcAft>
                <a:spcPts val="0"/>
              </a:spcAft>
              <a:buSzPts val="6400"/>
              <a:buNone/>
              <a:defRPr>
                <a:latin typeface="Poppins"/>
                <a:ea typeface="Poppins"/>
                <a:cs typeface="Poppins"/>
                <a:sym typeface="Poppins"/>
              </a:defRPr>
            </a:lvl8pPr>
            <a:lvl9pPr lvl="8" rtl="0">
              <a:spcBef>
                <a:spcPts val="0"/>
              </a:spcBef>
              <a:spcAft>
                <a:spcPts val="0"/>
              </a:spcAft>
              <a:buSzPts val="6400"/>
              <a:buNone/>
              <a:defRPr>
                <a:latin typeface="Poppins"/>
                <a:ea typeface="Poppins"/>
                <a:cs typeface="Poppins"/>
                <a:sym typeface="Poppins"/>
              </a:defRPr>
            </a:lvl9pPr>
          </a:lstStyle>
          <a:p/>
        </p:txBody>
      </p:sp>
      <p:sp>
        <p:nvSpPr>
          <p:cNvPr id="330" name="Google Shape;330;g13edbe849d4_0_962"/>
          <p:cNvSpPr txBox="1"/>
          <p:nvPr>
            <p:ph idx="1" type="subTitle"/>
          </p:nvPr>
        </p:nvSpPr>
        <p:spPr>
          <a:xfrm>
            <a:off x="1426425" y="6478302"/>
            <a:ext cx="5008500" cy="1296600"/>
          </a:xfrm>
          <a:prstGeom prst="rect">
            <a:avLst/>
          </a:prstGeom>
        </p:spPr>
        <p:txBody>
          <a:bodyPr anchorCtr="0" anchor="t" bIns="182850" lIns="182850" spcFirstLastPara="1" rIns="182850" wrap="square" tIns="182850">
            <a:noAutofit/>
          </a:bodyPr>
          <a:lstStyle>
            <a:lvl1pPr lvl="0" rtl="0" algn="ctr">
              <a:spcBef>
                <a:spcPts val="0"/>
              </a:spcBef>
              <a:spcAft>
                <a:spcPts val="0"/>
              </a:spcAft>
              <a:buSzPts val="3200"/>
              <a:buNone/>
              <a:defRPr/>
            </a:lvl1pPr>
            <a:lvl2pPr lvl="1" rtl="0" algn="ctr">
              <a:spcBef>
                <a:spcPts val="0"/>
              </a:spcBef>
              <a:spcAft>
                <a:spcPts val="0"/>
              </a:spcAft>
              <a:buSzPts val="3200"/>
              <a:buNone/>
              <a:defRPr/>
            </a:lvl2pPr>
            <a:lvl3pPr lvl="2" rtl="0" algn="ctr">
              <a:spcBef>
                <a:spcPts val="0"/>
              </a:spcBef>
              <a:spcAft>
                <a:spcPts val="0"/>
              </a:spcAft>
              <a:buSzPts val="3200"/>
              <a:buNone/>
              <a:defRPr/>
            </a:lvl3pPr>
            <a:lvl4pPr lvl="3" rtl="0" algn="ctr">
              <a:spcBef>
                <a:spcPts val="0"/>
              </a:spcBef>
              <a:spcAft>
                <a:spcPts val="0"/>
              </a:spcAft>
              <a:buSzPts val="3200"/>
              <a:buNone/>
              <a:defRPr/>
            </a:lvl4pPr>
            <a:lvl5pPr lvl="4" rtl="0" algn="ctr">
              <a:spcBef>
                <a:spcPts val="0"/>
              </a:spcBef>
              <a:spcAft>
                <a:spcPts val="0"/>
              </a:spcAft>
              <a:buSzPts val="3200"/>
              <a:buNone/>
              <a:defRPr/>
            </a:lvl5pPr>
            <a:lvl6pPr lvl="5" rtl="0" algn="ctr">
              <a:spcBef>
                <a:spcPts val="0"/>
              </a:spcBef>
              <a:spcAft>
                <a:spcPts val="0"/>
              </a:spcAft>
              <a:buSzPts val="3200"/>
              <a:buNone/>
              <a:defRPr/>
            </a:lvl6pPr>
            <a:lvl7pPr lvl="6" rtl="0" algn="ctr">
              <a:spcBef>
                <a:spcPts val="0"/>
              </a:spcBef>
              <a:spcAft>
                <a:spcPts val="0"/>
              </a:spcAft>
              <a:buSzPts val="3200"/>
              <a:buNone/>
              <a:defRPr/>
            </a:lvl7pPr>
            <a:lvl8pPr lvl="7" rtl="0" algn="ctr">
              <a:spcBef>
                <a:spcPts val="0"/>
              </a:spcBef>
              <a:spcAft>
                <a:spcPts val="0"/>
              </a:spcAft>
              <a:buSzPts val="3200"/>
              <a:buNone/>
              <a:defRPr/>
            </a:lvl8pPr>
            <a:lvl9pPr lvl="8" rtl="0" algn="ctr">
              <a:spcBef>
                <a:spcPts val="0"/>
              </a:spcBef>
              <a:spcAft>
                <a:spcPts val="0"/>
              </a:spcAft>
              <a:buSzPts val="3200"/>
              <a:buNone/>
              <a:defRPr/>
            </a:lvl9pPr>
          </a:lstStyle>
          <a:p/>
        </p:txBody>
      </p:sp>
      <p:sp>
        <p:nvSpPr>
          <p:cNvPr id="331" name="Google Shape;331;g13edbe849d4_0_962"/>
          <p:cNvSpPr txBox="1"/>
          <p:nvPr>
            <p:ph hasCustomPrompt="1" idx="4" type="title"/>
          </p:nvPr>
        </p:nvSpPr>
        <p:spPr>
          <a:xfrm>
            <a:off x="7447073" y="3953750"/>
            <a:ext cx="3392100" cy="1296600"/>
          </a:xfrm>
          <a:prstGeom prst="rect">
            <a:avLst/>
          </a:prstGeom>
        </p:spPr>
        <p:txBody>
          <a:bodyPr anchorCtr="0" anchor="ctr" bIns="182850" lIns="182850" spcFirstLastPara="1" rIns="182850" wrap="square" tIns="182850">
            <a:noAutofit/>
          </a:bodyPr>
          <a:lstStyle>
            <a:lvl1pPr lvl="0" rtl="0">
              <a:spcBef>
                <a:spcPts val="0"/>
              </a:spcBef>
              <a:spcAft>
                <a:spcPts val="0"/>
              </a:spcAft>
              <a:buSzPts val="12000"/>
              <a:buNone/>
              <a:defRPr sz="12000"/>
            </a:lvl1pPr>
            <a:lvl2pPr lvl="1" rtl="0">
              <a:spcBef>
                <a:spcPts val="0"/>
              </a:spcBef>
              <a:spcAft>
                <a:spcPts val="0"/>
              </a:spcAft>
              <a:buSzPts val="12000"/>
              <a:buNone/>
              <a:defRPr sz="12000"/>
            </a:lvl2pPr>
            <a:lvl3pPr lvl="2" rtl="0">
              <a:spcBef>
                <a:spcPts val="0"/>
              </a:spcBef>
              <a:spcAft>
                <a:spcPts val="0"/>
              </a:spcAft>
              <a:buSzPts val="12000"/>
              <a:buNone/>
              <a:defRPr sz="12000"/>
            </a:lvl3pPr>
            <a:lvl4pPr lvl="3" rtl="0">
              <a:spcBef>
                <a:spcPts val="0"/>
              </a:spcBef>
              <a:spcAft>
                <a:spcPts val="0"/>
              </a:spcAft>
              <a:buSzPts val="12000"/>
              <a:buNone/>
              <a:defRPr sz="12000"/>
            </a:lvl4pPr>
            <a:lvl5pPr lvl="4" rtl="0">
              <a:spcBef>
                <a:spcPts val="0"/>
              </a:spcBef>
              <a:spcAft>
                <a:spcPts val="0"/>
              </a:spcAft>
              <a:buSzPts val="12000"/>
              <a:buNone/>
              <a:defRPr sz="12000"/>
            </a:lvl5pPr>
            <a:lvl6pPr lvl="5" rtl="0">
              <a:spcBef>
                <a:spcPts val="0"/>
              </a:spcBef>
              <a:spcAft>
                <a:spcPts val="0"/>
              </a:spcAft>
              <a:buSzPts val="12000"/>
              <a:buNone/>
              <a:defRPr sz="12000"/>
            </a:lvl6pPr>
            <a:lvl7pPr lvl="6" rtl="0">
              <a:spcBef>
                <a:spcPts val="0"/>
              </a:spcBef>
              <a:spcAft>
                <a:spcPts val="0"/>
              </a:spcAft>
              <a:buSzPts val="12000"/>
              <a:buNone/>
              <a:defRPr sz="12000"/>
            </a:lvl7pPr>
            <a:lvl8pPr lvl="7" rtl="0">
              <a:spcBef>
                <a:spcPts val="0"/>
              </a:spcBef>
              <a:spcAft>
                <a:spcPts val="0"/>
              </a:spcAft>
              <a:buSzPts val="12000"/>
              <a:buNone/>
              <a:defRPr sz="12000"/>
            </a:lvl8pPr>
            <a:lvl9pPr lvl="8" rtl="0">
              <a:spcBef>
                <a:spcPts val="0"/>
              </a:spcBef>
              <a:spcAft>
                <a:spcPts val="0"/>
              </a:spcAft>
              <a:buSzPts val="12000"/>
              <a:buNone/>
              <a:defRPr sz="12000"/>
            </a:lvl9pPr>
          </a:lstStyle>
          <a:p>
            <a:r>
              <a:t>xx%</a:t>
            </a:r>
          </a:p>
        </p:txBody>
      </p:sp>
      <p:sp>
        <p:nvSpPr>
          <p:cNvPr id="332" name="Google Shape;332;g13edbe849d4_0_962"/>
          <p:cNvSpPr txBox="1"/>
          <p:nvPr>
            <p:ph idx="5" type="title"/>
          </p:nvPr>
        </p:nvSpPr>
        <p:spPr>
          <a:xfrm>
            <a:off x="6639043" y="5568500"/>
            <a:ext cx="5008500" cy="992400"/>
          </a:xfrm>
          <a:prstGeom prst="rect">
            <a:avLst/>
          </a:prstGeom>
        </p:spPr>
        <p:txBody>
          <a:bodyPr anchorCtr="0" anchor="t" bIns="182850" lIns="182850" spcFirstLastPara="1" rIns="182850" wrap="square" tIns="182850">
            <a:noAutofit/>
          </a:bodyPr>
          <a:lstStyle>
            <a:lvl1pPr lvl="0" rtl="0">
              <a:spcBef>
                <a:spcPts val="0"/>
              </a:spcBef>
              <a:spcAft>
                <a:spcPts val="0"/>
              </a:spcAft>
              <a:buSzPts val="4400"/>
              <a:buNone/>
              <a:defRPr sz="5600"/>
            </a:lvl1pPr>
            <a:lvl2pPr lvl="1" rtl="0">
              <a:spcBef>
                <a:spcPts val="0"/>
              </a:spcBef>
              <a:spcAft>
                <a:spcPts val="0"/>
              </a:spcAft>
              <a:buSzPts val="6400"/>
              <a:buNone/>
              <a:defRPr>
                <a:latin typeface="Poppins"/>
                <a:ea typeface="Poppins"/>
                <a:cs typeface="Poppins"/>
                <a:sym typeface="Poppins"/>
              </a:defRPr>
            </a:lvl2pPr>
            <a:lvl3pPr lvl="2" rtl="0">
              <a:spcBef>
                <a:spcPts val="0"/>
              </a:spcBef>
              <a:spcAft>
                <a:spcPts val="0"/>
              </a:spcAft>
              <a:buSzPts val="6400"/>
              <a:buNone/>
              <a:defRPr>
                <a:latin typeface="Poppins"/>
                <a:ea typeface="Poppins"/>
                <a:cs typeface="Poppins"/>
                <a:sym typeface="Poppins"/>
              </a:defRPr>
            </a:lvl3pPr>
            <a:lvl4pPr lvl="3" rtl="0">
              <a:spcBef>
                <a:spcPts val="0"/>
              </a:spcBef>
              <a:spcAft>
                <a:spcPts val="0"/>
              </a:spcAft>
              <a:buSzPts val="6400"/>
              <a:buNone/>
              <a:defRPr>
                <a:latin typeface="Poppins"/>
                <a:ea typeface="Poppins"/>
                <a:cs typeface="Poppins"/>
                <a:sym typeface="Poppins"/>
              </a:defRPr>
            </a:lvl4pPr>
            <a:lvl5pPr lvl="4" rtl="0">
              <a:spcBef>
                <a:spcPts val="0"/>
              </a:spcBef>
              <a:spcAft>
                <a:spcPts val="0"/>
              </a:spcAft>
              <a:buSzPts val="6400"/>
              <a:buNone/>
              <a:defRPr>
                <a:latin typeface="Poppins"/>
                <a:ea typeface="Poppins"/>
                <a:cs typeface="Poppins"/>
                <a:sym typeface="Poppins"/>
              </a:defRPr>
            </a:lvl5pPr>
            <a:lvl6pPr lvl="5" rtl="0">
              <a:spcBef>
                <a:spcPts val="0"/>
              </a:spcBef>
              <a:spcAft>
                <a:spcPts val="0"/>
              </a:spcAft>
              <a:buSzPts val="6400"/>
              <a:buNone/>
              <a:defRPr>
                <a:latin typeface="Poppins"/>
                <a:ea typeface="Poppins"/>
                <a:cs typeface="Poppins"/>
                <a:sym typeface="Poppins"/>
              </a:defRPr>
            </a:lvl6pPr>
            <a:lvl7pPr lvl="6" rtl="0">
              <a:spcBef>
                <a:spcPts val="0"/>
              </a:spcBef>
              <a:spcAft>
                <a:spcPts val="0"/>
              </a:spcAft>
              <a:buSzPts val="6400"/>
              <a:buNone/>
              <a:defRPr>
                <a:latin typeface="Poppins"/>
                <a:ea typeface="Poppins"/>
                <a:cs typeface="Poppins"/>
                <a:sym typeface="Poppins"/>
              </a:defRPr>
            </a:lvl7pPr>
            <a:lvl8pPr lvl="7" rtl="0">
              <a:spcBef>
                <a:spcPts val="0"/>
              </a:spcBef>
              <a:spcAft>
                <a:spcPts val="0"/>
              </a:spcAft>
              <a:buSzPts val="6400"/>
              <a:buNone/>
              <a:defRPr>
                <a:latin typeface="Poppins"/>
                <a:ea typeface="Poppins"/>
                <a:cs typeface="Poppins"/>
                <a:sym typeface="Poppins"/>
              </a:defRPr>
            </a:lvl8pPr>
            <a:lvl9pPr lvl="8" rtl="0">
              <a:spcBef>
                <a:spcPts val="0"/>
              </a:spcBef>
              <a:spcAft>
                <a:spcPts val="0"/>
              </a:spcAft>
              <a:buSzPts val="6400"/>
              <a:buNone/>
              <a:defRPr>
                <a:latin typeface="Poppins"/>
                <a:ea typeface="Poppins"/>
                <a:cs typeface="Poppins"/>
                <a:sym typeface="Poppins"/>
              </a:defRPr>
            </a:lvl9pPr>
          </a:lstStyle>
          <a:p/>
        </p:txBody>
      </p:sp>
      <p:sp>
        <p:nvSpPr>
          <p:cNvPr id="333" name="Google Shape;333;g13edbe849d4_0_962"/>
          <p:cNvSpPr txBox="1"/>
          <p:nvPr>
            <p:ph idx="6" type="subTitle"/>
          </p:nvPr>
        </p:nvSpPr>
        <p:spPr>
          <a:xfrm>
            <a:off x="6639044" y="6478302"/>
            <a:ext cx="5008500" cy="1296600"/>
          </a:xfrm>
          <a:prstGeom prst="rect">
            <a:avLst/>
          </a:prstGeom>
        </p:spPr>
        <p:txBody>
          <a:bodyPr anchorCtr="0" anchor="t" bIns="182850" lIns="182850" spcFirstLastPara="1" rIns="182850" wrap="square" tIns="182850">
            <a:noAutofit/>
          </a:bodyPr>
          <a:lstStyle>
            <a:lvl1pPr lvl="0" rtl="0" algn="ctr">
              <a:spcBef>
                <a:spcPts val="0"/>
              </a:spcBef>
              <a:spcAft>
                <a:spcPts val="0"/>
              </a:spcAft>
              <a:buSzPts val="3200"/>
              <a:buNone/>
              <a:defRPr/>
            </a:lvl1pPr>
            <a:lvl2pPr lvl="1" rtl="0" algn="ctr">
              <a:spcBef>
                <a:spcPts val="0"/>
              </a:spcBef>
              <a:spcAft>
                <a:spcPts val="0"/>
              </a:spcAft>
              <a:buSzPts val="3200"/>
              <a:buNone/>
              <a:defRPr/>
            </a:lvl2pPr>
            <a:lvl3pPr lvl="2" rtl="0" algn="ctr">
              <a:spcBef>
                <a:spcPts val="0"/>
              </a:spcBef>
              <a:spcAft>
                <a:spcPts val="0"/>
              </a:spcAft>
              <a:buSzPts val="3200"/>
              <a:buNone/>
              <a:defRPr/>
            </a:lvl3pPr>
            <a:lvl4pPr lvl="3" rtl="0" algn="ctr">
              <a:spcBef>
                <a:spcPts val="0"/>
              </a:spcBef>
              <a:spcAft>
                <a:spcPts val="0"/>
              </a:spcAft>
              <a:buSzPts val="3200"/>
              <a:buNone/>
              <a:defRPr/>
            </a:lvl4pPr>
            <a:lvl5pPr lvl="4" rtl="0" algn="ctr">
              <a:spcBef>
                <a:spcPts val="0"/>
              </a:spcBef>
              <a:spcAft>
                <a:spcPts val="0"/>
              </a:spcAft>
              <a:buSzPts val="3200"/>
              <a:buNone/>
              <a:defRPr/>
            </a:lvl5pPr>
            <a:lvl6pPr lvl="5" rtl="0" algn="ctr">
              <a:spcBef>
                <a:spcPts val="0"/>
              </a:spcBef>
              <a:spcAft>
                <a:spcPts val="0"/>
              </a:spcAft>
              <a:buSzPts val="3200"/>
              <a:buNone/>
              <a:defRPr/>
            </a:lvl6pPr>
            <a:lvl7pPr lvl="6" rtl="0" algn="ctr">
              <a:spcBef>
                <a:spcPts val="0"/>
              </a:spcBef>
              <a:spcAft>
                <a:spcPts val="0"/>
              </a:spcAft>
              <a:buSzPts val="3200"/>
              <a:buNone/>
              <a:defRPr/>
            </a:lvl7pPr>
            <a:lvl8pPr lvl="7" rtl="0" algn="ctr">
              <a:spcBef>
                <a:spcPts val="0"/>
              </a:spcBef>
              <a:spcAft>
                <a:spcPts val="0"/>
              </a:spcAft>
              <a:buSzPts val="3200"/>
              <a:buNone/>
              <a:defRPr/>
            </a:lvl8pPr>
            <a:lvl9pPr lvl="8" rtl="0" algn="ctr">
              <a:spcBef>
                <a:spcPts val="0"/>
              </a:spcBef>
              <a:spcAft>
                <a:spcPts val="0"/>
              </a:spcAft>
              <a:buSzPts val="3200"/>
              <a:buNone/>
              <a:defRPr/>
            </a:lvl9pPr>
          </a:lstStyle>
          <a:p/>
        </p:txBody>
      </p:sp>
      <p:sp>
        <p:nvSpPr>
          <p:cNvPr id="334" name="Google Shape;334;g13edbe849d4_0_962"/>
          <p:cNvSpPr txBox="1"/>
          <p:nvPr>
            <p:ph hasCustomPrompt="1" idx="7" type="title"/>
          </p:nvPr>
        </p:nvSpPr>
        <p:spPr>
          <a:xfrm>
            <a:off x="12659692" y="3953750"/>
            <a:ext cx="3392100" cy="1296600"/>
          </a:xfrm>
          <a:prstGeom prst="rect">
            <a:avLst/>
          </a:prstGeom>
        </p:spPr>
        <p:txBody>
          <a:bodyPr anchorCtr="0" anchor="ctr" bIns="182850" lIns="182850" spcFirstLastPara="1" rIns="182850" wrap="square" tIns="182850">
            <a:noAutofit/>
          </a:bodyPr>
          <a:lstStyle>
            <a:lvl1pPr lvl="0" rtl="0">
              <a:spcBef>
                <a:spcPts val="0"/>
              </a:spcBef>
              <a:spcAft>
                <a:spcPts val="0"/>
              </a:spcAft>
              <a:buSzPts val="12000"/>
              <a:buNone/>
              <a:defRPr sz="12000"/>
            </a:lvl1pPr>
            <a:lvl2pPr lvl="1" rtl="0">
              <a:spcBef>
                <a:spcPts val="0"/>
              </a:spcBef>
              <a:spcAft>
                <a:spcPts val="0"/>
              </a:spcAft>
              <a:buSzPts val="12000"/>
              <a:buNone/>
              <a:defRPr sz="12000"/>
            </a:lvl2pPr>
            <a:lvl3pPr lvl="2" rtl="0">
              <a:spcBef>
                <a:spcPts val="0"/>
              </a:spcBef>
              <a:spcAft>
                <a:spcPts val="0"/>
              </a:spcAft>
              <a:buSzPts val="12000"/>
              <a:buNone/>
              <a:defRPr sz="12000"/>
            </a:lvl3pPr>
            <a:lvl4pPr lvl="3" rtl="0">
              <a:spcBef>
                <a:spcPts val="0"/>
              </a:spcBef>
              <a:spcAft>
                <a:spcPts val="0"/>
              </a:spcAft>
              <a:buSzPts val="12000"/>
              <a:buNone/>
              <a:defRPr sz="12000"/>
            </a:lvl4pPr>
            <a:lvl5pPr lvl="4" rtl="0">
              <a:spcBef>
                <a:spcPts val="0"/>
              </a:spcBef>
              <a:spcAft>
                <a:spcPts val="0"/>
              </a:spcAft>
              <a:buSzPts val="12000"/>
              <a:buNone/>
              <a:defRPr sz="12000"/>
            </a:lvl5pPr>
            <a:lvl6pPr lvl="5" rtl="0">
              <a:spcBef>
                <a:spcPts val="0"/>
              </a:spcBef>
              <a:spcAft>
                <a:spcPts val="0"/>
              </a:spcAft>
              <a:buSzPts val="12000"/>
              <a:buNone/>
              <a:defRPr sz="12000"/>
            </a:lvl6pPr>
            <a:lvl7pPr lvl="6" rtl="0">
              <a:spcBef>
                <a:spcPts val="0"/>
              </a:spcBef>
              <a:spcAft>
                <a:spcPts val="0"/>
              </a:spcAft>
              <a:buSzPts val="12000"/>
              <a:buNone/>
              <a:defRPr sz="12000"/>
            </a:lvl7pPr>
            <a:lvl8pPr lvl="7" rtl="0">
              <a:spcBef>
                <a:spcPts val="0"/>
              </a:spcBef>
              <a:spcAft>
                <a:spcPts val="0"/>
              </a:spcAft>
              <a:buSzPts val="12000"/>
              <a:buNone/>
              <a:defRPr sz="12000"/>
            </a:lvl8pPr>
            <a:lvl9pPr lvl="8" rtl="0">
              <a:spcBef>
                <a:spcPts val="0"/>
              </a:spcBef>
              <a:spcAft>
                <a:spcPts val="0"/>
              </a:spcAft>
              <a:buSzPts val="12000"/>
              <a:buNone/>
              <a:defRPr sz="12000"/>
            </a:lvl9pPr>
          </a:lstStyle>
          <a:p>
            <a:r>
              <a:t>xx%</a:t>
            </a:r>
          </a:p>
        </p:txBody>
      </p:sp>
      <p:sp>
        <p:nvSpPr>
          <p:cNvPr id="335" name="Google Shape;335;g13edbe849d4_0_962"/>
          <p:cNvSpPr txBox="1"/>
          <p:nvPr>
            <p:ph idx="8" type="title"/>
          </p:nvPr>
        </p:nvSpPr>
        <p:spPr>
          <a:xfrm>
            <a:off x="11851661" y="5568500"/>
            <a:ext cx="5008500" cy="992400"/>
          </a:xfrm>
          <a:prstGeom prst="rect">
            <a:avLst/>
          </a:prstGeom>
        </p:spPr>
        <p:txBody>
          <a:bodyPr anchorCtr="0" anchor="t" bIns="182850" lIns="182850" spcFirstLastPara="1" rIns="182850" wrap="square" tIns="182850">
            <a:noAutofit/>
          </a:bodyPr>
          <a:lstStyle>
            <a:lvl1pPr lvl="0" rtl="0">
              <a:spcBef>
                <a:spcPts val="0"/>
              </a:spcBef>
              <a:spcAft>
                <a:spcPts val="0"/>
              </a:spcAft>
              <a:buSzPts val="4400"/>
              <a:buNone/>
              <a:defRPr sz="5600"/>
            </a:lvl1pPr>
            <a:lvl2pPr lvl="1" rtl="0">
              <a:spcBef>
                <a:spcPts val="0"/>
              </a:spcBef>
              <a:spcAft>
                <a:spcPts val="0"/>
              </a:spcAft>
              <a:buSzPts val="6400"/>
              <a:buNone/>
              <a:defRPr>
                <a:latin typeface="Poppins"/>
                <a:ea typeface="Poppins"/>
                <a:cs typeface="Poppins"/>
                <a:sym typeface="Poppins"/>
              </a:defRPr>
            </a:lvl2pPr>
            <a:lvl3pPr lvl="2" rtl="0">
              <a:spcBef>
                <a:spcPts val="0"/>
              </a:spcBef>
              <a:spcAft>
                <a:spcPts val="0"/>
              </a:spcAft>
              <a:buSzPts val="6400"/>
              <a:buNone/>
              <a:defRPr>
                <a:latin typeface="Poppins"/>
                <a:ea typeface="Poppins"/>
                <a:cs typeface="Poppins"/>
                <a:sym typeface="Poppins"/>
              </a:defRPr>
            </a:lvl3pPr>
            <a:lvl4pPr lvl="3" rtl="0">
              <a:spcBef>
                <a:spcPts val="0"/>
              </a:spcBef>
              <a:spcAft>
                <a:spcPts val="0"/>
              </a:spcAft>
              <a:buSzPts val="6400"/>
              <a:buNone/>
              <a:defRPr>
                <a:latin typeface="Poppins"/>
                <a:ea typeface="Poppins"/>
                <a:cs typeface="Poppins"/>
                <a:sym typeface="Poppins"/>
              </a:defRPr>
            </a:lvl4pPr>
            <a:lvl5pPr lvl="4" rtl="0">
              <a:spcBef>
                <a:spcPts val="0"/>
              </a:spcBef>
              <a:spcAft>
                <a:spcPts val="0"/>
              </a:spcAft>
              <a:buSzPts val="6400"/>
              <a:buNone/>
              <a:defRPr>
                <a:latin typeface="Poppins"/>
                <a:ea typeface="Poppins"/>
                <a:cs typeface="Poppins"/>
                <a:sym typeface="Poppins"/>
              </a:defRPr>
            </a:lvl5pPr>
            <a:lvl6pPr lvl="5" rtl="0">
              <a:spcBef>
                <a:spcPts val="0"/>
              </a:spcBef>
              <a:spcAft>
                <a:spcPts val="0"/>
              </a:spcAft>
              <a:buSzPts val="6400"/>
              <a:buNone/>
              <a:defRPr>
                <a:latin typeface="Poppins"/>
                <a:ea typeface="Poppins"/>
                <a:cs typeface="Poppins"/>
                <a:sym typeface="Poppins"/>
              </a:defRPr>
            </a:lvl6pPr>
            <a:lvl7pPr lvl="6" rtl="0">
              <a:spcBef>
                <a:spcPts val="0"/>
              </a:spcBef>
              <a:spcAft>
                <a:spcPts val="0"/>
              </a:spcAft>
              <a:buSzPts val="6400"/>
              <a:buNone/>
              <a:defRPr>
                <a:latin typeface="Poppins"/>
                <a:ea typeface="Poppins"/>
                <a:cs typeface="Poppins"/>
                <a:sym typeface="Poppins"/>
              </a:defRPr>
            </a:lvl7pPr>
            <a:lvl8pPr lvl="7" rtl="0">
              <a:spcBef>
                <a:spcPts val="0"/>
              </a:spcBef>
              <a:spcAft>
                <a:spcPts val="0"/>
              </a:spcAft>
              <a:buSzPts val="6400"/>
              <a:buNone/>
              <a:defRPr>
                <a:latin typeface="Poppins"/>
                <a:ea typeface="Poppins"/>
                <a:cs typeface="Poppins"/>
                <a:sym typeface="Poppins"/>
              </a:defRPr>
            </a:lvl8pPr>
            <a:lvl9pPr lvl="8" rtl="0">
              <a:spcBef>
                <a:spcPts val="0"/>
              </a:spcBef>
              <a:spcAft>
                <a:spcPts val="0"/>
              </a:spcAft>
              <a:buSzPts val="6400"/>
              <a:buNone/>
              <a:defRPr>
                <a:latin typeface="Poppins"/>
                <a:ea typeface="Poppins"/>
                <a:cs typeface="Poppins"/>
                <a:sym typeface="Poppins"/>
              </a:defRPr>
            </a:lvl9pPr>
          </a:lstStyle>
          <a:p/>
        </p:txBody>
      </p:sp>
      <p:sp>
        <p:nvSpPr>
          <p:cNvPr id="336" name="Google Shape;336;g13edbe849d4_0_962"/>
          <p:cNvSpPr txBox="1"/>
          <p:nvPr>
            <p:ph idx="9" type="subTitle"/>
          </p:nvPr>
        </p:nvSpPr>
        <p:spPr>
          <a:xfrm>
            <a:off x="11851663" y="6478302"/>
            <a:ext cx="5008500" cy="1296600"/>
          </a:xfrm>
          <a:prstGeom prst="rect">
            <a:avLst/>
          </a:prstGeom>
        </p:spPr>
        <p:txBody>
          <a:bodyPr anchorCtr="0" anchor="t" bIns="182850" lIns="182850" spcFirstLastPara="1" rIns="182850" wrap="square" tIns="182850">
            <a:noAutofit/>
          </a:bodyPr>
          <a:lstStyle>
            <a:lvl1pPr lvl="0" rtl="0" algn="ctr">
              <a:spcBef>
                <a:spcPts val="0"/>
              </a:spcBef>
              <a:spcAft>
                <a:spcPts val="0"/>
              </a:spcAft>
              <a:buSzPts val="3200"/>
              <a:buNone/>
              <a:defRPr/>
            </a:lvl1pPr>
            <a:lvl2pPr lvl="1" rtl="0" algn="ctr">
              <a:spcBef>
                <a:spcPts val="0"/>
              </a:spcBef>
              <a:spcAft>
                <a:spcPts val="0"/>
              </a:spcAft>
              <a:buSzPts val="3200"/>
              <a:buNone/>
              <a:defRPr/>
            </a:lvl2pPr>
            <a:lvl3pPr lvl="2" rtl="0" algn="ctr">
              <a:spcBef>
                <a:spcPts val="0"/>
              </a:spcBef>
              <a:spcAft>
                <a:spcPts val="0"/>
              </a:spcAft>
              <a:buSzPts val="3200"/>
              <a:buNone/>
              <a:defRPr/>
            </a:lvl3pPr>
            <a:lvl4pPr lvl="3" rtl="0" algn="ctr">
              <a:spcBef>
                <a:spcPts val="0"/>
              </a:spcBef>
              <a:spcAft>
                <a:spcPts val="0"/>
              </a:spcAft>
              <a:buSzPts val="3200"/>
              <a:buNone/>
              <a:defRPr/>
            </a:lvl4pPr>
            <a:lvl5pPr lvl="4" rtl="0" algn="ctr">
              <a:spcBef>
                <a:spcPts val="0"/>
              </a:spcBef>
              <a:spcAft>
                <a:spcPts val="0"/>
              </a:spcAft>
              <a:buSzPts val="3200"/>
              <a:buNone/>
              <a:defRPr/>
            </a:lvl5pPr>
            <a:lvl6pPr lvl="5" rtl="0" algn="ctr">
              <a:spcBef>
                <a:spcPts val="0"/>
              </a:spcBef>
              <a:spcAft>
                <a:spcPts val="0"/>
              </a:spcAft>
              <a:buSzPts val="3200"/>
              <a:buNone/>
              <a:defRPr/>
            </a:lvl6pPr>
            <a:lvl7pPr lvl="6" rtl="0" algn="ctr">
              <a:spcBef>
                <a:spcPts val="0"/>
              </a:spcBef>
              <a:spcAft>
                <a:spcPts val="0"/>
              </a:spcAft>
              <a:buSzPts val="3200"/>
              <a:buNone/>
              <a:defRPr/>
            </a:lvl7pPr>
            <a:lvl8pPr lvl="7" rtl="0" algn="ctr">
              <a:spcBef>
                <a:spcPts val="0"/>
              </a:spcBef>
              <a:spcAft>
                <a:spcPts val="0"/>
              </a:spcAft>
              <a:buSzPts val="3200"/>
              <a:buNone/>
              <a:defRPr/>
            </a:lvl8pPr>
            <a:lvl9pPr lvl="8" rtl="0" algn="ctr">
              <a:spcBef>
                <a:spcPts val="0"/>
              </a:spcBef>
              <a:spcAft>
                <a:spcPts val="0"/>
              </a:spcAft>
              <a:buSzPts val="3200"/>
              <a:buNone/>
              <a:defRPr/>
            </a:lvl9pPr>
          </a:lstStyle>
          <a:p/>
        </p:txBody>
      </p:sp>
      <p:sp>
        <p:nvSpPr>
          <p:cNvPr id="337" name="Google Shape;337;g13edbe849d4_0_962"/>
          <p:cNvSpPr/>
          <p:nvPr/>
        </p:nvSpPr>
        <p:spPr>
          <a:xfrm>
            <a:off x="172943" y="-418225"/>
            <a:ext cx="3439005" cy="2547391"/>
          </a:xfrm>
          <a:custGeom>
            <a:rect b="b" l="l" r="r" t="t"/>
            <a:pathLst>
              <a:path extrusionOk="0" h="26417" w="35666">
                <a:moveTo>
                  <a:pt x="18127" y="1"/>
                </a:moveTo>
                <a:cubicBezTo>
                  <a:pt x="13755" y="1"/>
                  <a:pt x="9223" y="876"/>
                  <a:pt x="8202" y="2046"/>
                </a:cubicBezTo>
                <a:cubicBezTo>
                  <a:pt x="1" y="3884"/>
                  <a:pt x="322" y="14800"/>
                  <a:pt x="2482" y="20812"/>
                </a:cubicBezTo>
                <a:cubicBezTo>
                  <a:pt x="4022" y="25111"/>
                  <a:pt x="9417" y="26416"/>
                  <a:pt x="14120" y="26416"/>
                </a:cubicBezTo>
                <a:cubicBezTo>
                  <a:pt x="15835" y="26416"/>
                  <a:pt x="17457" y="26243"/>
                  <a:pt x="18767" y="25977"/>
                </a:cubicBezTo>
                <a:cubicBezTo>
                  <a:pt x="28427" y="23993"/>
                  <a:pt x="35665" y="5344"/>
                  <a:pt x="24779" y="966"/>
                </a:cubicBezTo>
                <a:cubicBezTo>
                  <a:pt x="23070" y="287"/>
                  <a:pt x="20625" y="1"/>
                  <a:pt x="18127"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nvGrpSpPr>
          <p:cNvPr id="338" name="Google Shape;338;g13edbe849d4_0_962"/>
          <p:cNvGrpSpPr/>
          <p:nvPr/>
        </p:nvGrpSpPr>
        <p:grpSpPr>
          <a:xfrm>
            <a:off x="-435114" y="8372557"/>
            <a:ext cx="3196201" cy="1493681"/>
            <a:chOff x="2431350" y="1519275"/>
            <a:chExt cx="925925" cy="432675"/>
          </a:xfrm>
        </p:grpSpPr>
        <p:sp>
          <p:nvSpPr>
            <p:cNvPr id="339" name="Google Shape;339;g13edbe849d4_0_962"/>
            <p:cNvSpPr/>
            <p:nvPr/>
          </p:nvSpPr>
          <p:spPr>
            <a:xfrm>
              <a:off x="2436450" y="1902400"/>
              <a:ext cx="822325" cy="49550"/>
            </a:xfrm>
            <a:custGeom>
              <a:rect b="b" l="l" r="r" t="t"/>
              <a:pathLst>
                <a:path extrusionOk="0" h="1982" w="32893">
                  <a:moveTo>
                    <a:pt x="409" y="1"/>
                  </a:moveTo>
                  <a:cubicBezTo>
                    <a:pt x="1" y="1"/>
                    <a:pt x="1" y="613"/>
                    <a:pt x="322" y="789"/>
                  </a:cubicBezTo>
                  <a:cubicBezTo>
                    <a:pt x="2008" y="1611"/>
                    <a:pt x="3847" y="1626"/>
                    <a:pt x="5683" y="1626"/>
                  </a:cubicBezTo>
                  <a:cubicBezTo>
                    <a:pt x="5754" y="1626"/>
                    <a:pt x="5825" y="1626"/>
                    <a:pt x="5895" y="1626"/>
                  </a:cubicBezTo>
                  <a:cubicBezTo>
                    <a:pt x="6531" y="1626"/>
                    <a:pt x="7166" y="1628"/>
                    <a:pt x="7793" y="1664"/>
                  </a:cubicBezTo>
                  <a:cubicBezTo>
                    <a:pt x="8508" y="1722"/>
                    <a:pt x="9231" y="1752"/>
                    <a:pt x="9953" y="1752"/>
                  </a:cubicBezTo>
                  <a:cubicBezTo>
                    <a:pt x="10675" y="1752"/>
                    <a:pt x="11398" y="1722"/>
                    <a:pt x="12113" y="1664"/>
                  </a:cubicBezTo>
                  <a:cubicBezTo>
                    <a:pt x="12527" y="1639"/>
                    <a:pt x="12941" y="1626"/>
                    <a:pt x="13355" y="1626"/>
                  </a:cubicBezTo>
                  <a:cubicBezTo>
                    <a:pt x="14398" y="1626"/>
                    <a:pt x="15437" y="1709"/>
                    <a:pt x="16461" y="1898"/>
                  </a:cubicBezTo>
                  <a:cubicBezTo>
                    <a:pt x="16869" y="1957"/>
                    <a:pt x="17274" y="1982"/>
                    <a:pt x="17677" y="1982"/>
                  </a:cubicBezTo>
                  <a:cubicBezTo>
                    <a:pt x="19663" y="1982"/>
                    <a:pt x="21593" y="1372"/>
                    <a:pt x="23582" y="1226"/>
                  </a:cubicBezTo>
                  <a:cubicBezTo>
                    <a:pt x="24416" y="1177"/>
                    <a:pt x="25250" y="1160"/>
                    <a:pt x="26084" y="1160"/>
                  </a:cubicBezTo>
                  <a:cubicBezTo>
                    <a:pt x="27855" y="1160"/>
                    <a:pt x="29627" y="1236"/>
                    <a:pt x="31398" y="1236"/>
                  </a:cubicBezTo>
                  <a:cubicBezTo>
                    <a:pt x="31741" y="1236"/>
                    <a:pt x="32083" y="1233"/>
                    <a:pt x="32426" y="1226"/>
                  </a:cubicBezTo>
                  <a:cubicBezTo>
                    <a:pt x="32893" y="1226"/>
                    <a:pt x="32893" y="409"/>
                    <a:pt x="32426" y="409"/>
                  </a:cubicBezTo>
                  <a:cubicBezTo>
                    <a:pt x="31381" y="388"/>
                    <a:pt x="30337" y="379"/>
                    <a:pt x="29293" y="379"/>
                  </a:cubicBezTo>
                  <a:cubicBezTo>
                    <a:pt x="27389" y="379"/>
                    <a:pt x="25486" y="411"/>
                    <a:pt x="23582" y="467"/>
                  </a:cubicBezTo>
                  <a:cubicBezTo>
                    <a:pt x="22042" y="505"/>
                    <a:pt x="20429" y="676"/>
                    <a:pt x="18844" y="676"/>
                  </a:cubicBezTo>
                  <a:cubicBezTo>
                    <a:pt x="17967" y="676"/>
                    <a:pt x="17099" y="623"/>
                    <a:pt x="16257" y="467"/>
                  </a:cubicBezTo>
                  <a:cubicBezTo>
                    <a:pt x="15265" y="295"/>
                    <a:pt x="14273" y="250"/>
                    <a:pt x="13280" y="250"/>
                  </a:cubicBezTo>
                  <a:cubicBezTo>
                    <a:pt x="12193" y="250"/>
                    <a:pt x="11105" y="304"/>
                    <a:pt x="10013" y="304"/>
                  </a:cubicBezTo>
                  <a:cubicBezTo>
                    <a:pt x="9401" y="304"/>
                    <a:pt x="8788" y="287"/>
                    <a:pt x="8173" y="234"/>
                  </a:cubicBezTo>
                  <a:cubicBezTo>
                    <a:pt x="5575" y="1"/>
                    <a:pt x="2978" y="146"/>
                    <a:pt x="409" y="1"/>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40" name="Google Shape;340;g13edbe849d4_0_962"/>
            <p:cNvSpPr/>
            <p:nvPr/>
          </p:nvSpPr>
          <p:spPr>
            <a:xfrm>
              <a:off x="2458550" y="1828350"/>
              <a:ext cx="822000" cy="58175"/>
            </a:xfrm>
            <a:custGeom>
              <a:rect b="b" l="l" r="r" t="t"/>
              <a:pathLst>
                <a:path extrusionOk="0" h="2327" w="32880">
                  <a:moveTo>
                    <a:pt x="3976" y="0"/>
                  </a:moveTo>
                  <a:cubicBezTo>
                    <a:pt x="2648" y="0"/>
                    <a:pt x="1335" y="132"/>
                    <a:pt x="138" y="599"/>
                  </a:cubicBezTo>
                  <a:cubicBezTo>
                    <a:pt x="0" y="654"/>
                    <a:pt x="19" y="893"/>
                    <a:pt x="146" y="893"/>
                  </a:cubicBezTo>
                  <a:cubicBezTo>
                    <a:pt x="153" y="893"/>
                    <a:pt x="160" y="892"/>
                    <a:pt x="167" y="890"/>
                  </a:cubicBezTo>
                  <a:lnTo>
                    <a:pt x="167" y="920"/>
                  </a:lnTo>
                  <a:cubicBezTo>
                    <a:pt x="346" y="908"/>
                    <a:pt x="526" y="903"/>
                    <a:pt x="707" y="903"/>
                  </a:cubicBezTo>
                  <a:cubicBezTo>
                    <a:pt x="1912" y="903"/>
                    <a:pt x="3152" y="1124"/>
                    <a:pt x="4370" y="1124"/>
                  </a:cubicBezTo>
                  <a:cubicBezTo>
                    <a:pt x="5771" y="1124"/>
                    <a:pt x="7230" y="1270"/>
                    <a:pt x="8660" y="1299"/>
                  </a:cubicBezTo>
                  <a:lnTo>
                    <a:pt x="12980" y="1299"/>
                  </a:lnTo>
                  <a:cubicBezTo>
                    <a:pt x="14410" y="1299"/>
                    <a:pt x="15811" y="1562"/>
                    <a:pt x="17241" y="1649"/>
                  </a:cubicBezTo>
                  <a:cubicBezTo>
                    <a:pt x="18184" y="1717"/>
                    <a:pt x="19131" y="1740"/>
                    <a:pt x="20079" y="1740"/>
                  </a:cubicBezTo>
                  <a:cubicBezTo>
                    <a:pt x="21975" y="1740"/>
                    <a:pt x="23876" y="1649"/>
                    <a:pt x="25763" y="1649"/>
                  </a:cubicBezTo>
                  <a:cubicBezTo>
                    <a:pt x="26156" y="1615"/>
                    <a:pt x="26559" y="1601"/>
                    <a:pt x="26967" y="1601"/>
                  </a:cubicBezTo>
                  <a:cubicBezTo>
                    <a:pt x="27255" y="1601"/>
                    <a:pt x="27545" y="1608"/>
                    <a:pt x="27835" y="1620"/>
                  </a:cubicBezTo>
                  <a:cubicBezTo>
                    <a:pt x="28331" y="1678"/>
                    <a:pt x="28857" y="1853"/>
                    <a:pt x="29382" y="1941"/>
                  </a:cubicBezTo>
                  <a:cubicBezTo>
                    <a:pt x="29954" y="2020"/>
                    <a:pt x="30727" y="2326"/>
                    <a:pt x="31411" y="2326"/>
                  </a:cubicBezTo>
                  <a:cubicBezTo>
                    <a:pt x="31739" y="2326"/>
                    <a:pt x="32045" y="2256"/>
                    <a:pt x="32300" y="2058"/>
                  </a:cubicBezTo>
                  <a:cubicBezTo>
                    <a:pt x="32880" y="1623"/>
                    <a:pt x="32501" y="629"/>
                    <a:pt x="31989" y="629"/>
                  </a:cubicBezTo>
                  <a:cubicBezTo>
                    <a:pt x="31882" y="629"/>
                    <a:pt x="31769" y="673"/>
                    <a:pt x="31658" y="774"/>
                  </a:cubicBezTo>
                  <a:cubicBezTo>
                    <a:pt x="31555" y="853"/>
                    <a:pt x="31415" y="883"/>
                    <a:pt x="31258" y="883"/>
                  </a:cubicBezTo>
                  <a:cubicBezTo>
                    <a:pt x="30837" y="883"/>
                    <a:pt x="30292" y="670"/>
                    <a:pt x="29995" y="628"/>
                  </a:cubicBezTo>
                  <a:cubicBezTo>
                    <a:pt x="29440" y="599"/>
                    <a:pt x="28886" y="569"/>
                    <a:pt x="28360" y="482"/>
                  </a:cubicBezTo>
                  <a:cubicBezTo>
                    <a:pt x="27909" y="407"/>
                    <a:pt x="27453" y="383"/>
                    <a:pt x="26997" y="383"/>
                  </a:cubicBezTo>
                  <a:cubicBezTo>
                    <a:pt x="26214" y="383"/>
                    <a:pt x="25428" y="453"/>
                    <a:pt x="24654" y="453"/>
                  </a:cubicBezTo>
                  <a:cubicBezTo>
                    <a:pt x="22984" y="453"/>
                    <a:pt x="21292" y="528"/>
                    <a:pt x="19612" y="528"/>
                  </a:cubicBezTo>
                  <a:cubicBezTo>
                    <a:pt x="18532" y="528"/>
                    <a:pt x="17457" y="497"/>
                    <a:pt x="16394" y="394"/>
                  </a:cubicBezTo>
                  <a:cubicBezTo>
                    <a:pt x="15081" y="248"/>
                    <a:pt x="13768" y="161"/>
                    <a:pt x="12454" y="132"/>
                  </a:cubicBezTo>
                  <a:cubicBezTo>
                    <a:pt x="11287" y="132"/>
                    <a:pt x="10120" y="218"/>
                    <a:pt x="8952" y="218"/>
                  </a:cubicBezTo>
                  <a:cubicBezTo>
                    <a:pt x="8602" y="218"/>
                    <a:pt x="8252" y="210"/>
                    <a:pt x="7902" y="190"/>
                  </a:cubicBezTo>
                  <a:cubicBezTo>
                    <a:pt x="6647" y="132"/>
                    <a:pt x="5304" y="0"/>
                    <a:pt x="3976" y="0"/>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41" name="Google Shape;341;g13edbe849d4_0_962"/>
            <p:cNvSpPr/>
            <p:nvPr/>
          </p:nvSpPr>
          <p:spPr>
            <a:xfrm>
              <a:off x="2431350" y="1738000"/>
              <a:ext cx="883975" cy="71800"/>
            </a:xfrm>
            <a:custGeom>
              <a:rect b="b" l="l" r="r" t="t"/>
              <a:pathLst>
                <a:path extrusionOk="0" h="2872" w="35359">
                  <a:moveTo>
                    <a:pt x="21524" y="0"/>
                  </a:moveTo>
                  <a:cubicBezTo>
                    <a:pt x="20534" y="0"/>
                    <a:pt x="19535" y="39"/>
                    <a:pt x="18562" y="39"/>
                  </a:cubicBezTo>
                  <a:cubicBezTo>
                    <a:pt x="15469" y="68"/>
                    <a:pt x="12463" y="506"/>
                    <a:pt x="9398" y="710"/>
                  </a:cubicBezTo>
                  <a:cubicBezTo>
                    <a:pt x="8843" y="744"/>
                    <a:pt x="8288" y="752"/>
                    <a:pt x="7735" y="752"/>
                  </a:cubicBezTo>
                  <a:cubicBezTo>
                    <a:pt x="7286" y="752"/>
                    <a:pt x="6838" y="747"/>
                    <a:pt x="6393" y="747"/>
                  </a:cubicBezTo>
                  <a:cubicBezTo>
                    <a:pt x="5972" y="747"/>
                    <a:pt x="5553" y="751"/>
                    <a:pt x="5137" y="769"/>
                  </a:cubicBezTo>
                  <a:cubicBezTo>
                    <a:pt x="3561" y="856"/>
                    <a:pt x="2014" y="1323"/>
                    <a:pt x="467" y="1586"/>
                  </a:cubicBezTo>
                  <a:cubicBezTo>
                    <a:pt x="1" y="1673"/>
                    <a:pt x="1" y="2345"/>
                    <a:pt x="467" y="2432"/>
                  </a:cubicBezTo>
                  <a:lnTo>
                    <a:pt x="467" y="2461"/>
                  </a:lnTo>
                  <a:cubicBezTo>
                    <a:pt x="734" y="2492"/>
                    <a:pt x="998" y="2505"/>
                    <a:pt x="1261" y="2505"/>
                  </a:cubicBezTo>
                  <a:cubicBezTo>
                    <a:pt x="2499" y="2505"/>
                    <a:pt x="3711" y="2223"/>
                    <a:pt x="4962" y="2199"/>
                  </a:cubicBezTo>
                  <a:cubicBezTo>
                    <a:pt x="5306" y="2186"/>
                    <a:pt x="5647" y="2181"/>
                    <a:pt x="5985" y="2181"/>
                  </a:cubicBezTo>
                  <a:cubicBezTo>
                    <a:pt x="6589" y="2181"/>
                    <a:pt x="7185" y="2195"/>
                    <a:pt x="7778" y="2195"/>
                  </a:cubicBezTo>
                  <a:cubicBezTo>
                    <a:pt x="8320" y="2195"/>
                    <a:pt x="8859" y="2183"/>
                    <a:pt x="9398" y="2140"/>
                  </a:cubicBezTo>
                  <a:cubicBezTo>
                    <a:pt x="12463" y="1965"/>
                    <a:pt x="15498" y="1527"/>
                    <a:pt x="18562" y="1527"/>
                  </a:cubicBezTo>
                  <a:cubicBezTo>
                    <a:pt x="19438" y="1527"/>
                    <a:pt x="20334" y="1496"/>
                    <a:pt x="21233" y="1496"/>
                  </a:cubicBezTo>
                  <a:cubicBezTo>
                    <a:pt x="21832" y="1496"/>
                    <a:pt x="22432" y="1510"/>
                    <a:pt x="23028" y="1557"/>
                  </a:cubicBezTo>
                  <a:cubicBezTo>
                    <a:pt x="24283" y="1644"/>
                    <a:pt x="25538" y="1994"/>
                    <a:pt x="26793" y="2053"/>
                  </a:cubicBezTo>
                  <a:cubicBezTo>
                    <a:pt x="28077" y="2111"/>
                    <a:pt x="29244" y="2315"/>
                    <a:pt x="30441" y="2432"/>
                  </a:cubicBezTo>
                  <a:cubicBezTo>
                    <a:pt x="31730" y="2544"/>
                    <a:pt x="33019" y="2872"/>
                    <a:pt x="34308" y="2872"/>
                  </a:cubicBezTo>
                  <a:cubicBezTo>
                    <a:pt x="34362" y="2872"/>
                    <a:pt x="34415" y="2871"/>
                    <a:pt x="34468" y="2870"/>
                  </a:cubicBezTo>
                  <a:cubicBezTo>
                    <a:pt x="35358" y="2870"/>
                    <a:pt x="35345" y="1176"/>
                    <a:pt x="34511" y="1176"/>
                  </a:cubicBezTo>
                  <a:cubicBezTo>
                    <a:pt x="34497" y="1176"/>
                    <a:pt x="34483" y="1176"/>
                    <a:pt x="34468" y="1177"/>
                  </a:cubicBezTo>
                  <a:cubicBezTo>
                    <a:pt x="34175" y="1201"/>
                    <a:pt x="33881" y="1211"/>
                    <a:pt x="33588" y="1211"/>
                  </a:cubicBezTo>
                  <a:cubicBezTo>
                    <a:pt x="31313" y="1211"/>
                    <a:pt x="29038" y="587"/>
                    <a:pt x="26763" y="535"/>
                  </a:cubicBezTo>
                  <a:cubicBezTo>
                    <a:pt x="25508" y="506"/>
                    <a:pt x="24253" y="127"/>
                    <a:pt x="22998" y="39"/>
                  </a:cubicBezTo>
                  <a:cubicBezTo>
                    <a:pt x="22512" y="10"/>
                    <a:pt x="22019" y="0"/>
                    <a:pt x="21524" y="0"/>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42" name="Google Shape;342;g13edbe849d4_0_962"/>
            <p:cNvSpPr/>
            <p:nvPr/>
          </p:nvSpPr>
          <p:spPr>
            <a:xfrm>
              <a:off x="2465650" y="1677525"/>
              <a:ext cx="858050" cy="41800"/>
            </a:xfrm>
            <a:custGeom>
              <a:rect b="b" l="l" r="r" t="t"/>
              <a:pathLst>
                <a:path extrusionOk="0" h="1672" w="34322">
                  <a:moveTo>
                    <a:pt x="18410" y="1"/>
                  </a:moveTo>
                  <a:cubicBezTo>
                    <a:pt x="18024" y="1"/>
                    <a:pt x="17636" y="2"/>
                    <a:pt x="17249" y="6"/>
                  </a:cubicBezTo>
                  <a:cubicBezTo>
                    <a:pt x="14505" y="36"/>
                    <a:pt x="11791" y="36"/>
                    <a:pt x="9077" y="182"/>
                  </a:cubicBezTo>
                  <a:cubicBezTo>
                    <a:pt x="6100" y="328"/>
                    <a:pt x="3152" y="707"/>
                    <a:pt x="205" y="911"/>
                  </a:cubicBezTo>
                  <a:cubicBezTo>
                    <a:pt x="0" y="911"/>
                    <a:pt x="0" y="1261"/>
                    <a:pt x="205" y="1291"/>
                  </a:cubicBezTo>
                  <a:lnTo>
                    <a:pt x="175" y="1261"/>
                  </a:lnTo>
                  <a:lnTo>
                    <a:pt x="175" y="1261"/>
                  </a:lnTo>
                  <a:cubicBezTo>
                    <a:pt x="1531" y="1315"/>
                    <a:pt x="2862" y="1440"/>
                    <a:pt x="4235" y="1440"/>
                  </a:cubicBezTo>
                  <a:cubicBezTo>
                    <a:pt x="4370" y="1440"/>
                    <a:pt x="4505" y="1439"/>
                    <a:pt x="4641" y="1437"/>
                  </a:cubicBezTo>
                  <a:cubicBezTo>
                    <a:pt x="6042" y="1407"/>
                    <a:pt x="7442" y="1320"/>
                    <a:pt x="8843" y="1291"/>
                  </a:cubicBezTo>
                  <a:cubicBezTo>
                    <a:pt x="10244" y="1232"/>
                    <a:pt x="11645" y="1218"/>
                    <a:pt x="13042" y="1218"/>
                  </a:cubicBezTo>
                  <a:cubicBezTo>
                    <a:pt x="14440" y="1218"/>
                    <a:pt x="15833" y="1232"/>
                    <a:pt x="17220" y="1232"/>
                  </a:cubicBezTo>
                  <a:cubicBezTo>
                    <a:pt x="19875" y="1232"/>
                    <a:pt x="22502" y="1378"/>
                    <a:pt x="25158" y="1378"/>
                  </a:cubicBezTo>
                  <a:lnTo>
                    <a:pt x="29536" y="1378"/>
                  </a:lnTo>
                  <a:cubicBezTo>
                    <a:pt x="29983" y="1378"/>
                    <a:pt x="30431" y="1352"/>
                    <a:pt x="30870" y="1352"/>
                  </a:cubicBezTo>
                  <a:cubicBezTo>
                    <a:pt x="31089" y="1352"/>
                    <a:pt x="31306" y="1359"/>
                    <a:pt x="31520" y="1378"/>
                  </a:cubicBezTo>
                  <a:cubicBezTo>
                    <a:pt x="32162" y="1407"/>
                    <a:pt x="32863" y="1641"/>
                    <a:pt x="33534" y="1670"/>
                  </a:cubicBezTo>
                  <a:cubicBezTo>
                    <a:pt x="33549" y="1671"/>
                    <a:pt x="33564" y="1672"/>
                    <a:pt x="33579" y="1672"/>
                  </a:cubicBezTo>
                  <a:cubicBezTo>
                    <a:pt x="34322" y="1672"/>
                    <a:pt x="34307" y="240"/>
                    <a:pt x="33534" y="240"/>
                  </a:cubicBezTo>
                  <a:cubicBezTo>
                    <a:pt x="32308" y="240"/>
                    <a:pt x="31082" y="62"/>
                    <a:pt x="29809" y="62"/>
                  </a:cubicBezTo>
                  <a:cubicBezTo>
                    <a:pt x="29718" y="62"/>
                    <a:pt x="29627" y="63"/>
                    <a:pt x="29536" y="65"/>
                  </a:cubicBezTo>
                  <a:lnTo>
                    <a:pt x="25391" y="65"/>
                  </a:lnTo>
                  <a:cubicBezTo>
                    <a:pt x="23040" y="65"/>
                    <a:pt x="20731" y="1"/>
                    <a:pt x="18410" y="1"/>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43" name="Google Shape;343;g13edbe849d4_0_962"/>
            <p:cNvSpPr/>
            <p:nvPr/>
          </p:nvSpPr>
          <p:spPr>
            <a:xfrm>
              <a:off x="2461275" y="1595975"/>
              <a:ext cx="869550" cy="44525"/>
            </a:xfrm>
            <a:custGeom>
              <a:rect b="b" l="l" r="r" t="t"/>
              <a:pathLst>
                <a:path extrusionOk="0" h="1781" w="34782">
                  <a:moveTo>
                    <a:pt x="28756" y="1"/>
                  </a:moveTo>
                  <a:cubicBezTo>
                    <a:pt x="28433" y="1"/>
                    <a:pt x="28109" y="18"/>
                    <a:pt x="27784" y="58"/>
                  </a:cubicBezTo>
                  <a:cubicBezTo>
                    <a:pt x="26354" y="204"/>
                    <a:pt x="24924" y="233"/>
                    <a:pt x="23494" y="233"/>
                  </a:cubicBezTo>
                  <a:cubicBezTo>
                    <a:pt x="23325" y="236"/>
                    <a:pt x="23155" y="238"/>
                    <a:pt x="22987" y="238"/>
                  </a:cubicBezTo>
                  <a:cubicBezTo>
                    <a:pt x="21614" y="238"/>
                    <a:pt x="20260" y="142"/>
                    <a:pt x="18883" y="116"/>
                  </a:cubicBezTo>
                  <a:cubicBezTo>
                    <a:pt x="18561" y="107"/>
                    <a:pt x="18239" y="103"/>
                    <a:pt x="17917" y="103"/>
                  </a:cubicBezTo>
                  <a:cubicBezTo>
                    <a:pt x="15111" y="103"/>
                    <a:pt x="12286" y="411"/>
                    <a:pt x="9485" y="438"/>
                  </a:cubicBezTo>
                  <a:cubicBezTo>
                    <a:pt x="7997" y="438"/>
                    <a:pt x="6479" y="438"/>
                    <a:pt x="4991" y="525"/>
                  </a:cubicBezTo>
                  <a:cubicBezTo>
                    <a:pt x="3386" y="613"/>
                    <a:pt x="1839" y="1021"/>
                    <a:pt x="263" y="1255"/>
                  </a:cubicBezTo>
                  <a:cubicBezTo>
                    <a:pt x="0" y="1284"/>
                    <a:pt x="0" y="1692"/>
                    <a:pt x="263" y="1722"/>
                  </a:cubicBezTo>
                  <a:lnTo>
                    <a:pt x="234" y="1692"/>
                  </a:lnTo>
                  <a:lnTo>
                    <a:pt x="234" y="1692"/>
                  </a:lnTo>
                  <a:cubicBezTo>
                    <a:pt x="620" y="1722"/>
                    <a:pt x="1003" y="1733"/>
                    <a:pt x="1385" y="1733"/>
                  </a:cubicBezTo>
                  <a:cubicBezTo>
                    <a:pt x="2528" y="1733"/>
                    <a:pt x="3656" y="1634"/>
                    <a:pt x="4816" y="1634"/>
                  </a:cubicBezTo>
                  <a:cubicBezTo>
                    <a:pt x="6333" y="1634"/>
                    <a:pt x="7938" y="1663"/>
                    <a:pt x="9485" y="1663"/>
                  </a:cubicBezTo>
                  <a:cubicBezTo>
                    <a:pt x="12217" y="1663"/>
                    <a:pt x="14927" y="1378"/>
                    <a:pt x="17634" y="1378"/>
                  </a:cubicBezTo>
                  <a:cubicBezTo>
                    <a:pt x="18050" y="1378"/>
                    <a:pt x="18467" y="1385"/>
                    <a:pt x="18883" y="1401"/>
                  </a:cubicBezTo>
                  <a:cubicBezTo>
                    <a:pt x="20634" y="1453"/>
                    <a:pt x="22396" y="1527"/>
                    <a:pt x="24162" y="1527"/>
                  </a:cubicBezTo>
                  <a:cubicBezTo>
                    <a:pt x="25339" y="1527"/>
                    <a:pt x="26518" y="1494"/>
                    <a:pt x="27697" y="1401"/>
                  </a:cubicBezTo>
                  <a:cubicBezTo>
                    <a:pt x="28193" y="1346"/>
                    <a:pt x="28696" y="1316"/>
                    <a:pt x="29202" y="1316"/>
                  </a:cubicBezTo>
                  <a:cubicBezTo>
                    <a:pt x="29767" y="1316"/>
                    <a:pt x="30337" y="1353"/>
                    <a:pt x="30907" y="1430"/>
                  </a:cubicBezTo>
                  <a:cubicBezTo>
                    <a:pt x="31929" y="1634"/>
                    <a:pt x="32979" y="1751"/>
                    <a:pt x="34030" y="1780"/>
                  </a:cubicBezTo>
                  <a:cubicBezTo>
                    <a:pt x="34781" y="1780"/>
                    <a:pt x="34760" y="408"/>
                    <a:pt x="34052" y="408"/>
                  </a:cubicBezTo>
                  <a:cubicBezTo>
                    <a:pt x="34045" y="408"/>
                    <a:pt x="34038" y="408"/>
                    <a:pt x="34030" y="408"/>
                  </a:cubicBezTo>
                  <a:cubicBezTo>
                    <a:pt x="33874" y="417"/>
                    <a:pt x="33719" y="421"/>
                    <a:pt x="33563" y="421"/>
                  </a:cubicBezTo>
                  <a:cubicBezTo>
                    <a:pt x="31967" y="421"/>
                    <a:pt x="30369" y="1"/>
                    <a:pt x="28756" y="1"/>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44" name="Google Shape;344;g13edbe849d4_0_962"/>
            <p:cNvSpPr/>
            <p:nvPr/>
          </p:nvSpPr>
          <p:spPr>
            <a:xfrm>
              <a:off x="2476600" y="1519275"/>
              <a:ext cx="880675" cy="52375"/>
            </a:xfrm>
            <a:custGeom>
              <a:rect b="b" l="l" r="r" t="t"/>
              <a:pathLst>
                <a:path extrusionOk="0" h="2095" w="35227">
                  <a:moveTo>
                    <a:pt x="23244" y="1"/>
                  </a:moveTo>
                  <a:cubicBezTo>
                    <a:pt x="23162" y="1"/>
                    <a:pt x="23080" y="2"/>
                    <a:pt x="22998" y="3"/>
                  </a:cubicBezTo>
                  <a:cubicBezTo>
                    <a:pt x="21422" y="3"/>
                    <a:pt x="19846" y="149"/>
                    <a:pt x="18270" y="149"/>
                  </a:cubicBezTo>
                  <a:cubicBezTo>
                    <a:pt x="18192" y="148"/>
                    <a:pt x="18115" y="148"/>
                    <a:pt x="18037" y="148"/>
                  </a:cubicBezTo>
                  <a:cubicBezTo>
                    <a:pt x="15082" y="148"/>
                    <a:pt x="12181" y="676"/>
                    <a:pt x="9252" y="733"/>
                  </a:cubicBezTo>
                  <a:cubicBezTo>
                    <a:pt x="7705" y="762"/>
                    <a:pt x="6187" y="733"/>
                    <a:pt x="4640" y="820"/>
                  </a:cubicBezTo>
                  <a:cubicBezTo>
                    <a:pt x="3911" y="850"/>
                    <a:pt x="3152" y="820"/>
                    <a:pt x="2422" y="908"/>
                  </a:cubicBezTo>
                  <a:cubicBezTo>
                    <a:pt x="1664" y="996"/>
                    <a:pt x="992" y="1229"/>
                    <a:pt x="263" y="1317"/>
                  </a:cubicBezTo>
                  <a:cubicBezTo>
                    <a:pt x="0" y="1346"/>
                    <a:pt x="0" y="1725"/>
                    <a:pt x="263" y="1784"/>
                  </a:cubicBezTo>
                  <a:lnTo>
                    <a:pt x="292" y="1784"/>
                  </a:lnTo>
                  <a:cubicBezTo>
                    <a:pt x="1908" y="1998"/>
                    <a:pt x="3572" y="2045"/>
                    <a:pt x="5239" y="2045"/>
                  </a:cubicBezTo>
                  <a:cubicBezTo>
                    <a:pt x="6522" y="2045"/>
                    <a:pt x="7808" y="2017"/>
                    <a:pt x="9077" y="2017"/>
                  </a:cubicBezTo>
                  <a:cubicBezTo>
                    <a:pt x="11988" y="1989"/>
                    <a:pt x="14873" y="1487"/>
                    <a:pt x="17807" y="1487"/>
                  </a:cubicBezTo>
                  <a:cubicBezTo>
                    <a:pt x="17961" y="1487"/>
                    <a:pt x="18115" y="1489"/>
                    <a:pt x="18270" y="1492"/>
                  </a:cubicBezTo>
                  <a:cubicBezTo>
                    <a:pt x="18387" y="1494"/>
                    <a:pt x="18503" y="1495"/>
                    <a:pt x="18620" y="1495"/>
                  </a:cubicBezTo>
                  <a:cubicBezTo>
                    <a:pt x="20021" y="1495"/>
                    <a:pt x="21420" y="1346"/>
                    <a:pt x="22794" y="1346"/>
                  </a:cubicBezTo>
                  <a:cubicBezTo>
                    <a:pt x="24224" y="1346"/>
                    <a:pt x="25595" y="1579"/>
                    <a:pt x="27026" y="1579"/>
                  </a:cubicBezTo>
                  <a:cubicBezTo>
                    <a:pt x="28339" y="1579"/>
                    <a:pt x="29623" y="1871"/>
                    <a:pt x="30936" y="1988"/>
                  </a:cubicBezTo>
                  <a:cubicBezTo>
                    <a:pt x="31054" y="1999"/>
                    <a:pt x="31170" y="2002"/>
                    <a:pt x="31283" y="2002"/>
                  </a:cubicBezTo>
                  <a:cubicBezTo>
                    <a:pt x="31563" y="2002"/>
                    <a:pt x="31833" y="1979"/>
                    <a:pt x="32107" y="1979"/>
                  </a:cubicBezTo>
                  <a:cubicBezTo>
                    <a:pt x="32324" y="1979"/>
                    <a:pt x="32544" y="1994"/>
                    <a:pt x="32775" y="2046"/>
                  </a:cubicBezTo>
                  <a:cubicBezTo>
                    <a:pt x="33117" y="2080"/>
                    <a:pt x="33449" y="2095"/>
                    <a:pt x="33782" y="2095"/>
                  </a:cubicBezTo>
                  <a:cubicBezTo>
                    <a:pt x="34018" y="2095"/>
                    <a:pt x="34255" y="2088"/>
                    <a:pt x="34497" y="2075"/>
                  </a:cubicBezTo>
                  <a:cubicBezTo>
                    <a:pt x="35227" y="2075"/>
                    <a:pt x="35227" y="733"/>
                    <a:pt x="34497" y="733"/>
                  </a:cubicBezTo>
                  <a:cubicBezTo>
                    <a:pt x="34351" y="740"/>
                    <a:pt x="34207" y="744"/>
                    <a:pt x="34064" y="744"/>
                  </a:cubicBezTo>
                  <a:cubicBezTo>
                    <a:pt x="33634" y="744"/>
                    <a:pt x="33213" y="711"/>
                    <a:pt x="32775" y="645"/>
                  </a:cubicBezTo>
                  <a:cubicBezTo>
                    <a:pt x="32614" y="609"/>
                    <a:pt x="32456" y="596"/>
                    <a:pt x="32298" y="596"/>
                  </a:cubicBezTo>
                  <a:cubicBezTo>
                    <a:pt x="31930" y="596"/>
                    <a:pt x="31567" y="666"/>
                    <a:pt x="31197" y="666"/>
                  </a:cubicBezTo>
                  <a:cubicBezTo>
                    <a:pt x="31091" y="666"/>
                    <a:pt x="30985" y="660"/>
                    <a:pt x="30878" y="645"/>
                  </a:cubicBezTo>
                  <a:cubicBezTo>
                    <a:pt x="29652" y="441"/>
                    <a:pt x="28397" y="295"/>
                    <a:pt x="27171" y="237"/>
                  </a:cubicBezTo>
                  <a:cubicBezTo>
                    <a:pt x="25853" y="209"/>
                    <a:pt x="24560" y="1"/>
                    <a:pt x="23244" y="1"/>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sp>
        <p:nvSpPr>
          <p:cNvPr id="345" name="Google Shape;345;g13edbe849d4_0_962"/>
          <p:cNvSpPr/>
          <p:nvPr/>
        </p:nvSpPr>
        <p:spPr>
          <a:xfrm rot="6641594">
            <a:off x="-320149" y="476825"/>
            <a:ext cx="2402307" cy="1791759"/>
          </a:xfrm>
          <a:custGeom>
            <a:rect b="b" l="l" r="r" t="t"/>
            <a:pathLst>
              <a:path extrusionOk="0" h="16078" w="21555">
                <a:moveTo>
                  <a:pt x="2910" y="857"/>
                </a:moveTo>
                <a:cubicBezTo>
                  <a:pt x="3815" y="886"/>
                  <a:pt x="4691" y="1091"/>
                  <a:pt x="5508" y="1441"/>
                </a:cubicBezTo>
                <a:cubicBezTo>
                  <a:pt x="6821" y="1937"/>
                  <a:pt x="8952" y="2900"/>
                  <a:pt x="8747" y="4622"/>
                </a:cubicBezTo>
                <a:cubicBezTo>
                  <a:pt x="7930" y="4505"/>
                  <a:pt x="7142" y="4564"/>
                  <a:pt x="6325" y="4359"/>
                </a:cubicBezTo>
                <a:cubicBezTo>
                  <a:pt x="5479" y="4126"/>
                  <a:pt x="4662" y="3717"/>
                  <a:pt x="3990" y="3134"/>
                </a:cubicBezTo>
                <a:cubicBezTo>
                  <a:pt x="3144" y="2433"/>
                  <a:pt x="2356" y="1587"/>
                  <a:pt x="1393" y="1062"/>
                </a:cubicBezTo>
                <a:cubicBezTo>
                  <a:pt x="1889" y="945"/>
                  <a:pt x="2414" y="886"/>
                  <a:pt x="2910" y="857"/>
                </a:cubicBezTo>
                <a:close/>
                <a:moveTo>
                  <a:pt x="9886" y="595"/>
                </a:moveTo>
                <a:cubicBezTo>
                  <a:pt x="10411" y="857"/>
                  <a:pt x="10849" y="1207"/>
                  <a:pt x="11257" y="1616"/>
                </a:cubicBezTo>
                <a:cubicBezTo>
                  <a:pt x="11841" y="2112"/>
                  <a:pt x="12308" y="2696"/>
                  <a:pt x="12629" y="3367"/>
                </a:cubicBezTo>
                <a:cubicBezTo>
                  <a:pt x="12921" y="4068"/>
                  <a:pt x="12950" y="4856"/>
                  <a:pt x="12717" y="5585"/>
                </a:cubicBezTo>
                <a:cubicBezTo>
                  <a:pt x="12629" y="5936"/>
                  <a:pt x="12425" y="6227"/>
                  <a:pt x="12133" y="6432"/>
                </a:cubicBezTo>
                <a:cubicBezTo>
                  <a:pt x="11987" y="6548"/>
                  <a:pt x="11870" y="6694"/>
                  <a:pt x="11783" y="6840"/>
                </a:cubicBezTo>
                <a:cubicBezTo>
                  <a:pt x="10790" y="5994"/>
                  <a:pt x="10878" y="4622"/>
                  <a:pt x="10761" y="3455"/>
                </a:cubicBezTo>
                <a:cubicBezTo>
                  <a:pt x="10615" y="2462"/>
                  <a:pt x="10353" y="1499"/>
                  <a:pt x="9886" y="595"/>
                </a:cubicBezTo>
                <a:close/>
                <a:moveTo>
                  <a:pt x="8397" y="7120"/>
                </a:moveTo>
                <a:cubicBezTo>
                  <a:pt x="8640" y="7120"/>
                  <a:pt x="8884" y="7133"/>
                  <a:pt x="9127" y="7161"/>
                </a:cubicBezTo>
                <a:cubicBezTo>
                  <a:pt x="9827" y="7190"/>
                  <a:pt x="10499" y="7307"/>
                  <a:pt x="11170" y="7453"/>
                </a:cubicBezTo>
                <a:cubicBezTo>
                  <a:pt x="10966" y="8183"/>
                  <a:pt x="10207" y="8183"/>
                  <a:pt x="9565" y="8358"/>
                </a:cubicBezTo>
                <a:cubicBezTo>
                  <a:pt x="8923" y="8533"/>
                  <a:pt x="8368" y="8825"/>
                  <a:pt x="7755" y="8971"/>
                </a:cubicBezTo>
                <a:cubicBezTo>
                  <a:pt x="7223" y="9075"/>
                  <a:pt x="6686" y="9126"/>
                  <a:pt x="6150" y="9126"/>
                </a:cubicBezTo>
                <a:cubicBezTo>
                  <a:pt x="5480" y="9126"/>
                  <a:pt x="4814" y="9045"/>
                  <a:pt x="4165" y="8883"/>
                </a:cubicBezTo>
                <a:cubicBezTo>
                  <a:pt x="4486" y="8766"/>
                  <a:pt x="4807" y="8591"/>
                  <a:pt x="5099" y="8416"/>
                </a:cubicBezTo>
                <a:cubicBezTo>
                  <a:pt x="5683" y="8037"/>
                  <a:pt x="6179" y="7482"/>
                  <a:pt x="6850" y="7278"/>
                </a:cubicBezTo>
                <a:cubicBezTo>
                  <a:pt x="7366" y="7179"/>
                  <a:pt x="7882" y="7120"/>
                  <a:pt x="8397" y="7120"/>
                </a:cubicBezTo>
                <a:close/>
                <a:moveTo>
                  <a:pt x="15664" y="3309"/>
                </a:moveTo>
                <a:lnTo>
                  <a:pt x="15664" y="3309"/>
                </a:lnTo>
                <a:cubicBezTo>
                  <a:pt x="16160" y="3688"/>
                  <a:pt x="16598" y="4184"/>
                  <a:pt x="16948" y="4710"/>
                </a:cubicBezTo>
                <a:cubicBezTo>
                  <a:pt x="17328" y="5352"/>
                  <a:pt x="16803" y="6286"/>
                  <a:pt x="16569" y="6899"/>
                </a:cubicBezTo>
                <a:cubicBezTo>
                  <a:pt x="16306" y="7628"/>
                  <a:pt x="16073" y="8241"/>
                  <a:pt x="15431" y="8708"/>
                </a:cubicBezTo>
                <a:cubicBezTo>
                  <a:pt x="15098" y="8946"/>
                  <a:pt x="14572" y="9222"/>
                  <a:pt x="14120" y="9222"/>
                </a:cubicBezTo>
                <a:cubicBezTo>
                  <a:pt x="14017" y="9222"/>
                  <a:pt x="13918" y="9208"/>
                  <a:pt x="13826" y="9175"/>
                </a:cubicBezTo>
                <a:lnTo>
                  <a:pt x="13796" y="9146"/>
                </a:lnTo>
                <a:cubicBezTo>
                  <a:pt x="13826" y="9117"/>
                  <a:pt x="13826" y="9117"/>
                  <a:pt x="13796" y="9088"/>
                </a:cubicBezTo>
                <a:cubicBezTo>
                  <a:pt x="13796" y="7891"/>
                  <a:pt x="15022" y="7220"/>
                  <a:pt x="15460" y="6227"/>
                </a:cubicBezTo>
                <a:cubicBezTo>
                  <a:pt x="15839" y="5293"/>
                  <a:pt x="15489" y="4272"/>
                  <a:pt x="15664" y="3309"/>
                </a:cubicBezTo>
                <a:close/>
                <a:moveTo>
                  <a:pt x="12060" y="9960"/>
                </a:moveTo>
                <a:cubicBezTo>
                  <a:pt x="12232" y="9960"/>
                  <a:pt x="12403" y="9970"/>
                  <a:pt x="12571" y="9992"/>
                </a:cubicBezTo>
                <a:lnTo>
                  <a:pt x="12571" y="9963"/>
                </a:lnTo>
                <a:cubicBezTo>
                  <a:pt x="12863" y="9963"/>
                  <a:pt x="13154" y="9992"/>
                  <a:pt x="13446" y="10021"/>
                </a:cubicBezTo>
                <a:cubicBezTo>
                  <a:pt x="12571" y="11014"/>
                  <a:pt x="11695" y="12035"/>
                  <a:pt x="10382" y="12444"/>
                </a:cubicBezTo>
                <a:cubicBezTo>
                  <a:pt x="9816" y="12605"/>
                  <a:pt x="9238" y="12668"/>
                  <a:pt x="8656" y="12668"/>
                </a:cubicBezTo>
                <a:cubicBezTo>
                  <a:pt x="7977" y="12668"/>
                  <a:pt x="7293" y="12583"/>
                  <a:pt x="6617" y="12473"/>
                </a:cubicBezTo>
                <a:cubicBezTo>
                  <a:pt x="7551" y="12035"/>
                  <a:pt x="8397" y="11364"/>
                  <a:pt x="9273" y="10809"/>
                </a:cubicBezTo>
                <a:cubicBezTo>
                  <a:pt x="9886" y="10401"/>
                  <a:pt x="10528" y="10138"/>
                  <a:pt x="11228" y="10021"/>
                </a:cubicBezTo>
                <a:cubicBezTo>
                  <a:pt x="11499" y="9985"/>
                  <a:pt x="11780" y="9960"/>
                  <a:pt x="12060" y="9960"/>
                </a:cubicBezTo>
                <a:close/>
                <a:moveTo>
                  <a:pt x="20042" y="8037"/>
                </a:moveTo>
                <a:lnTo>
                  <a:pt x="20042" y="8037"/>
                </a:lnTo>
                <a:cubicBezTo>
                  <a:pt x="19721" y="8650"/>
                  <a:pt x="19517" y="9379"/>
                  <a:pt x="19254" y="10021"/>
                </a:cubicBezTo>
                <a:cubicBezTo>
                  <a:pt x="18877" y="10802"/>
                  <a:pt x="17755" y="12899"/>
                  <a:pt x="16622" y="12899"/>
                </a:cubicBezTo>
                <a:cubicBezTo>
                  <a:pt x="16526" y="12899"/>
                  <a:pt x="16431" y="12884"/>
                  <a:pt x="16336" y="12852"/>
                </a:cubicBezTo>
                <a:lnTo>
                  <a:pt x="16306" y="12794"/>
                </a:lnTo>
                <a:cubicBezTo>
                  <a:pt x="16248" y="12152"/>
                  <a:pt x="16394" y="11510"/>
                  <a:pt x="16744" y="10955"/>
                </a:cubicBezTo>
                <a:cubicBezTo>
                  <a:pt x="17153" y="10430"/>
                  <a:pt x="17620" y="9992"/>
                  <a:pt x="18116" y="9584"/>
                </a:cubicBezTo>
                <a:cubicBezTo>
                  <a:pt x="18729" y="9029"/>
                  <a:pt x="19371" y="8504"/>
                  <a:pt x="20042" y="8037"/>
                </a:cubicBezTo>
                <a:close/>
                <a:moveTo>
                  <a:pt x="15437" y="12994"/>
                </a:moveTo>
                <a:cubicBezTo>
                  <a:pt x="15494" y="12994"/>
                  <a:pt x="15550" y="12995"/>
                  <a:pt x="15606" y="12998"/>
                </a:cubicBezTo>
                <a:cubicBezTo>
                  <a:pt x="15635" y="13028"/>
                  <a:pt x="15664" y="13086"/>
                  <a:pt x="15694" y="13086"/>
                </a:cubicBezTo>
                <a:cubicBezTo>
                  <a:pt x="15752" y="14399"/>
                  <a:pt x="14380" y="15246"/>
                  <a:pt x="13213" y="15479"/>
                </a:cubicBezTo>
                <a:cubicBezTo>
                  <a:pt x="12611" y="15593"/>
                  <a:pt x="11991" y="15652"/>
                  <a:pt x="11368" y="15652"/>
                </a:cubicBezTo>
                <a:cubicBezTo>
                  <a:pt x="10873" y="15652"/>
                  <a:pt x="10376" y="15615"/>
                  <a:pt x="9886" y="15537"/>
                </a:cubicBezTo>
                <a:cubicBezTo>
                  <a:pt x="10790" y="15362"/>
                  <a:pt x="11666" y="15012"/>
                  <a:pt x="12425" y="14487"/>
                </a:cubicBezTo>
                <a:cubicBezTo>
                  <a:pt x="12892" y="14020"/>
                  <a:pt x="13388" y="13640"/>
                  <a:pt x="13972" y="13319"/>
                </a:cubicBezTo>
                <a:cubicBezTo>
                  <a:pt x="14418" y="13109"/>
                  <a:pt x="14934" y="12994"/>
                  <a:pt x="15437" y="12994"/>
                </a:cubicBezTo>
                <a:close/>
                <a:moveTo>
                  <a:pt x="9406" y="1"/>
                </a:moveTo>
                <a:cubicBezTo>
                  <a:pt x="9235" y="1"/>
                  <a:pt x="9108" y="181"/>
                  <a:pt x="9185" y="361"/>
                </a:cubicBezTo>
                <a:cubicBezTo>
                  <a:pt x="9856" y="1529"/>
                  <a:pt x="10236" y="2813"/>
                  <a:pt x="10323" y="4155"/>
                </a:cubicBezTo>
                <a:cubicBezTo>
                  <a:pt x="10353" y="4768"/>
                  <a:pt x="10440" y="5381"/>
                  <a:pt x="10615" y="5965"/>
                </a:cubicBezTo>
                <a:cubicBezTo>
                  <a:pt x="10148" y="5527"/>
                  <a:pt x="9652" y="5118"/>
                  <a:pt x="9156" y="4710"/>
                </a:cubicBezTo>
                <a:cubicBezTo>
                  <a:pt x="9360" y="2988"/>
                  <a:pt x="7638" y="1850"/>
                  <a:pt x="6238" y="1266"/>
                </a:cubicBezTo>
                <a:cubicBezTo>
                  <a:pt x="5333" y="857"/>
                  <a:pt x="4340" y="565"/>
                  <a:pt x="3348" y="449"/>
                </a:cubicBezTo>
                <a:cubicBezTo>
                  <a:pt x="3248" y="440"/>
                  <a:pt x="3148" y="436"/>
                  <a:pt x="3048" y="436"/>
                </a:cubicBezTo>
                <a:cubicBezTo>
                  <a:pt x="2260" y="436"/>
                  <a:pt x="1487" y="674"/>
                  <a:pt x="700" y="674"/>
                </a:cubicBezTo>
                <a:cubicBezTo>
                  <a:pt x="571" y="674"/>
                  <a:pt x="442" y="668"/>
                  <a:pt x="313" y="653"/>
                </a:cubicBezTo>
                <a:cubicBezTo>
                  <a:pt x="304" y="652"/>
                  <a:pt x="295" y="651"/>
                  <a:pt x="287" y="651"/>
                </a:cubicBezTo>
                <a:cubicBezTo>
                  <a:pt x="47" y="651"/>
                  <a:pt x="1" y="1035"/>
                  <a:pt x="255" y="1120"/>
                </a:cubicBezTo>
                <a:cubicBezTo>
                  <a:pt x="1772" y="1529"/>
                  <a:pt x="2764" y="2842"/>
                  <a:pt x="3961" y="3776"/>
                </a:cubicBezTo>
                <a:cubicBezTo>
                  <a:pt x="4632" y="4301"/>
                  <a:pt x="5420" y="4651"/>
                  <a:pt x="6238" y="4856"/>
                </a:cubicBezTo>
                <a:cubicBezTo>
                  <a:pt x="7142" y="5089"/>
                  <a:pt x="8076" y="4972"/>
                  <a:pt x="8981" y="5177"/>
                </a:cubicBezTo>
                <a:cubicBezTo>
                  <a:pt x="9681" y="5760"/>
                  <a:pt x="10353" y="6344"/>
                  <a:pt x="10995" y="6957"/>
                </a:cubicBezTo>
                <a:cubicBezTo>
                  <a:pt x="10204" y="6781"/>
                  <a:pt x="9391" y="6690"/>
                  <a:pt x="8577" y="6690"/>
                </a:cubicBezTo>
                <a:cubicBezTo>
                  <a:pt x="8040" y="6690"/>
                  <a:pt x="7501" y="6730"/>
                  <a:pt x="6967" y="6811"/>
                </a:cubicBezTo>
                <a:cubicBezTo>
                  <a:pt x="6325" y="6957"/>
                  <a:pt x="5712" y="7278"/>
                  <a:pt x="5245" y="7716"/>
                </a:cubicBezTo>
                <a:cubicBezTo>
                  <a:pt x="4603" y="8212"/>
                  <a:pt x="3874" y="8562"/>
                  <a:pt x="3086" y="8737"/>
                </a:cubicBezTo>
                <a:cubicBezTo>
                  <a:pt x="2852" y="8796"/>
                  <a:pt x="2852" y="9117"/>
                  <a:pt x="3086" y="9175"/>
                </a:cubicBezTo>
                <a:cubicBezTo>
                  <a:pt x="4137" y="9400"/>
                  <a:pt x="5236" y="9626"/>
                  <a:pt x="6330" y="9626"/>
                </a:cubicBezTo>
                <a:cubicBezTo>
                  <a:pt x="6937" y="9626"/>
                  <a:pt x="7541" y="9556"/>
                  <a:pt x="8135" y="9379"/>
                </a:cubicBezTo>
                <a:cubicBezTo>
                  <a:pt x="8923" y="9146"/>
                  <a:pt x="9623" y="8825"/>
                  <a:pt x="10411" y="8650"/>
                </a:cubicBezTo>
                <a:cubicBezTo>
                  <a:pt x="10995" y="8562"/>
                  <a:pt x="11462" y="8124"/>
                  <a:pt x="11578" y="7570"/>
                </a:cubicBezTo>
                <a:cubicBezTo>
                  <a:pt x="12133" y="8095"/>
                  <a:pt x="12629" y="8650"/>
                  <a:pt x="13125" y="9233"/>
                </a:cubicBezTo>
                <a:cubicBezTo>
                  <a:pt x="13125" y="9292"/>
                  <a:pt x="13154" y="9350"/>
                  <a:pt x="13213" y="9379"/>
                </a:cubicBezTo>
                <a:cubicBezTo>
                  <a:pt x="13242" y="9409"/>
                  <a:pt x="13300" y="9438"/>
                  <a:pt x="13359" y="9496"/>
                </a:cubicBezTo>
                <a:lnTo>
                  <a:pt x="13446" y="9613"/>
                </a:lnTo>
                <a:cubicBezTo>
                  <a:pt x="13300" y="9613"/>
                  <a:pt x="13154" y="9584"/>
                  <a:pt x="13008" y="9584"/>
                </a:cubicBezTo>
                <a:cubicBezTo>
                  <a:pt x="12752" y="9549"/>
                  <a:pt x="12496" y="9535"/>
                  <a:pt x="12233" y="9535"/>
                </a:cubicBezTo>
                <a:cubicBezTo>
                  <a:pt x="12048" y="9535"/>
                  <a:pt x="11859" y="9542"/>
                  <a:pt x="11666" y="9554"/>
                </a:cubicBezTo>
                <a:cubicBezTo>
                  <a:pt x="10936" y="9584"/>
                  <a:pt x="10236" y="9788"/>
                  <a:pt x="9565" y="10109"/>
                </a:cubicBezTo>
                <a:cubicBezTo>
                  <a:pt x="8222" y="10809"/>
                  <a:pt x="7142" y="11948"/>
                  <a:pt x="5654" y="12385"/>
                </a:cubicBezTo>
                <a:cubicBezTo>
                  <a:pt x="5450" y="12444"/>
                  <a:pt x="5420" y="12794"/>
                  <a:pt x="5654" y="12823"/>
                </a:cubicBezTo>
                <a:cubicBezTo>
                  <a:pt x="6631" y="13004"/>
                  <a:pt x="7642" y="13185"/>
                  <a:pt x="8645" y="13185"/>
                </a:cubicBezTo>
                <a:cubicBezTo>
                  <a:pt x="9260" y="13185"/>
                  <a:pt x="9871" y="13117"/>
                  <a:pt x="10469" y="12940"/>
                </a:cubicBezTo>
                <a:cubicBezTo>
                  <a:pt x="11929" y="12473"/>
                  <a:pt x="12892" y="11335"/>
                  <a:pt x="13884" y="10226"/>
                </a:cubicBezTo>
                <a:lnTo>
                  <a:pt x="13942" y="10226"/>
                </a:lnTo>
                <a:cubicBezTo>
                  <a:pt x="14497" y="10985"/>
                  <a:pt x="15051" y="11743"/>
                  <a:pt x="15548" y="12561"/>
                </a:cubicBezTo>
                <a:cubicBezTo>
                  <a:pt x="15510" y="12560"/>
                  <a:pt x="15472" y="12559"/>
                  <a:pt x="15435" y="12559"/>
                </a:cubicBezTo>
                <a:cubicBezTo>
                  <a:pt x="14426" y="12559"/>
                  <a:pt x="13476" y="12936"/>
                  <a:pt x="12717" y="13611"/>
                </a:cubicBezTo>
                <a:cubicBezTo>
                  <a:pt x="12191" y="14107"/>
                  <a:pt x="11549" y="14516"/>
                  <a:pt x="10849" y="14779"/>
                </a:cubicBezTo>
                <a:cubicBezTo>
                  <a:pt x="10178" y="14983"/>
                  <a:pt x="9477" y="15129"/>
                  <a:pt x="8806" y="15333"/>
                </a:cubicBezTo>
                <a:cubicBezTo>
                  <a:pt x="8572" y="15392"/>
                  <a:pt x="8572" y="15713"/>
                  <a:pt x="8806" y="15771"/>
                </a:cubicBezTo>
                <a:cubicBezTo>
                  <a:pt x="9531" y="15964"/>
                  <a:pt x="10277" y="16078"/>
                  <a:pt x="11042" y="16078"/>
                </a:cubicBezTo>
                <a:cubicBezTo>
                  <a:pt x="11200" y="16078"/>
                  <a:pt x="11360" y="16073"/>
                  <a:pt x="11520" y="16063"/>
                </a:cubicBezTo>
                <a:cubicBezTo>
                  <a:pt x="12308" y="16063"/>
                  <a:pt x="13125" y="15975"/>
                  <a:pt x="13913" y="15771"/>
                </a:cubicBezTo>
                <a:cubicBezTo>
                  <a:pt x="14993" y="15421"/>
                  <a:pt x="15956" y="14574"/>
                  <a:pt x="16131" y="13465"/>
                </a:cubicBezTo>
                <a:cubicBezTo>
                  <a:pt x="16452" y="14020"/>
                  <a:pt x="16744" y="14604"/>
                  <a:pt x="17036" y="15216"/>
                </a:cubicBezTo>
                <a:cubicBezTo>
                  <a:pt x="17072" y="15298"/>
                  <a:pt x="17136" y="15332"/>
                  <a:pt x="17204" y="15332"/>
                </a:cubicBezTo>
                <a:cubicBezTo>
                  <a:pt x="17356" y="15332"/>
                  <a:pt x="17525" y="15164"/>
                  <a:pt x="17445" y="14983"/>
                </a:cubicBezTo>
                <a:cubicBezTo>
                  <a:pt x="17182" y="14428"/>
                  <a:pt x="16890" y="13903"/>
                  <a:pt x="16627" y="13378"/>
                </a:cubicBezTo>
                <a:cubicBezTo>
                  <a:pt x="17649" y="13349"/>
                  <a:pt x="18583" y="12035"/>
                  <a:pt x="19079" y="11276"/>
                </a:cubicBezTo>
                <a:cubicBezTo>
                  <a:pt x="19488" y="10576"/>
                  <a:pt x="19809" y="9846"/>
                  <a:pt x="20071" y="9088"/>
                </a:cubicBezTo>
                <a:cubicBezTo>
                  <a:pt x="20334" y="8387"/>
                  <a:pt x="20626" y="7628"/>
                  <a:pt x="21326" y="7278"/>
                </a:cubicBezTo>
                <a:cubicBezTo>
                  <a:pt x="21555" y="7151"/>
                  <a:pt x="21408" y="6847"/>
                  <a:pt x="21193" y="6847"/>
                </a:cubicBezTo>
                <a:cubicBezTo>
                  <a:pt x="21161" y="6847"/>
                  <a:pt x="21127" y="6854"/>
                  <a:pt x="21093" y="6869"/>
                </a:cubicBezTo>
                <a:cubicBezTo>
                  <a:pt x="19779" y="7570"/>
                  <a:pt x="18612" y="8416"/>
                  <a:pt x="17561" y="9467"/>
                </a:cubicBezTo>
                <a:cubicBezTo>
                  <a:pt x="17007" y="9876"/>
                  <a:pt x="16540" y="10372"/>
                  <a:pt x="16160" y="10955"/>
                </a:cubicBezTo>
                <a:cubicBezTo>
                  <a:pt x="15985" y="11306"/>
                  <a:pt x="15869" y="11685"/>
                  <a:pt x="15839" y="12094"/>
                </a:cubicBezTo>
                <a:cubicBezTo>
                  <a:pt x="15314" y="11247"/>
                  <a:pt x="14760" y="10459"/>
                  <a:pt x="14147" y="9700"/>
                </a:cubicBezTo>
                <a:cubicBezTo>
                  <a:pt x="14526" y="9671"/>
                  <a:pt x="14906" y="9554"/>
                  <a:pt x="15256" y="9379"/>
                </a:cubicBezTo>
                <a:cubicBezTo>
                  <a:pt x="16015" y="9000"/>
                  <a:pt x="16598" y="8329"/>
                  <a:pt x="16861" y="7512"/>
                </a:cubicBezTo>
                <a:cubicBezTo>
                  <a:pt x="17065" y="6986"/>
                  <a:pt x="17240" y="6490"/>
                  <a:pt x="17415" y="5965"/>
                </a:cubicBezTo>
                <a:cubicBezTo>
                  <a:pt x="17591" y="5585"/>
                  <a:pt x="17591" y="5148"/>
                  <a:pt x="17474" y="4739"/>
                </a:cubicBezTo>
                <a:cubicBezTo>
                  <a:pt x="17270" y="4359"/>
                  <a:pt x="17007" y="4009"/>
                  <a:pt x="16715" y="3717"/>
                </a:cubicBezTo>
                <a:cubicBezTo>
                  <a:pt x="16394" y="3338"/>
                  <a:pt x="16015" y="3017"/>
                  <a:pt x="15664" y="2725"/>
                </a:cubicBezTo>
                <a:cubicBezTo>
                  <a:pt x="15618" y="2697"/>
                  <a:pt x="15568" y="2684"/>
                  <a:pt x="15521" y="2684"/>
                </a:cubicBezTo>
                <a:cubicBezTo>
                  <a:pt x="15421" y="2684"/>
                  <a:pt x="15334" y="2743"/>
                  <a:pt x="15314" y="2842"/>
                </a:cubicBezTo>
                <a:cubicBezTo>
                  <a:pt x="14935" y="3980"/>
                  <a:pt x="15518" y="5264"/>
                  <a:pt x="14876" y="6344"/>
                </a:cubicBezTo>
                <a:cubicBezTo>
                  <a:pt x="14380" y="7161"/>
                  <a:pt x="13534" y="7803"/>
                  <a:pt x="13359" y="8737"/>
                </a:cubicBezTo>
                <a:cubicBezTo>
                  <a:pt x="12950" y="8241"/>
                  <a:pt x="12512" y="7774"/>
                  <a:pt x="12045" y="7307"/>
                </a:cubicBezTo>
                <a:cubicBezTo>
                  <a:pt x="12045" y="7307"/>
                  <a:pt x="12075" y="7307"/>
                  <a:pt x="12075" y="7278"/>
                </a:cubicBezTo>
                <a:cubicBezTo>
                  <a:pt x="12250" y="6869"/>
                  <a:pt x="12658" y="6753"/>
                  <a:pt x="12892" y="6373"/>
                </a:cubicBezTo>
                <a:cubicBezTo>
                  <a:pt x="13067" y="6052"/>
                  <a:pt x="13184" y="5702"/>
                  <a:pt x="13242" y="5352"/>
                </a:cubicBezTo>
                <a:cubicBezTo>
                  <a:pt x="13388" y="4593"/>
                  <a:pt x="13300" y="3805"/>
                  <a:pt x="12979" y="3134"/>
                </a:cubicBezTo>
                <a:cubicBezTo>
                  <a:pt x="12600" y="2375"/>
                  <a:pt x="12075" y="1704"/>
                  <a:pt x="11403" y="1178"/>
                </a:cubicBezTo>
                <a:cubicBezTo>
                  <a:pt x="10849" y="653"/>
                  <a:pt x="10236" y="157"/>
                  <a:pt x="9477" y="11"/>
                </a:cubicBezTo>
                <a:cubicBezTo>
                  <a:pt x="9453" y="4"/>
                  <a:pt x="9429" y="1"/>
                  <a:pt x="9406" y="1"/>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46" name="Google Shape;346;g13edbe849d4_0_962"/>
          <p:cNvSpPr/>
          <p:nvPr/>
        </p:nvSpPr>
        <p:spPr>
          <a:xfrm rot="-5400000">
            <a:off x="15539102" y="8406557"/>
            <a:ext cx="2641813" cy="2953691"/>
          </a:xfrm>
          <a:custGeom>
            <a:rect b="b" l="l" r="r" t="t"/>
            <a:pathLst>
              <a:path extrusionOk="0" h="43726" w="39109">
                <a:moveTo>
                  <a:pt x="22320" y="1"/>
                </a:moveTo>
                <a:cubicBezTo>
                  <a:pt x="20507" y="1"/>
                  <a:pt x="18704" y="165"/>
                  <a:pt x="16957" y="421"/>
                </a:cubicBezTo>
                <a:lnTo>
                  <a:pt x="15848" y="596"/>
                </a:lnTo>
                <a:cubicBezTo>
                  <a:pt x="11004" y="1326"/>
                  <a:pt x="5021" y="2435"/>
                  <a:pt x="2044" y="7046"/>
                </a:cubicBezTo>
                <a:cubicBezTo>
                  <a:pt x="59" y="10111"/>
                  <a:pt x="439" y="15393"/>
                  <a:pt x="293" y="19158"/>
                </a:cubicBezTo>
                <a:cubicBezTo>
                  <a:pt x="1" y="24090"/>
                  <a:pt x="88" y="29052"/>
                  <a:pt x="497" y="33984"/>
                </a:cubicBezTo>
                <a:cubicBezTo>
                  <a:pt x="1139" y="40668"/>
                  <a:pt x="4116" y="43411"/>
                  <a:pt x="9544" y="43586"/>
                </a:cubicBezTo>
                <a:cubicBezTo>
                  <a:pt x="12104" y="43664"/>
                  <a:pt x="14656" y="43725"/>
                  <a:pt x="17199" y="43725"/>
                </a:cubicBezTo>
                <a:cubicBezTo>
                  <a:pt x="19411" y="43725"/>
                  <a:pt x="21617" y="43679"/>
                  <a:pt x="23816" y="43557"/>
                </a:cubicBezTo>
                <a:cubicBezTo>
                  <a:pt x="27435" y="43353"/>
                  <a:pt x="31433" y="43557"/>
                  <a:pt x="34702" y="41660"/>
                </a:cubicBezTo>
                <a:cubicBezTo>
                  <a:pt x="37971" y="39763"/>
                  <a:pt x="38963" y="35560"/>
                  <a:pt x="39021" y="31299"/>
                </a:cubicBezTo>
                <a:cubicBezTo>
                  <a:pt x="39109" y="25987"/>
                  <a:pt x="38759" y="20646"/>
                  <a:pt x="38642" y="15306"/>
                </a:cubicBezTo>
                <a:cubicBezTo>
                  <a:pt x="38584" y="10694"/>
                  <a:pt x="37591" y="5616"/>
                  <a:pt x="33856" y="3135"/>
                </a:cubicBezTo>
                <a:cubicBezTo>
                  <a:pt x="30308" y="790"/>
                  <a:pt x="26293" y="1"/>
                  <a:pt x="22320"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nvGrpSpPr>
          <p:cNvPr id="347" name="Google Shape;347;g13edbe849d4_0_962"/>
          <p:cNvGrpSpPr/>
          <p:nvPr/>
        </p:nvGrpSpPr>
        <p:grpSpPr>
          <a:xfrm flipH="1" rot="-5400000">
            <a:off x="16243951" y="8173022"/>
            <a:ext cx="3465197" cy="1892760"/>
            <a:chOff x="6928067" y="2555588"/>
            <a:chExt cx="1830919" cy="1000190"/>
          </a:xfrm>
        </p:grpSpPr>
        <p:sp>
          <p:nvSpPr>
            <p:cNvPr id="348" name="Google Shape;348;g13edbe849d4_0_962"/>
            <p:cNvSpPr/>
            <p:nvPr/>
          </p:nvSpPr>
          <p:spPr>
            <a:xfrm>
              <a:off x="6928067" y="2555588"/>
              <a:ext cx="1830919" cy="1000190"/>
            </a:xfrm>
            <a:custGeom>
              <a:rect b="b" l="l" r="r" t="t"/>
              <a:pathLst>
                <a:path extrusionOk="0" h="16166" w="29593">
                  <a:moveTo>
                    <a:pt x="3585" y="0"/>
                  </a:moveTo>
                  <a:cubicBezTo>
                    <a:pt x="2473" y="0"/>
                    <a:pt x="1362" y="81"/>
                    <a:pt x="263" y="240"/>
                  </a:cubicBezTo>
                  <a:cubicBezTo>
                    <a:pt x="88" y="269"/>
                    <a:pt x="0" y="444"/>
                    <a:pt x="88" y="590"/>
                  </a:cubicBezTo>
                  <a:cubicBezTo>
                    <a:pt x="1927" y="4238"/>
                    <a:pt x="4582" y="7390"/>
                    <a:pt x="7851" y="9813"/>
                  </a:cubicBezTo>
                  <a:cubicBezTo>
                    <a:pt x="11120" y="12235"/>
                    <a:pt x="14914" y="13928"/>
                    <a:pt x="18912" y="14687"/>
                  </a:cubicBezTo>
                  <a:cubicBezTo>
                    <a:pt x="20791" y="14996"/>
                    <a:pt x="22670" y="15138"/>
                    <a:pt x="24561" y="15138"/>
                  </a:cubicBezTo>
                  <a:cubicBezTo>
                    <a:pt x="25167" y="15138"/>
                    <a:pt x="25775" y="15124"/>
                    <a:pt x="26384" y="15095"/>
                  </a:cubicBezTo>
                  <a:cubicBezTo>
                    <a:pt x="26676" y="15241"/>
                    <a:pt x="26967" y="15387"/>
                    <a:pt x="27289" y="15475"/>
                  </a:cubicBezTo>
                  <a:lnTo>
                    <a:pt x="29273" y="16146"/>
                  </a:lnTo>
                  <a:cubicBezTo>
                    <a:pt x="29304" y="16160"/>
                    <a:pt x="29332" y="16166"/>
                    <a:pt x="29357" y="16166"/>
                  </a:cubicBezTo>
                  <a:cubicBezTo>
                    <a:pt x="29551" y="16166"/>
                    <a:pt x="29593" y="15811"/>
                    <a:pt x="29361" y="15708"/>
                  </a:cubicBezTo>
                  <a:lnTo>
                    <a:pt x="27668" y="15125"/>
                  </a:lnTo>
                  <a:cubicBezTo>
                    <a:pt x="27376" y="15037"/>
                    <a:pt x="27084" y="14949"/>
                    <a:pt x="26822" y="14833"/>
                  </a:cubicBezTo>
                  <a:cubicBezTo>
                    <a:pt x="26792" y="14716"/>
                    <a:pt x="26705" y="14628"/>
                    <a:pt x="26588" y="14628"/>
                  </a:cubicBezTo>
                  <a:lnTo>
                    <a:pt x="26501" y="14628"/>
                  </a:lnTo>
                  <a:cubicBezTo>
                    <a:pt x="26325" y="14453"/>
                    <a:pt x="26179" y="14278"/>
                    <a:pt x="26063" y="14074"/>
                  </a:cubicBezTo>
                  <a:cubicBezTo>
                    <a:pt x="25450" y="13140"/>
                    <a:pt x="24779" y="12264"/>
                    <a:pt x="24107" y="11418"/>
                  </a:cubicBezTo>
                  <a:cubicBezTo>
                    <a:pt x="22677" y="9696"/>
                    <a:pt x="21072" y="8120"/>
                    <a:pt x="19350" y="6690"/>
                  </a:cubicBezTo>
                  <a:cubicBezTo>
                    <a:pt x="17687" y="5289"/>
                    <a:pt x="15935" y="4034"/>
                    <a:pt x="14068" y="2925"/>
                  </a:cubicBezTo>
                  <a:cubicBezTo>
                    <a:pt x="12054" y="1699"/>
                    <a:pt x="9865" y="853"/>
                    <a:pt x="7588" y="357"/>
                  </a:cubicBezTo>
                  <a:cubicBezTo>
                    <a:pt x="6265" y="118"/>
                    <a:pt x="4924" y="0"/>
                    <a:pt x="3585" y="0"/>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nvGrpSpPr>
            <p:cNvPr id="349" name="Google Shape;349;g13edbe849d4_0_962"/>
            <p:cNvGrpSpPr/>
            <p:nvPr/>
          </p:nvGrpSpPr>
          <p:grpSpPr>
            <a:xfrm>
              <a:off x="7124316" y="2726160"/>
              <a:ext cx="1447758" cy="751473"/>
              <a:chOff x="7124316" y="2726160"/>
              <a:chExt cx="1447758" cy="751473"/>
            </a:xfrm>
          </p:grpSpPr>
          <p:sp>
            <p:nvSpPr>
              <p:cNvPr id="350" name="Google Shape;350;g13edbe849d4_0_962"/>
              <p:cNvSpPr/>
              <p:nvPr/>
            </p:nvSpPr>
            <p:spPr>
              <a:xfrm>
                <a:off x="7124316" y="2726160"/>
                <a:ext cx="1447758" cy="751473"/>
              </a:xfrm>
              <a:custGeom>
                <a:rect b="b" l="l" r="r" t="t"/>
                <a:pathLst>
                  <a:path extrusionOk="0" h="12146" w="23400">
                    <a:moveTo>
                      <a:pt x="155" y="1"/>
                    </a:moveTo>
                    <a:cubicBezTo>
                      <a:pt x="64" y="1"/>
                      <a:pt x="0" y="149"/>
                      <a:pt x="97" y="197"/>
                    </a:cubicBezTo>
                    <a:cubicBezTo>
                      <a:pt x="7452" y="4809"/>
                      <a:pt x="15157" y="8807"/>
                      <a:pt x="23183" y="12134"/>
                    </a:cubicBezTo>
                    <a:cubicBezTo>
                      <a:pt x="23199" y="12142"/>
                      <a:pt x="23215" y="12146"/>
                      <a:pt x="23231" y="12146"/>
                    </a:cubicBezTo>
                    <a:cubicBezTo>
                      <a:pt x="23327" y="12146"/>
                      <a:pt x="23400" y="12009"/>
                      <a:pt x="23299" y="11959"/>
                    </a:cubicBezTo>
                    <a:cubicBezTo>
                      <a:pt x="15273" y="8632"/>
                      <a:pt x="7539" y="4633"/>
                      <a:pt x="214" y="22"/>
                    </a:cubicBezTo>
                    <a:cubicBezTo>
                      <a:pt x="194" y="7"/>
                      <a:pt x="174" y="1"/>
                      <a:pt x="155"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51" name="Google Shape;351;g13edbe849d4_0_962"/>
              <p:cNvSpPr/>
              <p:nvPr/>
            </p:nvSpPr>
            <p:spPr>
              <a:xfrm>
                <a:off x="7895699" y="2991702"/>
                <a:ext cx="275012" cy="309907"/>
              </a:xfrm>
              <a:custGeom>
                <a:rect b="b" l="l" r="r" t="t"/>
                <a:pathLst>
                  <a:path extrusionOk="0" h="5009" w="4445">
                    <a:moveTo>
                      <a:pt x="144" y="0"/>
                    </a:moveTo>
                    <a:cubicBezTo>
                      <a:pt x="68" y="0"/>
                      <a:pt x="1" y="76"/>
                      <a:pt x="62" y="137"/>
                    </a:cubicBezTo>
                    <a:cubicBezTo>
                      <a:pt x="1288" y="1888"/>
                      <a:pt x="2689" y="3493"/>
                      <a:pt x="4206" y="4982"/>
                    </a:cubicBezTo>
                    <a:cubicBezTo>
                      <a:pt x="4231" y="5001"/>
                      <a:pt x="4257" y="5009"/>
                      <a:pt x="4282" y="5009"/>
                    </a:cubicBezTo>
                    <a:cubicBezTo>
                      <a:pt x="4373" y="5009"/>
                      <a:pt x="4444" y="4899"/>
                      <a:pt x="4352" y="4807"/>
                    </a:cubicBezTo>
                    <a:cubicBezTo>
                      <a:pt x="2835" y="3348"/>
                      <a:pt x="1463" y="1742"/>
                      <a:pt x="237" y="50"/>
                    </a:cubicBezTo>
                    <a:cubicBezTo>
                      <a:pt x="211" y="14"/>
                      <a:pt x="176" y="0"/>
                      <a:pt x="144"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52" name="Google Shape;352;g13edbe849d4_0_962"/>
              <p:cNvSpPr/>
              <p:nvPr/>
            </p:nvSpPr>
            <p:spPr>
              <a:xfrm>
                <a:off x="7388249" y="2757033"/>
                <a:ext cx="153994" cy="215555"/>
              </a:xfrm>
              <a:custGeom>
                <a:rect b="b" l="l" r="r" t="t"/>
                <a:pathLst>
                  <a:path extrusionOk="0" h="3484" w="2489">
                    <a:moveTo>
                      <a:pt x="160" y="0"/>
                    </a:moveTo>
                    <a:cubicBezTo>
                      <a:pt x="85" y="0"/>
                      <a:pt x="1" y="83"/>
                      <a:pt x="63" y="165"/>
                    </a:cubicBezTo>
                    <a:lnTo>
                      <a:pt x="2252" y="3434"/>
                    </a:lnTo>
                    <a:cubicBezTo>
                      <a:pt x="2278" y="3469"/>
                      <a:pt x="2312" y="3483"/>
                      <a:pt x="2345" y="3483"/>
                    </a:cubicBezTo>
                    <a:cubicBezTo>
                      <a:pt x="2421" y="3483"/>
                      <a:pt x="2488" y="3408"/>
                      <a:pt x="2427" y="3346"/>
                    </a:cubicBezTo>
                    <a:lnTo>
                      <a:pt x="238" y="48"/>
                    </a:lnTo>
                    <a:cubicBezTo>
                      <a:pt x="221" y="14"/>
                      <a:pt x="191" y="0"/>
                      <a:pt x="160"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53" name="Google Shape;353;g13edbe849d4_0_962"/>
              <p:cNvSpPr/>
              <p:nvPr/>
            </p:nvSpPr>
            <p:spPr>
              <a:xfrm>
                <a:off x="7633869" y="2868892"/>
                <a:ext cx="152633" cy="235477"/>
              </a:xfrm>
              <a:custGeom>
                <a:rect b="b" l="l" r="r" t="t"/>
                <a:pathLst>
                  <a:path extrusionOk="0" h="3806" w="2467">
                    <a:moveTo>
                      <a:pt x="144" y="1"/>
                    </a:moveTo>
                    <a:cubicBezTo>
                      <a:pt x="68" y="1"/>
                      <a:pt x="1" y="76"/>
                      <a:pt x="62" y="138"/>
                    </a:cubicBezTo>
                    <a:cubicBezTo>
                      <a:pt x="821" y="1334"/>
                      <a:pt x="1551" y="2531"/>
                      <a:pt x="2251" y="3757"/>
                    </a:cubicBezTo>
                    <a:cubicBezTo>
                      <a:pt x="2269" y="3792"/>
                      <a:pt x="2297" y="3806"/>
                      <a:pt x="2326" y="3806"/>
                    </a:cubicBezTo>
                    <a:cubicBezTo>
                      <a:pt x="2394" y="3806"/>
                      <a:pt x="2467" y="3730"/>
                      <a:pt x="2426" y="3669"/>
                    </a:cubicBezTo>
                    <a:cubicBezTo>
                      <a:pt x="1726" y="2414"/>
                      <a:pt x="996" y="1217"/>
                      <a:pt x="237" y="50"/>
                    </a:cubicBezTo>
                    <a:cubicBezTo>
                      <a:pt x="211" y="15"/>
                      <a:pt x="177" y="1"/>
                      <a:pt x="144"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54" name="Google Shape;354;g13edbe849d4_0_962"/>
              <p:cNvSpPr/>
              <p:nvPr/>
            </p:nvSpPr>
            <p:spPr>
              <a:xfrm>
                <a:off x="8269264" y="3259348"/>
                <a:ext cx="138218" cy="158573"/>
              </a:xfrm>
              <a:custGeom>
                <a:rect b="b" l="l" r="r" t="t"/>
                <a:pathLst>
                  <a:path extrusionOk="0" h="2563" w="2234">
                    <a:moveTo>
                      <a:pt x="136" y="0"/>
                    </a:moveTo>
                    <a:cubicBezTo>
                      <a:pt x="64" y="0"/>
                      <a:pt x="0" y="102"/>
                      <a:pt x="65" y="189"/>
                    </a:cubicBezTo>
                    <a:lnTo>
                      <a:pt x="2021" y="2524"/>
                    </a:lnTo>
                    <a:cubicBezTo>
                      <a:pt x="2041" y="2551"/>
                      <a:pt x="2065" y="2563"/>
                      <a:pt x="2089" y="2563"/>
                    </a:cubicBezTo>
                    <a:cubicBezTo>
                      <a:pt x="2164" y="2563"/>
                      <a:pt x="2234" y="2445"/>
                      <a:pt x="2167" y="2378"/>
                    </a:cubicBezTo>
                    <a:lnTo>
                      <a:pt x="211" y="43"/>
                    </a:lnTo>
                    <a:cubicBezTo>
                      <a:pt x="188" y="13"/>
                      <a:pt x="162" y="0"/>
                      <a:pt x="136"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55" name="Google Shape;355;g13edbe849d4_0_962"/>
              <p:cNvSpPr/>
              <p:nvPr/>
            </p:nvSpPr>
            <p:spPr>
              <a:xfrm>
                <a:off x="7737995" y="3189127"/>
                <a:ext cx="214627" cy="88103"/>
              </a:xfrm>
              <a:custGeom>
                <a:rect b="b" l="l" r="r" t="t"/>
                <a:pathLst>
                  <a:path extrusionOk="0" h="1424" w="3469">
                    <a:moveTo>
                      <a:pt x="3332" y="0"/>
                    </a:moveTo>
                    <a:cubicBezTo>
                      <a:pt x="3317" y="0"/>
                      <a:pt x="3300" y="3"/>
                      <a:pt x="3282" y="11"/>
                    </a:cubicBezTo>
                    <a:cubicBezTo>
                      <a:pt x="2202" y="332"/>
                      <a:pt x="1152" y="740"/>
                      <a:pt x="101" y="1236"/>
                    </a:cubicBezTo>
                    <a:cubicBezTo>
                      <a:pt x="1" y="1287"/>
                      <a:pt x="73" y="1423"/>
                      <a:pt x="170" y="1423"/>
                    </a:cubicBezTo>
                    <a:cubicBezTo>
                      <a:pt x="185" y="1423"/>
                      <a:pt x="201" y="1420"/>
                      <a:pt x="218" y="1411"/>
                    </a:cubicBezTo>
                    <a:cubicBezTo>
                      <a:pt x="1239" y="945"/>
                      <a:pt x="2290" y="536"/>
                      <a:pt x="3341" y="215"/>
                    </a:cubicBezTo>
                    <a:cubicBezTo>
                      <a:pt x="3469" y="164"/>
                      <a:pt x="3439" y="0"/>
                      <a:pt x="3332"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56" name="Google Shape;356;g13edbe849d4_0_962"/>
              <p:cNvSpPr/>
              <p:nvPr/>
            </p:nvSpPr>
            <p:spPr>
              <a:xfrm>
                <a:off x="7447396" y="3017564"/>
                <a:ext cx="192849" cy="77214"/>
              </a:xfrm>
              <a:custGeom>
                <a:rect b="b" l="l" r="r" t="t"/>
                <a:pathLst>
                  <a:path extrusionOk="0" h="1248" w="3117">
                    <a:moveTo>
                      <a:pt x="2980" y="1"/>
                    </a:moveTo>
                    <a:cubicBezTo>
                      <a:pt x="2965" y="1"/>
                      <a:pt x="2948" y="4"/>
                      <a:pt x="2930" y="11"/>
                    </a:cubicBezTo>
                    <a:lnTo>
                      <a:pt x="128" y="1032"/>
                    </a:lnTo>
                    <a:cubicBezTo>
                      <a:pt x="0" y="1084"/>
                      <a:pt x="52" y="1247"/>
                      <a:pt x="145" y="1247"/>
                    </a:cubicBezTo>
                    <a:cubicBezTo>
                      <a:pt x="159" y="1247"/>
                      <a:pt x="172" y="1244"/>
                      <a:pt x="187" y="1237"/>
                    </a:cubicBezTo>
                    <a:lnTo>
                      <a:pt x="2989" y="215"/>
                    </a:lnTo>
                    <a:cubicBezTo>
                      <a:pt x="3117" y="164"/>
                      <a:pt x="3087" y="1"/>
                      <a:pt x="2980"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57" name="Google Shape;357;g13edbe849d4_0_962"/>
              <p:cNvSpPr/>
              <p:nvPr/>
            </p:nvSpPr>
            <p:spPr>
              <a:xfrm>
                <a:off x="7183153" y="2842907"/>
                <a:ext cx="154242" cy="43742"/>
              </a:xfrm>
              <a:custGeom>
                <a:rect b="b" l="l" r="r" t="t"/>
                <a:pathLst>
                  <a:path extrusionOk="0" h="707" w="2493">
                    <a:moveTo>
                      <a:pt x="2326" y="0"/>
                    </a:moveTo>
                    <a:cubicBezTo>
                      <a:pt x="2317" y="0"/>
                      <a:pt x="2308" y="1"/>
                      <a:pt x="2298" y="3"/>
                    </a:cubicBezTo>
                    <a:lnTo>
                      <a:pt x="109" y="499"/>
                    </a:lnTo>
                    <a:cubicBezTo>
                      <a:pt x="0" y="526"/>
                      <a:pt x="44" y="706"/>
                      <a:pt x="145" y="706"/>
                    </a:cubicBezTo>
                    <a:cubicBezTo>
                      <a:pt x="152" y="706"/>
                      <a:pt x="160" y="705"/>
                      <a:pt x="168" y="703"/>
                    </a:cubicBezTo>
                    <a:lnTo>
                      <a:pt x="2356" y="207"/>
                    </a:lnTo>
                    <a:cubicBezTo>
                      <a:pt x="2493" y="180"/>
                      <a:pt x="2451" y="0"/>
                      <a:pt x="2326"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58" name="Google Shape;358;g13edbe849d4_0_962"/>
              <p:cNvSpPr/>
              <p:nvPr/>
            </p:nvSpPr>
            <p:spPr>
              <a:xfrm>
                <a:off x="8060828" y="3342005"/>
                <a:ext cx="214503" cy="77276"/>
              </a:xfrm>
              <a:custGeom>
                <a:rect b="b" l="l" r="r" t="t"/>
                <a:pathLst>
                  <a:path extrusionOk="0" h="1249" w="3467">
                    <a:moveTo>
                      <a:pt x="3100" y="1"/>
                    </a:moveTo>
                    <a:cubicBezTo>
                      <a:pt x="2842" y="1"/>
                      <a:pt x="2523" y="194"/>
                      <a:pt x="2325" y="254"/>
                    </a:cubicBezTo>
                    <a:lnTo>
                      <a:pt x="136" y="1042"/>
                    </a:lnTo>
                    <a:cubicBezTo>
                      <a:pt x="0" y="1069"/>
                      <a:pt x="42" y="1249"/>
                      <a:pt x="167" y="1249"/>
                    </a:cubicBezTo>
                    <a:cubicBezTo>
                      <a:pt x="176" y="1249"/>
                      <a:pt x="185" y="1248"/>
                      <a:pt x="195" y="1246"/>
                    </a:cubicBezTo>
                    <a:lnTo>
                      <a:pt x="1683" y="692"/>
                    </a:lnTo>
                    <a:cubicBezTo>
                      <a:pt x="1835" y="641"/>
                      <a:pt x="2771" y="220"/>
                      <a:pt x="3117" y="220"/>
                    </a:cubicBezTo>
                    <a:cubicBezTo>
                      <a:pt x="3171" y="220"/>
                      <a:pt x="3210" y="230"/>
                      <a:pt x="3230" y="254"/>
                    </a:cubicBezTo>
                    <a:cubicBezTo>
                      <a:pt x="3248" y="289"/>
                      <a:pt x="3278" y="303"/>
                      <a:pt x="3310" y="303"/>
                    </a:cubicBezTo>
                    <a:cubicBezTo>
                      <a:pt x="3385" y="303"/>
                      <a:pt x="3466" y="227"/>
                      <a:pt x="3405" y="166"/>
                    </a:cubicBezTo>
                    <a:cubicBezTo>
                      <a:pt x="3330" y="44"/>
                      <a:pt x="3222" y="1"/>
                      <a:pt x="3100"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grpSp>
      <p:sp>
        <p:nvSpPr>
          <p:cNvPr id="359" name="Google Shape;359;g13edbe849d4_0_962"/>
          <p:cNvSpPr/>
          <p:nvPr/>
        </p:nvSpPr>
        <p:spPr>
          <a:xfrm flipH="1" rot="-8999813">
            <a:off x="15557015" y="9047333"/>
            <a:ext cx="3520257" cy="1726220"/>
          </a:xfrm>
          <a:custGeom>
            <a:rect b="b" l="l" r="r" t="t"/>
            <a:pathLst>
              <a:path extrusionOk="0" h="13033" w="24295">
                <a:moveTo>
                  <a:pt x="15897" y="1"/>
                </a:moveTo>
                <a:cubicBezTo>
                  <a:pt x="15839" y="1"/>
                  <a:pt x="15751" y="30"/>
                  <a:pt x="15722" y="88"/>
                </a:cubicBezTo>
                <a:cubicBezTo>
                  <a:pt x="15664" y="147"/>
                  <a:pt x="15634" y="205"/>
                  <a:pt x="15664" y="293"/>
                </a:cubicBezTo>
                <a:cubicBezTo>
                  <a:pt x="15664" y="351"/>
                  <a:pt x="15722" y="409"/>
                  <a:pt x="15809" y="439"/>
                </a:cubicBezTo>
                <a:lnTo>
                  <a:pt x="15926" y="439"/>
                </a:lnTo>
                <a:cubicBezTo>
                  <a:pt x="16043" y="614"/>
                  <a:pt x="16160" y="818"/>
                  <a:pt x="16276" y="1051"/>
                </a:cubicBezTo>
                <a:cubicBezTo>
                  <a:pt x="16452" y="1314"/>
                  <a:pt x="16656" y="1606"/>
                  <a:pt x="16831" y="1898"/>
                </a:cubicBezTo>
                <a:cubicBezTo>
                  <a:pt x="17181" y="2482"/>
                  <a:pt x="17561" y="3065"/>
                  <a:pt x="17911" y="3649"/>
                </a:cubicBezTo>
                <a:cubicBezTo>
                  <a:pt x="18582" y="4670"/>
                  <a:pt x="19224" y="5692"/>
                  <a:pt x="19866" y="6743"/>
                </a:cubicBezTo>
                <a:cubicBezTo>
                  <a:pt x="19808" y="6743"/>
                  <a:pt x="19749" y="6743"/>
                  <a:pt x="19720" y="6801"/>
                </a:cubicBezTo>
                <a:lnTo>
                  <a:pt x="19633" y="6918"/>
                </a:lnTo>
                <a:cubicBezTo>
                  <a:pt x="19078" y="6772"/>
                  <a:pt x="18524" y="6626"/>
                  <a:pt x="17969" y="6480"/>
                </a:cubicBezTo>
                <a:cubicBezTo>
                  <a:pt x="17969" y="6451"/>
                  <a:pt x="17969" y="6422"/>
                  <a:pt x="17940" y="6392"/>
                </a:cubicBezTo>
                <a:lnTo>
                  <a:pt x="17882" y="6334"/>
                </a:lnTo>
                <a:cubicBezTo>
                  <a:pt x="17882" y="6246"/>
                  <a:pt x="17852" y="6188"/>
                  <a:pt x="17765" y="6159"/>
                </a:cubicBezTo>
                <a:cubicBezTo>
                  <a:pt x="16452" y="4349"/>
                  <a:pt x="15226" y="2452"/>
                  <a:pt x="14146" y="497"/>
                </a:cubicBezTo>
                <a:cubicBezTo>
                  <a:pt x="14116" y="428"/>
                  <a:pt x="14059" y="399"/>
                  <a:pt x="14001" y="399"/>
                </a:cubicBezTo>
                <a:cubicBezTo>
                  <a:pt x="13887" y="399"/>
                  <a:pt x="13767" y="508"/>
                  <a:pt x="13825" y="643"/>
                </a:cubicBezTo>
                <a:cubicBezTo>
                  <a:pt x="14934" y="2598"/>
                  <a:pt x="16160" y="4524"/>
                  <a:pt x="17473" y="6334"/>
                </a:cubicBezTo>
                <a:cubicBezTo>
                  <a:pt x="16802" y="6130"/>
                  <a:pt x="16101" y="5925"/>
                  <a:pt x="15430" y="5692"/>
                </a:cubicBezTo>
                <a:cubicBezTo>
                  <a:pt x="15430" y="5663"/>
                  <a:pt x="15430" y="5604"/>
                  <a:pt x="15401" y="5546"/>
                </a:cubicBezTo>
                <a:cubicBezTo>
                  <a:pt x="14233" y="3853"/>
                  <a:pt x="13008" y="2160"/>
                  <a:pt x="11782" y="497"/>
                </a:cubicBezTo>
                <a:cubicBezTo>
                  <a:pt x="11753" y="453"/>
                  <a:pt x="11714" y="435"/>
                  <a:pt x="11675" y="435"/>
                </a:cubicBezTo>
                <a:cubicBezTo>
                  <a:pt x="11558" y="435"/>
                  <a:pt x="11432" y="599"/>
                  <a:pt x="11519" y="730"/>
                </a:cubicBezTo>
                <a:cubicBezTo>
                  <a:pt x="12687" y="2306"/>
                  <a:pt x="13825" y="3882"/>
                  <a:pt x="14963" y="5517"/>
                </a:cubicBezTo>
                <a:lnTo>
                  <a:pt x="14905" y="5546"/>
                </a:lnTo>
                <a:cubicBezTo>
                  <a:pt x="14088" y="5254"/>
                  <a:pt x="13270" y="4962"/>
                  <a:pt x="12453" y="4641"/>
                </a:cubicBezTo>
                <a:cubicBezTo>
                  <a:pt x="12453" y="4612"/>
                  <a:pt x="12424" y="4554"/>
                  <a:pt x="12366" y="4554"/>
                </a:cubicBezTo>
                <a:cubicBezTo>
                  <a:pt x="12395" y="4495"/>
                  <a:pt x="12366" y="4466"/>
                  <a:pt x="12336" y="4437"/>
                </a:cubicBezTo>
                <a:lnTo>
                  <a:pt x="8922" y="293"/>
                </a:lnTo>
                <a:cubicBezTo>
                  <a:pt x="8883" y="246"/>
                  <a:pt x="8836" y="226"/>
                  <a:pt x="8790" y="226"/>
                </a:cubicBezTo>
                <a:cubicBezTo>
                  <a:pt x="8665" y="226"/>
                  <a:pt x="8552" y="376"/>
                  <a:pt x="8659" y="526"/>
                </a:cubicBezTo>
                <a:lnTo>
                  <a:pt x="11899" y="4466"/>
                </a:lnTo>
                <a:cubicBezTo>
                  <a:pt x="11227" y="4233"/>
                  <a:pt x="10556" y="3999"/>
                  <a:pt x="9885" y="3824"/>
                </a:cubicBezTo>
                <a:lnTo>
                  <a:pt x="9856" y="3795"/>
                </a:lnTo>
                <a:cubicBezTo>
                  <a:pt x="8834" y="2686"/>
                  <a:pt x="7842" y="1518"/>
                  <a:pt x="6850" y="351"/>
                </a:cubicBezTo>
                <a:cubicBezTo>
                  <a:pt x="6813" y="314"/>
                  <a:pt x="6768" y="298"/>
                  <a:pt x="6724" y="298"/>
                </a:cubicBezTo>
                <a:cubicBezTo>
                  <a:pt x="6628" y="298"/>
                  <a:pt x="6538" y="377"/>
                  <a:pt x="6558" y="497"/>
                </a:cubicBezTo>
                <a:lnTo>
                  <a:pt x="6558" y="760"/>
                </a:lnTo>
                <a:cubicBezTo>
                  <a:pt x="6558" y="849"/>
                  <a:pt x="6612" y="884"/>
                  <a:pt x="6682" y="884"/>
                </a:cubicBezTo>
                <a:cubicBezTo>
                  <a:pt x="6726" y="884"/>
                  <a:pt x="6775" y="870"/>
                  <a:pt x="6820" y="847"/>
                </a:cubicBezTo>
                <a:cubicBezTo>
                  <a:pt x="7608" y="1810"/>
                  <a:pt x="8426" y="2744"/>
                  <a:pt x="9243" y="3649"/>
                </a:cubicBezTo>
                <a:cubicBezTo>
                  <a:pt x="8396" y="3415"/>
                  <a:pt x="7550" y="3240"/>
                  <a:pt x="6704" y="3094"/>
                </a:cubicBezTo>
                <a:lnTo>
                  <a:pt x="6324" y="3065"/>
                </a:lnTo>
                <a:cubicBezTo>
                  <a:pt x="5799" y="2336"/>
                  <a:pt x="5186" y="1694"/>
                  <a:pt x="4515" y="1110"/>
                </a:cubicBezTo>
                <a:cubicBezTo>
                  <a:pt x="4487" y="1082"/>
                  <a:pt x="4457" y="1070"/>
                  <a:pt x="4428" y="1070"/>
                </a:cubicBezTo>
                <a:cubicBezTo>
                  <a:pt x="4305" y="1070"/>
                  <a:pt x="4198" y="1284"/>
                  <a:pt x="4340" y="1402"/>
                </a:cubicBezTo>
                <a:cubicBezTo>
                  <a:pt x="4865" y="1869"/>
                  <a:pt x="5361" y="2423"/>
                  <a:pt x="5828" y="2978"/>
                </a:cubicBezTo>
                <a:cubicBezTo>
                  <a:pt x="5186" y="2890"/>
                  <a:pt x="4573" y="2803"/>
                  <a:pt x="3931" y="2744"/>
                </a:cubicBezTo>
                <a:cubicBezTo>
                  <a:pt x="3668" y="2394"/>
                  <a:pt x="3406" y="2102"/>
                  <a:pt x="3085" y="1839"/>
                </a:cubicBezTo>
                <a:cubicBezTo>
                  <a:pt x="3049" y="1809"/>
                  <a:pt x="3013" y="1797"/>
                  <a:pt x="2979" y="1797"/>
                </a:cubicBezTo>
                <a:cubicBezTo>
                  <a:pt x="2851" y="1797"/>
                  <a:pt x="2764" y="1986"/>
                  <a:pt x="2880" y="2102"/>
                </a:cubicBezTo>
                <a:cubicBezTo>
                  <a:pt x="3085" y="2277"/>
                  <a:pt x="3260" y="2482"/>
                  <a:pt x="3435" y="2686"/>
                </a:cubicBezTo>
                <a:lnTo>
                  <a:pt x="254" y="2306"/>
                </a:lnTo>
                <a:cubicBezTo>
                  <a:pt x="244" y="2305"/>
                  <a:pt x="235" y="2305"/>
                  <a:pt x="227" y="2305"/>
                </a:cubicBezTo>
                <a:cubicBezTo>
                  <a:pt x="18" y="2305"/>
                  <a:pt x="0" y="2629"/>
                  <a:pt x="225" y="2657"/>
                </a:cubicBezTo>
                <a:cubicBezTo>
                  <a:pt x="1392" y="2803"/>
                  <a:pt x="2559" y="2919"/>
                  <a:pt x="3727" y="3065"/>
                </a:cubicBezTo>
                <a:cubicBezTo>
                  <a:pt x="3756" y="3094"/>
                  <a:pt x="3785" y="3124"/>
                  <a:pt x="3814" y="3153"/>
                </a:cubicBezTo>
                <a:lnTo>
                  <a:pt x="2063" y="4203"/>
                </a:lnTo>
                <a:cubicBezTo>
                  <a:pt x="1914" y="4303"/>
                  <a:pt x="1998" y="4550"/>
                  <a:pt x="2133" y="4550"/>
                </a:cubicBezTo>
                <a:cubicBezTo>
                  <a:pt x="2157" y="4550"/>
                  <a:pt x="2183" y="4542"/>
                  <a:pt x="2209" y="4524"/>
                </a:cubicBezTo>
                <a:lnTo>
                  <a:pt x="4252" y="3299"/>
                </a:lnTo>
                <a:cubicBezTo>
                  <a:pt x="4310" y="3270"/>
                  <a:pt x="4340" y="3182"/>
                  <a:pt x="4340" y="3124"/>
                </a:cubicBezTo>
                <a:cubicBezTo>
                  <a:pt x="4836" y="3182"/>
                  <a:pt x="5303" y="3240"/>
                  <a:pt x="5799" y="3328"/>
                </a:cubicBezTo>
                <a:lnTo>
                  <a:pt x="3902" y="5079"/>
                </a:lnTo>
                <a:cubicBezTo>
                  <a:pt x="3786" y="5195"/>
                  <a:pt x="3891" y="5384"/>
                  <a:pt x="4027" y="5384"/>
                </a:cubicBezTo>
                <a:cubicBezTo>
                  <a:pt x="4062" y="5384"/>
                  <a:pt x="4099" y="5372"/>
                  <a:pt x="4135" y="5342"/>
                </a:cubicBezTo>
                <a:lnTo>
                  <a:pt x="6178" y="3445"/>
                </a:lnTo>
                <a:cubicBezTo>
                  <a:pt x="6202" y="3457"/>
                  <a:pt x="6232" y="3464"/>
                  <a:pt x="6262" y="3464"/>
                </a:cubicBezTo>
                <a:cubicBezTo>
                  <a:pt x="6304" y="3464"/>
                  <a:pt x="6348" y="3450"/>
                  <a:pt x="6383" y="3415"/>
                </a:cubicBezTo>
                <a:lnTo>
                  <a:pt x="6674" y="3445"/>
                </a:lnTo>
                <a:cubicBezTo>
                  <a:pt x="7521" y="3591"/>
                  <a:pt x="8367" y="3766"/>
                  <a:pt x="9214" y="3999"/>
                </a:cubicBezTo>
                <a:cubicBezTo>
                  <a:pt x="8075" y="4729"/>
                  <a:pt x="6908" y="5429"/>
                  <a:pt x="5711" y="6100"/>
                </a:cubicBezTo>
                <a:cubicBezTo>
                  <a:pt x="5538" y="6175"/>
                  <a:pt x="5617" y="6418"/>
                  <a:pt x="5770" y="6418"/>
                </a:cubicBezTo>
                <a:cubicBezTo>
                  <a:pt x="5797" y="6418"/>
                  <a:pt x="5826" y="6410"/>
                  <a:pt x="5857" y="6392"/>
                </a:cubicBezTo>
                <a:cubicBezTo>
                  <a:pt x="7141" y="5663"/>
                  <a:pt x="8426" y="4904"/>
                  <a:pt x="9651" y="4116"/>
                </a:cubicBezTo>
                <a:cubicBezTo>
                  <a:pt x="10381" y="4320"/>
                  <a:pt x="11081" y="4554"/>
                  <a:pt x="11782" y="4816"/>
                </a:cubicBezTo>
                <a:lnTo>
                  <a:pt x="8280" y="7326"/>
                </a:lnTo>
                <a:cubicBezTo>
                  <a:pt x="8111" y="7423"/>
                  <a:pt x="8241" y="7618"/>
                  <a:pt x="8389" y="7618"/>
                </a:cubicBezTo>
                <a:cubicBezTo>
                  <a:pt x="8421" y="7618"/>
                  <a:pt x="8453" y="7609"/>
                  <a:pt x="8484" y="7589"/>
                </a:cubicBezTo>
                <a:lnTo>
                  <a:pt x="12161" y="4962"/>
                </a:lnTo>
                <a:lnTo>
                  <a:pt x="12599" y="5108"/>
                </a:lnTo>
                <a:cubicBezTo>
                  <a:pt x="13241" y="5342"/>
                  <a:pt x="13883" y="5604"/>
                  <a:pt x="14554" y="5838"/>
                </a:cubicBezTo>
                <a:cubicBezTo>
                  <a:pt x="13650" y="6567"/>
                  <a:pt x="12657" y="7239"/>
                  <a:pt x="11636" y="7793"/>
                </a:cubicBezTo>
                <a:cubicBezTo>
                  <a:pt x="11432" y="7881"/>
                  <a:pt x="9564" y="8552"/>
                  <a:pt x="10352" y="8961"/>
                </a:cubicBezTo>
                <a:cubicBezTo>
                  <a:pt x="10376" y="8973"/>
                  <a:pt x="10401" y="8978"/>
                  <a:pt x="10425" y="8978"/>
                </a:cubicBezTo>
                <a:cubicBezTo>
                  <a:pt x="10575" y="8978"/>
                  <a:pt x="10705" y="8772"/>
                  <a:pt x="10559" y="8671"/>
                </a:cubicBezTo>
                <a:lnTo>
                  <a:pt x="10559" y="8671"/>
                </a:lnTo>
                <a:cubicBezTo>
                  <a:pt x="10567" y="8675"/>
                  <a:pt x="10578" y="8678"/>
                  <a:pt x="10591" y="8678"/>
                </a:cubicBezTo>
                <a:cubicBezTo>
                  <a:pt x="10795" y="8678"/>
                  <a:pt x="11590" y="8167"/>
                  <a:pt x="11753" y="8085"/>
                </a:cubicBezTo>
                <a:cubicBezTo>
                  <a:pt x="12161" y="7881"/>
                  <a:pt x="12541" y="7677"/>
                  <a:pt x="12891" y="7443"/>
                </a:cubicBezTo>
                <a:cubicBezTo>
                  <a:pt x="13621" y="7005"/>
                  <a:pt x="14292" y="6509"/>
                  <a:pt x="14934" y="5955"/>
                </a:cubicBezTo>
                <a:cubicBezTo>
                  <a:pt x="15664" y="6217"/>
                  <a:pt x="16422" y="6451"/>
                  <a:pt x="17181" y="6655"/>
                </a:cubicBezTo>
                <a:cubicBezTo>
                  <a:pt x="15780" y="8143"/>
                  <a:pt x="13766" y="8873"/>
                  <a:pt x="12190" y="10157"/>
                </a:cubicBezTo>
                <a:lnTo>
                  <a:pt x="12161" y="10186"/>
                </a:lnTo>
                <a:lnTo>
                  <a:pt x="12015" y="10332"/>
                </a:lnTo>
                <a:cubicBezTo>
                  <a:pt x="11876" y="10448"/>
                  <a:pt x="11995" y="10638"/>
                  <a:pt x="12123" y="10638"/>
                </a:cubicBezTo>
                <a:cubicBezTo>
                  <a:pt x="12156" y="10638"/>
                  <a:pt x="12190" y="10625"/>
                  <a:pt x="12220" y="10595"/>
                </a:cubicBezTo>
                <a:cubicBezTo>
                  <a:pt x="13883" y="9136"/>
                  <a:pt x="16072" y="8406"/>
                  <a:pt x="17561" y="6772"/>
                </a:cubicBezTo>
                <a:cubicBezTo>
                  <a:pt x="18144" y="6918"/>
                  <a:pt x="18757" y="7093"/>
                  <a:pt x="19341" y="7210"/>
                </a:cubicBezTo>
                <a:cubicBezTo>
                  <a:pt x="17911" y="8815"/>
                  <a:pt x="16072" y="10011"/>
                  <a:pt x="14321" y="11237"/>
                </a:cubicBezTo>
                <a:cubicBezTo>
                  <a:pt x="14177" y="11333"/>
                  <a:pt x="14310" y="11529"/>
                  <a:pt x="14460" y="11529"/>
                </a:cubicBezTo>
                <a:cubicBezTo>
                  <a:pt x="14491" y="11529"/>
                  <a:pt x="14524" y="11520"/>
                  <a:pt x="14554" y="11500"/>
                </a:cubicBezTo>
                <a:cubicBezTo>
                  <a:pt x="16364" y="10216"/>
                  <a:pt x="18261" y="8961"/>
                  <a:pt x="19720" y="7297"/>
                </a:cubicBezTo>
                <a:cubicBezTo>
                  <a:pt x="20421" y="7443"/>
                  <a:pt x="21121" y="7589"/>
                  <a:pt x="21792" y="7706"/>
                </a:cubicBezTo>
                <a:cubicBezTo>
                  <a:pt x="21442" y="8143"/>
                  <a:pt x="21034" y="8552"/>
                  <a:pt x="20596" y="8902"/>
                </a:cubicBezTo>
                <a:cubicBezTo>
                  <a:pt x="20070" y="9253"/>
                  <a:pt x="19487" y="9574"/>
                  <a:pt x="18961" y="9953"/>
                </a:cubicBezTo>
                <a:cubicBezTo>
                  <a:pt x="18494" y="10274"/>
                  <a:pt x="18057" y="10653"/>
                  <a:pt x="17677" y="11091"/>
                </a:cubicBezTo>
                <a:cubicBezTo>
                  <a:pt x="17181" y="11617"/>
                  <a:pt x="16831" y="12463"/>
                  <a:pt x="16101" y="12726"/>
                </a:cubicBezTo>
                <a:cubicBezTo>
                  <a:pt x="15921" y="12777"/>
                  <a:pt x="16013" y="13032"/>
                  <a:pt x="16177" y="13032"/>
                </a:cubicBezTo>
                <a:cubicBezTo>
                  <a:pt x="16200" y="13032"/>
                  <a:pt x="16223" y="13028"/>
                  <a:pt x="16247" y="13017"/>
                </a:cubicBezTo>
                <a:cubicBezTo>
                  <a:pt x="16831" y="12813"/>
                  <a:pt x="17123" y="12346"/>
                  <a:pt x="17473" y="11850"/>
                </a:cubicBezTo>
                <a:cubicBezTo>
                  <a:pt x="17940" y="11208"/>
                  <a:pt x="18524" y="10653"/>
                  <a:pt x="19195" y="10216"/>
                </a:cubicBezTo>
                <a:cubicBezTo>
                  <a:pt x="19749" y="9807"/>
                  <a:pt x="20362" y="9515"/>
                  <a:pt x="20888" y="9077"/>
                </a:cubicBezTo>
                <a:cubicBezTo>
                  <a:pt x="21384" y="8698"/>
                  <a:pt x="21822" y="8260"/>
                  <a:pt x="22201" y="7793"/>
                </a:cubicBezTo>
                <a:cubicBezTo>
                  <a:pt x="22814" y="7881"/>
                  <a:pt x="23456" y="7968"/>
                  <a:pt x="24069" y="8056"/>
                </a:cubicBezTo>
                <a:cubicBezTo>
                  <a:pt x="24077" y="8057"/>
                  <a:pt x="24085" y="8058"/>
                  <a:pt x="24093" y="8058"/>
                </a:cubicBezTo>
                <a:cubicBezTo>
                  <a:pt x="24275" y="8058"/>
                  <a:pt x="24294" y="7734"/>
                  <a:pt x="24098" y="7706"/>
                </a:cubicBezTo>
                <a:cubicBezTo>
                  <a:pt x="23660" y="7677"/>
                  <a:pt x="23222" y="7618"/>
                  <a:pt x="22814" y="7531"/>
                </a:cubicBezTo>
                <a:cubicBezTo>
                  <a:pt x="21501" y="5517"/>
                  <a:pt x="20158" y="3532"/>
                  <a:pt x="18786" y="1548"/>
                </a:cubicBezTo>
                <a:cubicBezTo>
                  <a:pt x="18754" y="1491"/>
                  <a:pt x="18711" y="1468"/>
                  <a:pt x="18667" y="1468"/>
                </a:cubicBezTo>
                <a:cubicBezTo>
                  <a:pt x="18553" y="1468"/>
                  <a:pt x="18439" y="1625"/>
                  <a:pt x="18524" y="1752"/>
                </a:cubicBezTo>
                <a:cubicBezTo>
                  <a:pt x="19749" y="3561"/>
                  <a:pt x="20975" y="5400"/>
                  <a:pt x="22201" y="7239"/>
                </a:cubicBezTo>
                <a:cubicBezTo>
                  <a:pt x="22172" y="7239"/>
                  <a:pt x="22143" y="7268"/>
                  <a:pt x="22113" y="7297"/>
                </a:cubicBezTo>
                <a:lnTo>
                  <a:pt x="22026" y="7414"/>
                </a:lnTo>
                <a:cubicBezTo>
                  <a:pt x="21530" y="7326"/>
                  <a:pt x="21004" y="7210"/>
                  <a:pt x="20479" y="7093"/>
                </a:cubicBezTo>
                <a:cubicBezTo>
                  <a:pt x="19691" y="5838"/>
                  <a:pt x="18903" y="4583"/>
                  <a:pt x="18115" y="3328"/>
                </a:cubicBezTo>
                <a:cubicBezTo>
                  <a:pt x="17706" y="2686"/>
                  <a:pt x="17298" y="2044"/>
                  <a:pt x="16889" y="1402"/>
                </a:cubicBezTo>
                <a:lnTo>
                  <a:pt x="16276" y="439"/>
                </a:lnTo>
                <a:cubicBezTo>
                  <a:pt x="16160" y="263"/>
                  <a:pt x="16101" y="59"/>
                  <a:pt x="15897"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nvGrpSpPr>
          <p:cNvPr id="360" name="Google Shape;360;g13edbe849d4_0_962"/>
          <p:cNvGrpSpPr/>
          <p:nvPr/>
        </p:nvGrpSpPr>
        <p:grpSpPr>
          <a:xfrm rot="5400000">
            <a:off x="15821954" y="833257"/>
            <a:ext cx="2322389" cy="1468660"/>
            <a:chOff x="5161625" y="732525"/>
            <a:chExt cx="456050" cy="288425"/>
          </a:xfrm>
        </p:grpSpPr>
        <p:sp>
          <p:nvSpPr>
            <p:cNvPr id="361" name="Google Shape;361;g13edbe849d4_0_962"/>
            <p:cNvSpPr/>
            <p:nvPr/>
          </p:nvSpPr>
          <p:spPr>
            <a:xfrm>
              <a:off x="5417000" y="739375"/>
              <a:ext cx="70075" cy="59075"/>
            </a:xfrm>
            <a:custGeom>
              <a:rect b="b" l="l" r="r" t="t"/>
              <a:pathLst>
                <a:path extrusionOk="0" h="2363" w="2803">
                  <a:moveTo>
                    <a:pt x="2131" y="0"/>
                  </a:moveTo>
                  <a:cubicBezTo>
                    <a:pt x="1927" y="0"/>
                    <a:pt x="1752" y="29"/>
                    <a:pt x="1547" y="59"/>
                  </a:cubicBezTo>
                  <a:cubicBezTo>
                    <a:pt x="1438" y="27"/>
                    <a:pt x="1326" y="13"/>
                    <a:pt x="1215" y="13"/>
                  </a:cubicBezTo>
                  <a:cubicBezTo>
                    <a:pt x="910" y="13"/>
                    <a:pt x="607" y="121"/>
                    <a:pt x="351" y="292"/>
                  </a:cubicBezTo>
                  <a:cubicBezTo>
                    <a:pt x="176" y="438"/>
                    <a:pt x="59" y="672"/>
                    <a:pt x="88" y="905"/>
                  </a:cubicBezTo>
                  <a:cubicBezTo>
                    <a:pt x="0" y="1138"/>
                    <a:pt x="59" y="1372"/>
                    <a:pt x="234" y="1518"/>
                  </a:cubicBezTo>
                  <a:cubicBezTo>
                    <a:pt x="379" y="2036"/>
                    <a:pt x="862" y="2362"/>
                    <a:pt x="1360" y="2362"/>
                  </a:cubicBezTo>
                  <a:cubicBezTo>
                    <a:pt x="1563" y="2362"/>
                    <a:pt x="1769" y="2308"/>
                    <a:pt x="1956" y="2189"/>
                  </a:cubicBezTo>
                  <a:cubicBezTo>
                    <a:pt x="2219" y="1985"/>
                    <a:pt x="2394" y="1722"/>
                    <a:pt x="2423" y="1372"/>
                  </a:cubicBezTo>
                  <a:cubicBezTo>
                    <a:pt x="2510" y="1226"/>
                    <a:pt x="2510" y="1051"/>
                    <a:pt x="2452" y="905"/>
                  </a:cubicBezTo>
                  <a:cubicBezTo>
                    <a:pt x="2802" y="584"/>
                    <a:pt x="2598" y="0"/>
                    <a:pt x="2131" y="0"/>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62" name="Google Shape;362;g13edbe849d4_0_962"/>
            <p:cNvSpPr/>
            <p:nvPr/>
          </p:nvSpPr>
          <p:spPr>
            <a:xfrm>
              <a:off x="5290050" y="825250"/>
              <a:ext cx="72975" cy="59500"/>
            </a:xfrm>
            <a:custGeom>
              <a:rect b="b" l="l" r="r" t="t"/>
              <a:pathLst>
                <a:path extrusionOk="0" h="2380" w="2919">
                  <a:moveTo>
                    <a:pt x="1876" y="1"/>
                  </a:moveTo>
                  <a:cubicBezTo>
                    <a:pt x="1687" y="1"/>
                    <a:pt x="1493" y="32"/>
                    <a:pt x="1314" y="67"/>
                  </a:cubicBezTo>
                  <a:cubicBezTo>
                    <a:pt x="905" y="97"/>
                    <a:pt x="526" y="330"/>
                    <a:pt x="292" y="710"/>
                  </a:cubicBezTo>
                  <a:cubicBezTo>
                    <a:pt x="146" y="972"/>
                    <a:pt x="117" y="1293"/>
                    <a:pt x="205" y="1556"/>
                  </a:cubicBezTo>
                  <a:cubicBezTo>
                    <a:pt x="205" y="1614"/>
                    <a:pt x="175" y="1673"/>
                    <a:pt x="146" y="1731"/>
                  </a:cubicBezTo>
                  <a:cubicBezTo>
                    <a:pt x="0" y="2096"/>
                    <a:pt x="361" y="2380"/>
                    <a:pt x="688" y="2380"/>
                  </a:cubicBezTo>
                  <a:cubicBezTo>
                    <a:pt x="753" y="2380"/>
                    <a:pt x="817" y="2368"/>
                    <a:pt x="876" y="2344"/>
                  </a:cubicBezTo>
                  <a:cubicBezTo>
                    <a:pt x="1255" y="2169"/>
                    <a:pt x="1722" y="2227"/>
                    <a:pt x="2131" y="2023"/>
                  </a:cubicBezTo>
                  <a:cubicBezTo>
                    <a:pt x="2452" y="1877"/>
                    <a:pt x="2685" y="1585"/>
                    <a:pt x="2802" y="1235"/>
                  </a:cubicBezTo>
                  <a:cubicBezTo>
                    <a:pt x="2919" y="914"/>
                    <a:pt x="2831" y="534"/>
                    <a:pt x="2598" y="272"/>
                  </a:cubicBezTo>
                  <a:cubicBezTo>
                    <a:pt x="2408" y="65"/>
                    <a:pt x="2147" y="1"/>
                    <a:pt x="1876" y="1"/>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63" name="Google Shape;363;g13edbe849d4_0_962"/>
            <p:cNvSpPr/>
            <p:nvPr/>
          </p:nvSpPr>
          <p:spPr>
            <a:xfrm>
              <a:off x="5530100" y="788400"/>
              <a:ext cx="87575" cy="68550"/>
            </a:xfrm>
            <a:custGeom>
              <a:rect b="b" l="l" r="r" t="t"/>
              <a:pathLst>
                <a:path extrusionOk="0" h="2742" w="3503">
                  <a:moveTo>
                    <a:pt x="2281" y="1"/>
                  </a:moveTo>
                  <a:cubicBezTo>
                    <a:pt x="2003" y="1"/>
                    <a:pt x="1727" y="125"/>
                    <a:pt x="1547" y="345"/>
                  </a:cubicBezTo>
                  <a:cubicBezTo>
                    <a:pt x="1489" y="345"/>
                    <a:pt x="1459" y="374"/>
                    <a:pt x="1401" y="374"/>
                  </a:cubicBezTo>
                  <a:cubicBezTo>
                    <a:pt x="1304" y="304"/>
                    <a:pt x="1193" y="268"/>
                    <a:pt x="1085" y="268"/>
                  </a:cubicBezTo>
                  <a:cubicBezTo>
                    <a:pt x="966" y="268"/>
                    <a:pt x="851" y="312"/>
                    <a:pt x="759" y="403"/>
                  </a:cubicBezTo>
                  <a:cubicBezTo>
                    <a:pt x="175" y="899"/>
                    <a:pt x="0" y="1717"/>
                    <a:pt x="321" y="2446"/>
                  </a:cubicBezTo>
                  <a:cubicBezTo>
                    <a:pt x="409" y="2592"/>
                    <a:pt x="555" y="2709"/>
                    <a:pt x="759" y="2709"/>
                  </a:cubicBezTo>
                  <a:cubicBezTo>
                    <a:pt x="883" y="2731"/>
                    <a:pt x="1009" y="2742"/>
                    <a:pt x="1135" y="2742"/>
                  </a:cubicBezTo>
                  <a:cubicBezTo>
                    <a:pt x="1512" y="2742"/>
                    <a:pt x="1890" y="2643"/>
                    <a:pt x="2218" y="2446"/>
                  </a:cubicBezTo>
                  <a:cubicBezTo>
                    <a:pt x="2306" y="2359"/>
                    <a:pt x="2393" y="2271"/>
                    <a:pt x="2452" y="2184"/>
                  </a:cubicBezTo>
                  <a:cubicBezTo>
                    <a:pt x="2831" y="2154"/>
                    <a:pt x="3152" y="1979"/>
                    <a:pt x="3386" y="1658"/>
                  </a:cubicBezTo>
                  <a:cubicBezTo>
                    <a:pt x="3502" y="1483"/>
                    <a:pt x="3473" y="1220"/>
                    <a:pt x="3327" y="1045"/>
                  </a:cubicBezTo>
                  <a:cubicBezTo>
                    <a:pt x="3298" y="1016"/>
                    <a:pt x="3269" y="987"/>
                    <a:pt x="3240" y="958"/>
                  </a:cubicBezTo>
                  <a:cubicBezTo>
                    <a:pt x="3211" y="578"/>
                    <a:pt x="2977" y="257"/>
                    <a:pt x="2656" y="82"/>
                  </a:cubicBezTo>
                  <a:cubicBezTo>
                    <a:pt x="2537" y="27"/>
                    <a:pt x="2408" y="1"/>
                    <a:pt x="2281" y="1"/>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64" name="Google Shape;364;g13edbe849d4_0_962"/>
            <p:cNvSpPr/>
            <p:nvPr/>
          </p:nvSpPr>
          <p:spPr>
            <a:xfrm>
              <a:off x="5430850" y="861400"/>
              <a:ext cx="72275" cy="51275"/>
            </a:xfrm>
            <a:custGeom>
              <a:rect b="b" l="l" r="r" t="t"/>
              <a:pathLst>
                <a:path extrusionOk="0" h="2051" w="2891">
                  <a:moveTo>
                    <a:pt x="1956" y="1190"/>
                  </a:moveTo>
                  <a:cubicBezTo>
                    <a:pt x="1942" y="1204"/>
                    <a:pt x="1920" y="1212"/>
                    <a:pt x="1898" y="1212"/>
                  </a:cubicBezTo>
                  <a:cubicBezTo>
                    <a:pt x="1876" y="1212"/>
                    <a:pt x="1854" y="1204"/>
                    <a:pt x="1840" y="1190"/>
                  </a:cubicBezTo>
                  <a:close/>
                  <a:moveTo>
                    <a:pt x="1884" y="0"/>
                  </a:moveTo>
                  <a:cubicBezTo>
                    <a:pt x="1809" y="0"/>
                    <a:pt x="1734" y="17"/>
                    <a:pt x="1665" y="52"/>
                  </a:cubicBezTo>
                  <a:cubicBezTo>
                    <a:pt x="1373" y="197"/>
                    <a:pt x="1022" y="314"/>
                    <a:pt x="731" y="489"/>
                  </a:cubicBezTo>
                  <a:cubicBezTo>
                    <a:pt x="439" y="664"/>
                    <a:pt x="1" y="927"/>
                    <a:pt x="118" y="1365"/>
                  </a:cubicBezTo>
                  <a:cubicBezTo>
                    <a:pt x="118" y="1598"/>
                    <a:pt x="264" y="1803"/>
                    <a:pt x="468" y="1919"/>
                  </a:cubicBezTo>
                  <a:cubicBezTo>
                    <a:pt x="643" y="2007"/>
                    <a:pt x="840" y="2051"/>
                    <a:pt x="1037" y="2051"/>
                  </a:cubicBezTo>
                  <a:cubicBezTo>
                    <a:pt x="1234" y="2051"/>
                    <a:pt x="1431" y="2007"/>
                    <a:pt x="1606" y="1919"/>
                  </a:cubicBezTo>
                  <a:cubicBezTo>
                    <a:pt x="1986" y="1773"/>
                    <a:pt x="2511" y="1598"/>
                    <a:pt x="2715" y="1219"/>
                  </a:cubicBezTo>
                  <a:cubicBezTo>
                    <a:pt x="2890" y="840"/>
                    <a:pt x="2715" y="402"/>
                    <a:pt x="2336" y="256"/>
                  </a:cubicBezTo>
                  <a:cubicBezTo>
                    <a:pt x="2233" y="92"/>
                    <a:pt x="2059" y="0"/>
                    <a:pt x="1884" y="0"/>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65" name="Google Shape;365;g13edbe849d4_0_962"/>
            <p:cNvSpPr/>
            <p:nvPr/>
          </p:nvSpPr>
          <p:spPr>
            <a:xfrm>
              <a:off x="5287325" y="732525"/>
              <a:ext cx="67675" cy="58000"/>
            </a:xfrm>
            <a:custGeom>
              <a:rect b="b" l="l" r="r" t="t"/>
              <a:pathLst>
                <a:path extrusionOk="0" h="2320" w="2707">
                  <a:moveTo>
                    <a:pt x="1457" y="0"/>
                  </a:moveTo>
                  <a:cubicBezTo>
                    <a:pt x="1331" y="0"/>
                    <a:pt x="1208" y="27"/>
                    <a:pt x="1102" y="70"/>
                  </a:cubicBezTo>
                  <a:cubicBezTo>
                    <a:pt x="518" y="128"/>
                    <a:pt x="22" y="449"/>
                    <a:pt x="22" y="1091"/>
                  </a:cubicBezTo>
                  <a:cubicBezTo>
                    <a:pt x="0" y="1838"/>
                    <a:pt x="665" y="2320"/>
                    <a:pt x="1343" y="2320"/>
                  </a:cubicBezTo>
                  <a:cubicBezTo>
                    <a:pt x="1593" y="2320"/>
                    <a:pt x="1845" y="2254"/>
                    <a:pt x="2065" y="2113"/>
                  </a:cubicBezTo>
                  <a:cubicBezTo>
                    <a:pt x="2561" y="1763"/>
                    <a:pt x="2707" y="1091"/>
                    <a:pt x="2444" y="537"/>
                  </a:cubicBezTo>
                  <a:cubicBezTo>
                    <a:pt x="2415" y="362"/>
                    <a:pt x="2269" y="216"/>
                    <a:pt x="2123" y="187"/>
                  </a:cubicBezTo>
                  <a:cubicBezTo>
                    <a:pt x="1948" y="70"/>
                    <a:pt x="1802" y="12"/>
                    <a:pt x="1598" y="12"/>
                  </a:cubicBezTo>
                  <a:cubicBezTo>
                    <a:pt x="1551" y="4"/>
                    <a:pt x="1504" y="0"/>
                    <a:pt x="1457" y="0"/>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66" name="Google Shape;366;g13edbe849d4_0_962"/>
            <p:cNvSpPr/>
            <p:nvPr/>
          </p:nvSpPr>
          <p:spPr>
            <a:xfrm>
              <a:off x="5161625" y="857375"/>
              <a:ext cx="55475" cy="51225"/>
            </a:xfrm>
            <a:custGeom>
              <a:rect b="b" l="l" r="r" t="t"/>
              <a:pathLst>
                <a:path extrusionOk="0" h="2049" w="2219">
                  <a:moveTo>
                    <a:pt x="1022" y="1059"/>
                  </a:moveTo>
                  <a:cubicBezTo>
                    <a:pt x="1022" y="1059"/>
                    <a:pt x="993" y="1088"/>
                    <a:pt x="993" y="1088"/>
                  </a:cubicBezTo>
                  <a:lnTo>
                    <a:pt x="993" y="1059"/>
                  </a:lnTo>
                  <a:close/>
                  <a:moveTo>
                    <a:pt x="975" y="1"/>
                  </a:moveTo>
                  <a:cubicBezTo>
                    <a:pt x="807" y="1"/>
                    <a:pt x="642" y="57"/>
                    <a:pt x="497" y="154"/>
                  </a:cubicBezTo>
                  <a:cubicBezTo>
                    <a:pt x="292" y="271"/>
                    <a:pt x="117" y="475"/>
                    <a:pt x="30" y="709"/>
                  </a:cubicBezTo>
                  <a:cubicBezTo>
                    <a:pt x="1" y="796"/>
                    <a:pt x="1" y="913"/>
                    <a:pt x="30" y="1001"/>
                  </a:cubicBezTo>
                  <a:cubicBezTo>
                    <a:pt x="30" y="1088"/>
                    <a:pt x="30" y="1176"/>
                    <a:pt x="30" y="1263"/>
                  </a:cubicBezTo>
                  <a:cubicBezTo>
                    <a:pt x="114" y="1747"/>
                    <a:pt x="531" y="2049"/>
                    <a:pt x="976" y="2049"/>
                  </a:cubicBezTo>
                  <a:cubicBezTo>
                    <a:pt x="1149" y="2049"/>
                    <a:pt x="1326" y="2003"/>
                    <a:pt x="1489" y="1905"/>
                  </a:cubicBezTo>
                  <a:cubicBezTo>
                    <a:pt x="2131" y="1584"/>
                    <a:pt x="2219" y="680"/>
                    <a:pt x="1664" y="242"/>
                  </a:cubicBezTo>
                  <a:cubicBezTo>
                    <a:pt x="1577" y="183"/>
                    <a:pt x="1460" y="125"/>
                    <a:pt x="1372" y="96"/>
                  </a:cubicBezTo>
                  <a:cubicBezTo>
                    <a:pt x="1285" y="37"/>
                    <a:pt x="1168" y="8"/>
                    <a:pt x="1080" y="8"/>
                  </a:cubicBezTo>
                  <a:cubicBezTo>
                    <a:pt x="1045" y="3"/>
                    <a:pt x="1010" y="1"/>
                    <a:pt x="975" y="1"/>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67" name="Google Shape;367;g13edbe849d4_0_962"/>
            <p:cNvSpPr/>
            <p:nvPr/>
          </p:nvSpPr>
          <p:spPr>
            <a:xfrm>
              <a:off x="5288575" y="945725"/>
              <a:ext cx="56625" cy="50200"/>
            </a:xfrm>
            <a:custGeom>
              <a:rect b="b" l="l" r="r" t="t"/>
              <a:pathLst>
                <a:path extrusionOk="0" h="2008" w="2265">
                  <a:moveTo>
                    <a:pt x="1597" y="0"/>
                  </a:moveTo>
                  <a:cubicBezTo>
                    <a:pt x="1571" y="0"/>
                    <a:pt x="1545" y="2"/>
                    <a:pt x="1518" y="6"/>
                  </a:cubicBezTo>
                  <a:cubicBezTo>
                    <a:pt x="1373" y="35"/>
                    <a:pt x="1227" y="64"/>
                    <a:pt x="1110" y="152"/>
                  </a:cubicBezTo>
                  <a:cubicBezTo>
                    <a:pt x="964" y="152"/>
                    <a:pt x="847" y="181"/>
                    <a:pt x="701" y="239"/>
                  </a:cubicBezTo>
                  <a:cubicBezTo>
                    <a:pt x="30" y="560"/>
                    <a:pt x="1" y="1523"/>
                    <a:pt x="672" y="1874"/>
                  </a:cubicBezTo>
                  <a:cubicBezTo>
                    <a:pt x="825" y="1963"/>
                    <a:pt x="995" y="2008"/>
                    <a:pt x="1165" y="2008"/>
                  </a:cubicBezTo>
                  <a:cubicBezTo>
                    <a:pt x="1383" y="2008"/>
                    <a:pt x="1601" y="1934"/>
                    <a:pt x="1781" y="1786"/>
                  </a:cubicBezTo>
                  <a:cubicBezTo>
                    <a:pt x="1898" y="1698"/>
                    <a:pt x="1985" y="1552"/>
                    <a:pt x="1985" y="1377"/>
                  </a:cubicBezTo>
                  <a:cubicBezTo>
                    <a:pt x="2015" y="1319"/>
                    <a:pt x="2044" y="1261"/>
                    <a:pt x="2073" y="1202"/>
                  </a:cubicBezTo>
                  <a:cubicBezTo>
                    <a:pt x="2102" y="1056"/>
                    <a:pt x="2102" y="910"/>
                    <a:pt x="2073" y="794"/>
                  </a:cubicBezTo>
                  <a:cubicBezTo>
                    <a:pt x="2265" y="410"/>
                    <a:pt x="1993" y="0"/>
                    <a:pt x="1597" y="0"/>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68" name="Google Shape;368;g13edbe849d4_0_962"/>
            <p:cNvSpPr/>
            <p:nvPr/>
          </p:nvSpPr>
          <p:spPr>
            <a:xfrm>
              <a:off x="5163825" y="971550"/>
              <a:ext cx="56200" cy="49400"/>
            </a:xfrm>
            <a:custGeom>
              <a:rect b="b" l="l" r="r" t="t"/>
              <a:pathLst>
                <a:path extrusionOk="0" h="1976" w="2248">
                  <a:moveTo>
                    <a:pt x="1578" y="1"/>
                  </a:moveTo>
                  <a:cubicBezTo>
                    <a:pt x="1501" y="1"/>
                    <a:pt x="1421" y="17"/>
                    <a:pt x="1343" y="53"/>
                  </a:cubicBezTo>
                  <a:lnTo>
                    <a:pt x="350" y="461"/>
                  </a:lnTo>
                  <a:cubicBezTo>
                    <a:pt x="117" y="607"/>
                    <a:pt x="0" y="899"/>
                    <a:pt x="146" y="1162"/>
                  </a:cubicBezTo>
                  <a:cubicBezTo>
                    <a:pt x="223" y="1340"/>
                    <a:pt x="411" y="1430"/>
                    <a:pt x="594" y="1430"/>
                  </a:cubicBezTo>
                  <a:cubicBezTo>
                    <a:pt x="620" y="1430"/>
                    <a:pt x="646" y="1428"/>
                    <a:pt x="671" y="1424"/>
                  </a:cubicBezTo>
                  <a:lnTo>
                    <a:pt x="671" y="1453"/>
                  </a:lnTo>
                  <a:cubicBezTo>
                    <a:pt x="671" y="1750"/>
                    <a:pt x="922" y="1976"/>
                    <a:pt x="1198" y="1976"/>
                  </a:cubicBezTo>
                  <a:cubicBezTo>
                    <a:pt x="1275" y="1976"/>
                    <a:pt x="1354" y="1958"/>
                    <a:pt x="1430" y="1920"/>
                  </a:cubicBezTo>
                  <a:cubicBezTo>
                    <a:pt x="1956" y="1629"/>
                    <a:pt x="2247" y="1016"/>
                    <a:pt x="2102" y="403"/>
                  </a:cubicBezTo>
                  <a:cubicBezTo>
                    <a:pt x="2035" y="160"/>
                    <a:pt x="1819" y="1"/>
                    <a:pt x="1578" y="1"/>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69" name="Google Shape;369;g13edbe849d4_0_962"/>
            <p:cNvSpPr/>
            <p:nvPr/>
          </p:nvSpPr>
          <p:spPr>
            <a:xfrm>
              <a:off x="5191550" y="772650"/>
              <a:ext cx="41600" cy="40500"/>
            </a:xfrm>
            <a:custGeom>
              <a:rect b="b" l="l" r="r" t="t"/>
              <a:pathLst>
                <a:path extrusionOk="0" h="1620" w="1664">
                  <a:moveTo>
                    <a:pt x="1124" y="1"/>
                  </a:moveTo>
                  <a:cubicBezTo>
                    <a:pt x="1090" y="1"/>
                    <a:pt x="1056" y="4"/>
                    <a:pt x="1022" y="12"/>
                  </a:cubicBezTo>
                  <a:cubicBezTo>
                    <a:pt x="730" y="41"/>
                    <a:pt x="496" y="216"/>
                    <a:pt x="350" y="479"/>
                  </a:cubicBezTo>
                  <a:lnTo>
                    <a:pt x="321" y="508"/>
                  </a:lnTo>
                  <a:lnTo>
                    <a:pt x="175" y="741"/>
                  </a:lnTo>
                  <a:cubicBezTo>
                    <a:pt x="0" y="1004"/>
                    <a:pt x="88" y="1325"/>
                    <a:pt x="321" y="1471"/>
                  </a:cubicBezTo>
                  <a:cubicBezTo>
                    <a:pt x="350" y="1500"/>
                    <a:pt x="409" y="1500"/>
                    <a:pt x="438" y="1529"/>
                  </a:cubicBezTo>
                  <a:cubicBezTo>
                    <a:pt x="526" y="1588"/>
                    <a:pt x="642" y="1617"/>
                    <a:pt x="730" y="1617"/>
                  </a:cubicBezTo>
                  <a:cubicBezTo>
                    <a:pt x="751" y="1619"/>
                    <a:pt x="773" y="1619"/>
                    <a:pt x="794" y="1619"/>
                  </a:cubicBezTo>
                  <a:cubicBezTo>
                    <a:pt x="1145" y="1619"/>
                    <a:pt x="1435" y="1393"/>
                    <a:pt x="1518" y="1062"/>
                  </a:cubicBezTo>
                  <a:cubicBezTo>
                    <a:pt x="1547" y="975"/>
                    <a:pt x="1547" y="887"/>
                    <a:pt x="1547" y="800"/>
                  </a:cubicBezTo>
                  <a:cubicBezTo>
                    <a:pt x="1635" y="683"/>
                    <a:pt x="1664" y="537"/>
                    <a:pt x="1635" y="391"/>
                  </a:cubicBezTo>
                  <a:cubicBezTo>
                    <a:pt x="1558" y="163"/>
                    <a:pt x="1350" y="1"/>
                    <a:pt x="1124" y="1"/>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sp>
        <p:nvSpPr>
          <p:cNvPr id="370" name="Google Shape;370;g13edbe849d4_0_962"/>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2">
    <p:spTree>
      <p:nvGrpSpPr>
        <p:cNvPr id="371" name="Shape 371"/>
        <p:cNvGrpSpPr/>
        <p:nvPr/>
      </p:nvGrpSpPr>
      <p:grpSpPr>
        <a:xfrm>
          <a:off x="0" y="0"/>
          <a:ext cx="0" cy="0"/>
          <a:chOff x="0" y="0"/>
          <a:chExt cx="0" cy="0"/>
        </a:xfrm>
      </p:grpSpPr>
      <p:sp>
        <p:nvSpPr>
          <p:cNvPr id="372" name="Google Shape;372;g13edbe849d4_0_1006"/>
          <p:cNvSpPr txBox="1"/>
          <p:nvPr>
            <p:ph type="title"/>
          </p:nvPr>
        </p:nvSpPr>
        <p:spPr>
          <a:xfrm>
            <a:off x="1676753" y="5263700"/>
            <a:ext cx="4845900" cy="992400"/>
          </a:xfrm>
          <a:prstGeom prst="rect">
            <a:avLst/>
          </a:prstGeom>
        </p:spPr>
        <p:txBody>
          <a:bodyPr anchorCtr="0" anchor="t" bIns="182850" lIns="182850" spcFirstLastPara="1" rIns="182850" wrap="square" tIns="182850">
            <a:noAutofit/>
          </a:bodyPr>
          <a:lstStyle>
            <a:lvl1pPr lvl="0" rtl="0">
              <a:spcBef>
                <a:spcPts val="0"/>
              </a:spcBef>
              <a:spcAft>
                <a:spcPts val="0"/>
              </a:spcAft>
              <a:buSzPts val="4400"/>
              <a:buNone/>
              <a:defRPr sz="5600"/>
            </a:lvl1pPr>
            <a:lvl2pPr lvl="1" rtl="0">
              <a:spcBef>
                <a:spcPts val="0"/>
              </a:spcBef>
              <a:spcAft>
                <a:spcPts val="0"/>
              </a:spcAft>
              <a:buSzPts val="6400"/>
              <a:buNone/>
              <a:defRPr>
                <a:latin typeface="Poppins"/>
                <a:ea typeface="Poppins"/>
                <a:cs typeface="Poppins"/>
                <a:sym typeface="Poppins"/>
              </a:defRPr>
            </a:lvl2pPr>
            <a:lvl3pPr lvl="2" rtl="0">
              <a:spcBef>
                <a:spcPts val="0"/>
              </a:spcBef>
              <a:spcAft>
                <a:spcPts val="0"/>
              </a:spcAft>
              <a:buSzPts val="6400"/>
              <a:buNone/>
              <a:defRPr>
                <a:latin typeface="Poppins"/>
                <a:ea typeface="Poppins"/>
                <a:cs typeface="Poppins"/>
                <a:sym typeface="Poppins"/>
              </a:defRPr>
            </a:lvl3pPr>
            <a:lvl4pPr lvl="3" rtl="0">
              <a:spcBef>
                <a:spcPts val="0"/>
              </a:spcBef>
              <a:spcAft>
                <a:spcPts val="0"/>
              </a:spcAft>
              <a:buSzPts val="6400"/>
              <a:buNone/>
              <a:defRPr>
                <a:latin typeface="Poppins"/>
                <a:ea typeface="Poppins"/>
                <a:cs typeface="Poppins"/>
                <a:sym typeface="Poppins"/>
              </a:defRPr>
            </a:lvl4pPr>
            <a:lvl5pPr lvl="4" rtl="0">
              <a:spcBef>
                <a:spcPts val="0"/>
              </a:spcBef>
              <a:spcAft>
                <a:spcPts val="0"/>
              </a:spcAft>
              <a:buSzPts val="6400"/>
              <a:buNone/>
              <a:defRPr>
                <a:latin typeface="Poppins"/>
                <a:ea typeface="Poppins"/>
                <a:cs typeface="Poppins"/>
                <a:sym typeface="Poppins"/>
              </a:defRPr>
            </a:lvl5pPr>
            <a:lvl6pPr lvl="5" rtl="0">
              <a:spcBef>
                <a:spcPts val="0"/>
              </a:spcBef>
              <a:spcAft>
                <a:spcPts val="0"/>
              </a:spcAft>
              <a:buSzPts val="6400"/>
              <a:buNone/>
              <a:defRPr>
                <a:latin typeface="Poppins"/>
                <a:ea typeface="Poppins"/>
                <a:cs typeface="Poppins"/>
                <a:sym typeface="Poppins"/>
              </a:defRPr>
            </a:lvl6pPr>
            <a:lvl7pPr lvl="6" rtl="0">
              <a:spcBef>
                <a:spcPts val="0"/>
              </a:spcBef>
              <a:spcAft>
                <a:spcPts val="0"/>
              </a:spcAft>
              <a:buSzPts val="6400"/>
              <a:buNone/>
              <a:defRPr>
                <a:latin typeface="Poppins"/>
                <a:ea typeface="Poppins"/>
                <a:cs typeface="Poppins"/>
                <a:sym typeface="Poppins"/>
              </a:defRPr>
            </a:lvl7pPr>
            <a:lvl8pPr lvl="7" rtl="0">
              <a:spcBef>
                <a:spcPts val="0"/>
              </a:spcBef>
              <a:spcAft>
                <a:spcPts val="0"/>
              </a:spcAft>
              <a:buSzPts val="6400"/>
              <a:buNone/>
              <a:defRPr>
                <a:latin typeface="Poppins"/>
                <a:ea typeface="Poppins"/>
                <a:cs typeface="Poppins"/>
                <a:sym typeface="Poppins"/>
              </a:defRPr>
            </a:lvl8pPr>
            <a:lvl9pPr lvl="8" rtl="0">
              <a:spcBef>
                <a:spcPts val="0"/>
              </a:spcBef>
              <a:spcAft>
                <a:spcPts val="0"/>
              </a:spcAft>
              <a:buSzPts val="6400"/>
              <a:buNone/>
              <a:defRPr>
                <a:latin typeface="Poppins"/>
                <a:ea typeface="Poppins"/>
                <a:cs typeface="Poppins"/>
                <a:sym typeface="Poppins"/>
              </a:defRPr>
            </a:lvl9pPr>
          </a:lstStyle>
          <a:p/>
        </p:txBody>
      </p:sp>
      <p:sp>
        <p:nvSpPr>
          <p:cNvPr id="373" name="Google Shape;373;g13edbe849d4_0_1006"/>
          <p:cNvSpPr txBox="1"/>
          <p:nvPr>
            <p:ph idx="1" type="subTitle"/>
          </p:nvPr>
        </p:nvSpPr>
        <p:spPr>
          <a:xfrm>
            <a:off x="1676753" y="6173500"/>
            <a:ext cx="4845900" cy="1690800"/>
          </a:xfrm>
          <a:prstGeom prst="rect">
            <a:avLst/>
          </a:prstGeom>
        </p:spPr>
        <p:txBody>
          <a:bodyPr anchorCtr="0" anchor="t" bIns="182850" lIns="182850" spcFirstLastPara="1" rIns="182850" wrap="square" tIns="182850">
            <a:noAutofit/>
          </a:bodyPr>
          <a:lstStyle>
            <a:lvl1pPr lvl="0" rtl="0" algn="ctr">
              <a:spcBef>
                <a:spcPts val="0"/>
              </a:spcBef>
              <a:spcAft>
                <a:spcPts val="0"/>
              </a:spcAft>
              <a:buSzPts val="3200"/>
              <a:buNone/>
              <a:defRPr/>
            </a:lvl1pPr>
            <a:lvl2pPr lvl="1" rtl="0" algn="ctr">
              <a:spcBef>
                <a:spcPts val="0"/>
              </a:spcBef>
              <a:spcAft>
                <a:spcPts val="0"/>
              </a:spcAft>
              <a:buSzPts val="3200"/>
              <a:buNone/>
              <a:defRPr/>
            </a:lvl2pPr>
            <a:lvl3pPr lvl="2" rtl="0" algn="ctr">
              <a:spcBef>
                <a:spcPts val="0"/>
              </a:spcBef>
              <a:spcAft>
                <a:spcPts val="0"/>
              </a:spcAft>
              <a:buSzPts val="3200"/>
              <a:buNone/>
              <a:defRPr/>
            </a:lvl3pPr>
            <a:lvl4pPr lvl="3" rtl="0" algn="ctr">
              <a:spcBef>
                <a:spcPts val="0"/>
              </a:spcBef>
              <a:spcAft>
                <a:spcPts val="0"/>
              </a:spcAft>
              <a:buSzPts val="3200"/>
              <a:buNone/>
              <a:defRPr/>
            </a:lvl4pPr>
            <a:lvl5pPr lvl="4" rtl="0" algn="ctr">
              <a:spcBef>
                <a:spcPts val="0"/>
              </a:spcBef>
              <a:spcAft>
                <a:spcPts val="0"/>
              </a:spcAft>
              <a:buSzPts val="3200"/>
              <a:buNone/>
              <a:defRPr/>
            </a:lvl5pPr>
            <a:lvl6pPr lvl="5" rtl="0" algn="ctr">
              <a:spcBef>
                <a:spcPts val="0"/>
              </a:spcBef>
              <a:spcAft>
                <a:spcPts val="0"/>
              </a:spcAft>
              <a:buSzPts val="3200"/>
              <a:buNone/>
              <a:defRPr/>
            </a:lvl6pPr>
            <a:lvl7pPr lvl="6" rtl="0" algn="ctr">
              <a:spcBef>
                <a:spcPts val="0"/>
              </a:spcBef>
              <a:spcAft>
                <a:spcPts val="0"/>
              </a:spcAft>
              <a:buSzPts val="3200"/>
              <a:buNone/>
              <a:defRPr/>
            </a:lvl7pPr>
            <a:lvl8pPr lvl="7" rtl="0" algn="ctr">
              <a:spcBef>
                <a:spcPts val="0"/>
              </a:spcBef>
              <a:spcAft>
                <a:spcPts val="0"/>
              </a:spcAft>
              <a:buSzPts val="3200"/>
              <a:buNone/>
              <a:defRPr/>
            </a:lvl8pPr>
            <a:lvl9pPr lvl="8" rtl="0" algn="ctr">
              <a:spcBef>
                <a:spcPts val="0"/>
              </a:spcBef>
              <a:spcAft>
                <a:spcPts val="0"/>
              </a:spcAft>
              <a:buSzPts val="3200"/>
              <a:buNone/>
              <a:defRPr/>
            </a:lvl9pPr>
          </a:lstStyle>
          <a:p/>
        </p:txBody>
      </p:sp>
      <p:sp>
        <p:nvSpPr>
          <p:cNvPr id="374" name="Google Shape;374;g13edbe849d4_0_1006"/>
          <p:cNvSpPr txBox="1"/>
          <p:nvPr>
            <p:ph idx="2" type="title"/>
          </p:nvPr>
        </p:nvSpPr>
        <p:spPr>
          <a:xfrm>
            <a:off x="1426325" y="1079000"/>
            <a:ext cx="15433500" cy="1145400"/>
          </a:xfrm>
          <a:prstGeom prst="rect">
            <a:avLst/>
          </a:prstGeom>
        </p:spPr>
        <p:txBody>
          <a:bodyPr anchorCtr="0" anchor="t" bIns="182850" lIns="182850" spcFirstLastPara="1" rIns="182850" wrap="square" tIns="182850">
            <a:noAutofit/>
          </a:bodyPr>
          <a:lstStyle>
            <a:lvl1pPr lvl="0" rtl="0">
              <a:spcBef>
                <a:spcPts val="0"/>
              </a:spcBef>
              <a:spcAft>
                <a:spcPts val="0"/>
              </a:spcAft>
              <a:buSzPts val="6400"/>
              <a:buNone/>
              <a:defRPr/>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p:txBody>
      </p:sp>
      <p:sp>
        <p:nvSpPr>
          <p:cNvPr id="375" name="Google Shape;375;g13edbe849d4_0_1006"/>
          <p:cNvSpPr txBox="1"/>
          <p:nvPr>
            <p:ph idx="3" type="title"/>
          </p:nvPr>
        </p:nvSpPr>
        <p:spPr>
          <a:xfrm>
            <a:off x="6720253" y="5263700"/>
            <a:ext cx="4845900" cy="992400"/>
          </a:xfrm>
          <a:prstGeom prst="rect">
            <a:avLst/>
          </a:prstGeom>
        </p:spPr>
        <p:txBody>
          <a:bodyPr anchorCtr="0" anchor="t" bIns="182850" lIns="182850" spcFirstLastPara="1" rIns="182850" wrap="square" tIns="182850">
            <a:noAutofit/>
          </a:bodyPr>
          <a:lstStyle>
            <a:lvl1pPr lvl="0" rtl="0">
              <a:spcBef>
                <a:spcPts val="0"/>
              </a:spcBef>
              <a:spcAft>
                <a:spcPts val="0"/>
              </a:spcAft>
              <a:buSzPts val="4400"/>
              <a:buNone/>
              <a:defRPr sz="5600"/>
            </a:lvl1pPr>
            <a:lvl2pPr lvl="1" rtl="0">
              <a:spcBef>
                <a:spcPts val="0"/>
              </a:spcBef>
              <a:spcAft>
                <a:spcPts val="0"/>
              </a:spcAft>
              <a:buSzPts val="6400"/>
              <a:buNone/>
              <a:defRPr>
                <a:latin typeface="Poppins"/>
                <a:ea typeface="Poppins"/>
                <a:cs typeface="Poppins"/>
                <a:sym typeface="Poppins"/>
              </a:defRPr>
            </a:lvl2pPr>
            <a:lvl3pPr lvl="2" rtl="0">
              <a:spcBef>
                <a:spcPts val="0"/>
              </a:spcBef>
              <a:spcAft>
                <a:spcPts val="0"/>
              </a:spcAft>
              <a:buSzPts val="6400"/>
              <a:buNone/>
              <a:defRPr>
                <a:latin typeface="Poppins"/>
                <a:ea typeface="Poppins"/>
                <a:cs typeface="Poppins"/>
                <a:sym typeface="Poppins"/>
              </a:defRPr>
            </a:lvl3pPr>
            <a:lvl4pPr lvl="3" rtl="0">
              <a:spcBef>
                <a:spcPts val="0"/>
              </a:spcBef>
              <a:spcAft>
                <a:spcPts val="0"/>
              </a:spcAft>
              <a:buSzPts val="6400"/>
              <a:buNone/>
              <a:defRPr>
                <a:latin typeface="Poppins"/>
                <a:ea typeface="Poppins"/>
                <a:cs typeface="Poppins"/>
                <a:sym typeface="Poppins"/>
              </a:defRPr>
            </a:lvl4pPr>
            <a:lvl5pPr lvl="4" rtl="0">
              <a:spcBef>
                <a:spcPts val="0"/>
              </a:spcBef>
              <a:spcAft>
                <a:spcPts val="0"/>
              </a:spcAft>
              <a:buSzPts val="6400"/>
              <a:buNone/>
              <a:defRPr>
                <a:latin typeface="Poppins"/>
                <a:ea typeface="Poppins"/>
                <a:cs typeface="Poppins"/>
                <a:sym typeface="Poppins"/>
              </a:defRPr>
            </a:lvl5pPr>
            <a:lvl6pPr lvl="5" rtl="0">
              <a:spcBef>
                <a:spcPts val="0"/>
              </a:spcBef>
              <a:spcAft>
                <a:spcPts val="0"/>
              </a:spcAft>
              <a:buSzPts val="6400"/>
              <a:buNone/>
              <a:defRPr>
                <a:latin typeface="Poppins"/>
                <a:ea typeface="Poppins"/>
                <a:cs typeface="Poppins"/>
                <a:sym typeface="Poppins"/>
              </a:defRPr>
            </a:lvl6pPr>
            <a:lvl7pPr lvl="6" rtl="0">
              <a:spcBef>
                <a:spcPts val="0"/>
              </a:spcBef>
              <a:spcAft>
                <a:spcPts val="0"/>
              </a:spcAft>
              <a:buSzPts val="6400"/>
              <a:buNone/>
              <a:defRPr>
                <a:latin typeface="Poppins"/>
                <a:ea typeface="Poppins"/>
                <a:cs typeface="Poppins"/>
                <a:sym typeface="Poppins"/>
              </a:defRPr>
            </a:lvl7pPr>
            <a:lvl8pPr lvl="7" rtl="0">
              <a:spcBef>
                <a:spcPts val="0"/>
              </a:spcBef>
              <a:spcAft>
                <a:spcPts val="0"/>
              </a:spcAft>
              <a:buSzPts val="6400"/>
              <a:buNone/>
              <a:defRPr>
                <a:latin typeface="Poppins"/>
                <a:ea typeface="Poppins"/>
                <a:cs typeface="Poppins"/>
                <a:sym typeface="Poppins"/>
              </a:defRPr>
            </a:lvl8pPr>
            <a:lvl9pPr lvl="8" rtl="0">
              <a:spcBef>
                <a:spcPts val="0"/>
              </a:spcBef>
              <a:spcAft>
                <a:spcPts val="0"/>
              </a:spcAft>
              <a:buSzPts val="6400"/>
              <a:buNone/>
              <a:defRPr>
                <a:latin typeface="Poppins"/>
                <a:ea typeface="Poppins"/>
                <a:cs typeface="Poppins"/>
                <a:sym typeface="Poppins"/>
              </a:defRPr>
            </a:lvl9pPr>
          </a:lstStyle>
          <a:p/>
        </p:txBody>
      </p:sp>
      <p:sp>
        <p:nvSpPr>
          <p:cNvPr id="376" name="Google Shape;376;g13edbe849d4_0_1006"/>
          <p:cNvSpPr txBox="1"/>
          <p:nvPr>
            <p:ph idx="4" type="subTitle"/>
          </p:nvPr>
        </p:nvSpPr>
        <p:spPr>
          <a:xfrm>
            <a:off x="6720259" y="6173500"/>
            <a:ext cx="4845900" cy="1690800"/>
          </a:xfrm>
          <a:prstGeom prst="rect">
            <a:avLst/>
          </a:prstGeom>
        </p:spPr>
        <p:txBody>
          <a:bodyPr anchorCtr="0" anchor="t" bIns="182850" lIns="182850" spcFirstLastPara="1" rIns="182850" wrap="square" tIns="182850">
            <a:noAutofit/>
          </a:bodyPr>
          <a:lstStyle>
            <a:lvl1pPr lvl="0" rtl="0" algn="ctr">
              <a:spcBef>
                <a:spcPts val="0"/>
              </a:spcBef>
              <a:spcAft>
                <a:spcPts val="0"/>
              </a:spcAft>
              <a:buSzPts val="3200"/>
              <a:buNone/>
              <a:defRPr/>
            </a:lvl1pPr>
            <a:lvl2pPr lvl="1" rtl="0" algn="ctr">
              <a:spcBef>
                <a:spcPts val="0"/>
              </a:spcBef>
              <a:spcAft>
                <a:spcPts val="0"/>
              </a:spcAft>
              <a:buSzPts val="3200"/>
              <a:buNone/>
              <a:defRPr/>
            </a:lvl2pPr>
            <a:lvl3pPr lvl="2" rtl="0" algn="ctr">
              <a:spcBef>
                <a:spcPts val="0"/>
              </a:spcBef>
              <a:spcAft>
                <a:spcPts val="0"/>
              </a:spcAft>
              <a:buSzPts val="3200"/>
              <a:buNone/>
              <a:defRPr/>
            </a:lvl3pPr>
            <a:lvl4pPr lvl="3" rtl="0" algn="ctr">
              <a:spcBef>
                <a:spcPts val="0"/>
              </a:spcBef>
              <a:spcAft>
                <a:spcPts val="0"/>
              </a:spcAft>
              <a:buSzPts val="3200"/>
              <a:buNone/>
              <a:defRPr/>
            </a:lvl4pPr>
            <a:lvl5pPr lvl="4" rtl="0" algn="ctr">
              <a:spcBef>
                <a:spcPts val="0"/>
              </a:spcBef>
              <a:spcAft>
                <a:spcPts val="0"/>
              </a:spcAft>
              <a:buSzPts val="3200"/>
              <a:buNone/>
              <a:defRPr/>
            </a:lvl5pPr>
            <a:lvl6pPr lvl="5" rtl="0" algn="ctr">
              <a:spcBef>
                <a:spcPts val="0"/>
              </a:spcBef>
              <a:spcAft>
                <a:spcPts val="0"/>
              </a:spcAft>
              <a:buSzPts val="3200"/>
              <a:buNone/>
              <a:defRPr/>
            </a:lvl6pPr>
            <a:lvl7pPr lvl="6" rtl="0" algn="ctr">
              <a:spcBef>
                <a:spcPts val="0"/>
              </a:spcBef>
              <a:spcAft>
                <a:spcPts val="0"/>
              </a:spcAft>
              <a:buSzPts val="3200"/>
              <a:buNone/>
              <a:defRPr/>
            </a:lvl7pPr>
            <a:lvl8pPr lvl="7" rtl="0" algn="ctr">
              <a:spcBef>
                <a:spcPts val="0"/>
              </a:spcBef>
              <a:spcAft>
                <a:spcPts val="0"/>
              </a:spcAft>
              <a:buSzPts val="3200"/>
              <a:buNone/>
              <a:defRPr/>
            </a:lvl8pPr>
            <a:lvl9pPr lvl="8" rtl="0" algn="ctr">
              <a:spcBef>
                <a:spcPts val="0"/>
              </a:spcBef>
              <a:spcAft>
                <a:spcPts val="0"/>
              </a:spcAft>
              <a:buSzPts val="3200"/>
              <a:buNone/>
              <a:defRPr/>
            </a:lvl9pPr>
          </a:lstStyle>
          <a:p/>
        </p:txBody>
      </p:sp>
      <p:sp>
        <p:nvSpPr>
          <p:cNvPr id="377" name="Google Shape;377;g13edbe849d4_0_1006"/>
          <p:cNvSpPr txBox="1"/>
          <p:nvPr>
            <p:ph idx="5" type="title"/>
          </p:nvPr>
        </p:nvSpPr>
        <p:spPr>
          <a:xfrm>
            <a:off x="11763754" y="5263700"/>
            <a:ext cx="4845900" cy="992400"/>
          </a:xfrm>
          <a:prstGeom prst="rect">
            <a:avLst/>
          </a:prstGeom>
        </p:spPr>
        <p:txBody>
          <a:bodyPr anchorCtr="0" anchor="t" bIns="182850" lIns="182850" spcFirstLastPara="1" rIns="182850" wrap="square" tIns="182850">
            <a:noAutofit/>
          </a:bodyPr>
          <a:lstStyle>
            <a:lvl1pPr lvl="0" rtl="0">
              <a:spcBef>
                <a:spcPts val="0"/>
              </a:spcBef>
              <a:spcAft>
                <a:spcPts val="0"/>
              </a:spcAft>
              <a:buSzPts val="4400"/>
              <a:buNone/>
              <a:defRPr sz="5600"/>
            </a:lvl1pPr>
            <a:lvl2pPr lvl="1" rtl="0">
              <a:spcBef>
                <a:spcPts val="0"/>
              </a:spcBef>
              <a:spcAft>
                <a:spcPts val="0"/>
              </a:spcAft>
              <a:buSzPts val="6400"/>
              <a:buNone/>
              <a:defRPr>
                <a:latin typeface="Poppins"/>
                <a:ea typeface="Poppins"/>
                <a:cs typeface="Poppins"/>
                <a:sym typeface="Poppins"/>
              </a:defRPr>
            </a:lvl2pPr>
            <a:lvl3pPr lvl="2" rtl="0">
              <a:spcBef>
                <a:spcPts val="0"/>
              </a:spcBef>
              <a:spcAft>
                <a:spcPts val="0"/>
              </a:spcAft>
              <a:buSzPts val="6400"/>
              <a:buNone/>
              <a:defRPr>
                <a:latin typeface="Poppins"/>
                <a:ea typeface="Poppins"/>
                <a:cs typeface="Poppins"/>
                <a:sym typeface="Poppins"/>
              </a:defRPr>
            </a:lvl3pPr>
            <a:lvl4pPr lvl="3" rtl="0">
              <a:spcBef>
                <a:spcPts val="0"/>
              </a:spcBef>
              <a:spcAft>
                <a:spcPts val="0"/>
              </a:spcAft>
              <a:buSzPts val="6400"/>
              <a:buNone/>
              <a:defRPr>
                <a:latin typeface="Poppins"/>
                <a:ea typeface="Poppins"/>
                <a:cs typeface="Poppins"/>
                <a:sym typeface="Poppins"/>
              </a:defRPr>
            </a:lvl4pPr>
            <a:lvl5pPr lvl="4" rtl="0">
              <a:spcBef>
                <a:spcPts val="0"/>
              </a:spcBef>
              <a:spcAft>
                <a:spcPts val="0"/>
              </a:spcAft>
              <a:buSzPts val="6400"/>
              <a:buNone/>
              <a:defRPr>
                <a:latin typeface="Poppins"/>
                <a:ea typeface="Poppins"/>
                <a:cs typeface="Poppins"/>
                <a:sym typeface="Poppins"/>
              </a:defRPr>
            </a:lvl5pPr>
            <a:lvl6pPr lvl="5" rtl="0">
              <a:spcBef>
                <a:spcPts val="0"/>
              </a:spcBef>
              <a:spcAft>
                <a:spcPts val="0"/>
              </a:spcAft>
              <a:buSzPts val="6400"/>
              <a:buNone/>
              <a:defRPr>
                <a:latin typeface="Poppins"/>
                <a:ea typeface="Poppins"/>
                <a:cs typeface="Poppins"/>
                <a:sym typeface="Poppins"/>
              </a:defRPr>
            </a:lvl6pPr>
            <a:lvl7pPr lvl="6" rtl="0">
              <a:spcBef>
                <a:spcPts val="0"/>
              </a:spcBef>
              <a:spcAft>
                <a:spcPts val="0"/>
              </a:spcAft>
              <a:buSzPts val="6400"/>
              <a:buNone/>
              <a:defRPr>
                <a:latin typeface="Poppins"/>
                <a:ea typeface="Poppins"/>
                <a:cs typeface="Poppins"/>
                <a:sym typeface="Poppins"/>
              </a:defRPr>
            </a:lvl7pPr>
            <a:lvl8pPr lvl="7" rtl="0">
              <a:spcBef>
                <a:spcPts val="0"/>
              </a:spcBef>
              <a:spcAft>
                <a:spcPts val="0"/>
              </a:spcAft>
              <a:buSzPts val="6400"/>
              <a:buNone/>
              <a:defRPr>
                <a:latin typeface="Poppins"/>
                <a:ea typeface="Poppins"/>
                <a:cs typeface="Poppins"/>
                <a:sym typeface="Poppins"/>
              </a:defRPr>
            </a:lvl8pPr>
            <a:lvl9pPr lvl="8" rtl="0">
              <a:spcBef>
                <a:spcPts val="0"/>
              </a:spcBef>
              <a:spcAft>
                <a:spcPts val="0"/>
              </a:spcAft>
              <a:buSzPts val="6400"/>
              <a:buNone/>
              <a:defRPr>
                <a:latin typeface="Poppins"/>
                <a:ea typeface="Poppins"/>
                <a:cs typeface="Poppins"/>
                <a:sym typeface="Poppins"/>
              </a:defRPr>
            </a:lvl9pPr>
          </a:lstStyle>
          <a:p/>
        </p:txBody>
      </p:sp>
      <p:sp>
        <p:nvSpPr>
          <p:cNvPr id="378" name="Google Shape;378;g13edbe849d4_0_1006"/>
          <p:cNvSpPr txBox="1"/>
          <p:nvPr>
            <p:ph idx="6" type="subTitle"/>
          </p:nvPr>
        </p:nvSpPr>
        <p:spPr>
          <a:xfrm>
            <a:off x="11763765" y="6173500"/>
            <a:ext cx="4845900" cy="1690800"/>
          </a:xfrm>
          <a:prstGeom prst="rect">
            <a:avLst/>
          </a:prstGeom>
        </p:spPr>
        <p:txBody>
          <a:bodyPr anchorCtr="0" anchor="t" bIns="182850" lIns="182850" spcFirstLastPara="1" rIns="182850" wrap="square" tIns="182850">
            <a:noAutofit/>
          </a:bodyPr>
          <a:lstStyle>
            <a:lvl1pPr lvl="0" rtl="0" algn="ctr">
              <a:spcBef>
                <a:spcPts val="0"/>
              </a:spcBef>
              <a:spcAft>
                <a:spcPts val="0"/>
              </a:spcAft>
              <a:buSzPts val="3200"/>
              <a:buNone/>
              <a:defRPr/>
            </a:lvl1pPr>
            <a:lvl2pPr lvl="1" rtl="0" algn="ctr">
              <a:spcBef>
                <a:spcPts val="0"/>
              </a:spcBef>
              <a:spcAft>
                <a:spcPts val="0"/>
              </a:spcAft>
              <a:buSzPts val="3200"/>
              <a:buNone/>
              <a:defRPr/>
            </a:lvl2pPr>
            <a:lvl3pPr lvl="2" rtl="0" algn="ctr">
              <a:spcBef>
                <a:spcPts val="0"/>
              </a:spcBef>
              <a:spcAft>
                <a:spcPts val="0"/>
              </a:spcAft>
              <a:buSzPts val="3200"/>
              <a:buNone/>
              <a:defRPr/>
            </a:lvl3pPr>
            <a:lvl4pPr lvl="3" rtl="0" algn="ctr">
              <a:spcBef>
                <a:spcPts val="0"/>
              </a:spcBef>
              <a:spcAft>
                <a:spcPts val="0"/>
              </a:spcAft>
              <a:buSzPts val="3200"/>
              <a:buNone/>
              <a:defRPr/>
            </a:lvl4pPr>
            <a:lvl5pPr lvl="4" rtl="0" algn="ctr">
              <a:spcBef>
                <a:spcPts val="0"/>
              </a:spcBef>
              <a:spcAft>
                <a:spcPts val="0"/>
              </a:spcAft>
              <a:buSzPts val="3200"/>
              <a:buNone/>
              <a:defRPr/>
            </a:lvl5pPr>
            <a:lvl6pPr lvl="5" rtl="0" algn="ctr">
              <a:spcBef>
                <a:spcPts val="0"/>
              </a:spcBef>
              <a:spcAft>
                <a:spcPts val="0"/>
              </a:spcAft>
              <a:buSzPts val="3200"/>
              <a:buNone/>
              <a:defRPr/>
            </a:lvl6pPr>
            <a:lvl7pPr lvl="6" rtl="0" algn="ctr">
              <a:spcBef>
                <a:spcPts val="0"/>
              </a:spcBef>
              <a:spcAft>
                <a:spcPts val="0"/>
              </a:spcAft>
              <a:buSzPts val="3200"/>
              <a:buNone/>
              <a:defRPr/>
            </a:lvl7pPr>
            <a:lvl8pPr lvl="7" rtl="0" algn="ctr">
              <a:spcBef>
                <a:spcPts val="0"/>
              </a:spcBef>
              <a:spcAft>
                <a:spcPts val="0"/>
              </a:spcAft>
              <a:buSzPts val="3200"/>
              <a:buNone/>
              <a:defRPr/>
            </a:lvl8pPr>
            <a:lvl9pPr lvl="8" rtl="0" algn="ctr">
              <a:spcBef>
                <a:spcPts val="0"/>
              </a:spcBef>
              <a:spcAft>
                <a:spcPts val="0"/>
              </a:spcAft>
              <a:buSzPts val="3200"/>
              <a:buNone/>
              <a:defRPr/>
            </a:lvl9pPr>
          </a:lstStyle>
          <a:p/>
        </p:txBody>
      </p:sp>
      <p:sp>
        <p:nvSpPr>
          <p:cNvPr id="379" name="Google Shape;379;g13edbe849d4_0_1006"/>
          <p:cNvSpPr/>
          <p:nvPr/>
        </p:nvSpPr>
        <p:spPr>
          <a:xfrm>
            <a:off x="16609547" y="-334050"/>
            <a:ext cx="1955254" cy="2186300"/>
          </a:xfrm>
          <a:custGeom>
            <a:rect b="b" l="l" r="r" t="t"/>
            <a:pathLst>
              <a:path extrusionOk="0" h="43726" w="39109">
                <a:moveTo>
                  <a:pt x="22320" y="1"/>
                </a:moveTo>
                <a:cubicBezTo>
                  <a:pt x="20507" y="1"/>
                  <a:pt x="18704" y="165"/>
                  <a:pt x="16957" y="421"/>
                </a:cubicBezTo>
                <a:lnTo>
                  <a:pt x="15848" y="596"/>
                </a:lnTo>
                <a:cubicBezTo>
                  <a:pt x="11004" y="1326"/>
                  <a:pt x="5021" y="2435"/>
                  <a:pt x="2044" y="7046"/>
                </a:cubicBezTo>
                <a:cubicBezTo>
                  <a:pt x="59" y="10111"/>
                  <a:pt x="439" y="15393"/>
                  <a:pt x="293" y="19158"/>
                </a:cubicBezTo>
                <a:cubicBezTo>
                  <a:pt x="1" y="24090"/>
                  <a:pt x="88" y="29052"/>
                  <a:pt x="497" y="33984"/>
                </a:cubicBezTo>
                <a:cubicBezTo>
                  <a:pt x="1139" y="40668"/>
                  <a:pt x="4116" y="43411"/>
                  <a:pt x="9544" y="43586"/>
                </a:cubicBezTo>
                <a:cubicBezTo>
                  <a:pt x="12104" y="43664"/>
                  <a:pt x="14656" y="43725"/>
                  <a:pt x="17199" y="43725"/>
                </a:cubicBezTo>
                <a:cubicBezTo>
                  <a:pt x="19411" y="43725"/>
                  <a:pt x="21617" y="43679"/>
                  <a:pt x="23816" y="43557"/>
                </a:cubicBezTo>
                <a:cubicBezTo>
                  <a:pt x="27435" y="43353"/>
                  <a:pt x="31433" y="43557"/>
                  <a:pt x="34702" y="41660"/>
                </a:cubicBezTo>
                <a:cubicBezTo>
                  <a:pt x="37971" y="39763"/>
                  <a:pt x="38963" y="35560"/>
                  <a:pt x="39021" y="31299"/>
                </a:cubicBezTo>
                <a:cubicBezTo>
                  <a:pt x="39109" y="25987"/>
                  <a:pt x="38759" y="20646"/>
                  <a:pt x="38642" y="15306"/>
                </a:cubicBezTo>
                <a:cubicBezTo>
                  <a:pt x="38584" y="10694"/>
                  <a:pt x="37591" y="5616"/>
                  <a:pt x="33856" y="3135"/>
                </a:cubicBezTo>
                <a:cubicBezTo>
                  <a:pt x="30308" y="790"/>
                  <a:pt x="26293" y="1"/>
                  <a:pt x="22320" y="1"/>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nvGrpSpPr>
          <p:cNvPr id="380" name="Google Shape;380;g13edbe849d4_0_1006"/>
          <p:cNvGrpSpPr/>
          <p:nvPr/>
        </p:nvGrpSpPr>
        <p:grpSpPr>
          <a:xfrm rot="5400000">
            <a:off x="15901945" y="1718033"/>
            <a:ext cx="2322389" cy="1468660"/>
            <a:chOff x="5161625" y="732525"/>
            <a:chExt cx="456050" cy="288425"/>
          </a:xfrm>
        </p:grpSpPr>
        <p:sp>
          <p:nvSpPr>
            <p:cNvPr id="381" name="Google Shape;381;g13edbe849d4_0_1006"/>
            <p:cNvSpPr/>
            <p:nvPr/>
          </p:nvSpPr>
          <p:spPr>
            <a:xfrm>
              <a:off x="5417000" y="739375"/>
              <a:ext cx="70075" cy="59075"/>
            </a:xfrm>
            <a:custGeom>
              <a:rect b="b" l="l" r="r" t="t"/>
              <a:pathLst>
                <a:path extrusionOk="0" h="2363" w="2803">
                  <a:moveTo>
                    <a:pt x="2131" y="0"/>
                  </a:moveTo>
                  <a:cubicBezTo>
                    <a:pt x="1927" y="0"/>
                    <a:pt x="1752" y="29"/>
                    <a:pt x="1547" y="59"/>
                  </a:cubicBezTo>
                  <a:cubicBezTo>
                    <a:pt x="1438" y="27"/>
                    <a:pt x="1326" y="13"/>
                    <a:pt x="1215" y="13"/>
                  </a:cubicBezTo>
                  <a:cubicBezTo>
                    <a:pt x="910" y="13"/>
                    <a:pt x="607" y="121"/>
                    <a:pt x="351" y="292"/>
                  </a:cubicBezTo>
                  <a:cubicBezTo>
                    <a:pt x="176" y="438"/>
                    <a:pt x="59" y="672"/>
                    <a:pt x="88" y="905"/>
                  </a:cubicBezTo>
                  <a:cubicBezTo>
                    <a:pt x="0" y="1138"/>
                    <a:pt x="59" y="1372"/>
                    <a:pt x="234" y="1518"/>
                  </a:cubicBezTo>
                  <a:cubicBezTo>
                    <a:pt x="379" y="2036"/>
                    <a:pt x="862" y="2362"/>
                    <a:pt x="1360" y="2362"/>
                  </a:cubicBezTo>
                  <a:cubicBezTo>
                    <a:pt x="1563" y="2362"/>
                    <a:pt x="1769" y="2308"/>
                    <a:pt x="1956" y="2189"/>
                  </a:cubicBezTo>
                  <a:cubicBezTo>
                    <a:pt x="2219" y="1985"/>
                    <a:pt x="2394" y="1722"/>
                    <a:pt x="2423" y="1372"/>
                  </a:cubicBezTo>
                  <a:cubicBezTo>
                    <a:pt x="2510" y="1226"/>
                    <a:pt x="2510" y="1051"/>
                    <a:pt x="2452" y="905"/>
                  </a:cubicBezTo>
                  <a:cubicBezTo>
                    <a:pt x="2802" y="584"/>
                    <a:pt x="2598" y="0"/>
                    <a:pt x="2131" y="0"/>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82" name="Google Shape;382;g13edbe849d4_0_1006"/>
            <p:cNvSpPr/>
            <p:nvPr/>
          </p:nvSpPr>
          <p:spPr>
            <a:xfrm>
              <a:off x="5290050" y="825250"/>
              <a:ext cx="72975" cy="59500"/>
            </a:xfrm>
            <a:custGeom>
              <a:rect b="b" l="l" r="r" t="t"/>
              <a:pathLst>
                <a:path extrusionOk="0" h="2380" w="2919">
                  <a:moveTo>
                    <a:pt x="1876" y="1"/>
                  </a:moveTo>
                  <a:cubicBezTo>
                    <a:pt x="1687" y="1"/>
                    <a:pt x="1493" y="32"/>
                    <a:pt x="1314" y="67"/>
                  </a:cubicBezTo>
                  <a:cubicBezTo>
                    <a:pt x="905" y="97"/>
                    <a:pt x="526" y="330"/>
                    <a:pt x="292" y="710"/>
                  </a:cubicBezTo>
                  <a:cubicBezTo>
                    <a:pt x="146" y="972"/>
                    <a:pt x="117" y="1293"/>
                    <a:pt x="205" y="1556"/>
                  </a:cubicBezTo>
                  <a:cubicBezTo>
                    <a:pt x="205" y="1614"/>
                    <a:pt x="175" y="1673"/>
                    <a:pt x="146" y="1731"/>
                  </a:cubicBezTo>
                  <a:cubicBezTo>
                    <a:pt x="0" y="2096"/>
                    <a:pt x="361" y="2380"/>
                    <a:pt x="688" y="2380"/>
                  </a:cubicBezTo>
                  <a:cubicBezTo>
                    <a:pt x="753" y="2380"/>
                    <a:pt x="817" y="2368"/>
                    <a:pt x="876" y="2344"/>
                  </a:cubicBezTo>
                  <a:cubicBezTo>
                    <a:pt x="1255" y="2169"/>
                    <a:pt x="1722" y="2227"/>
                    <a:pt x="2131" y="2023"/>
                  </a:cubicBezTo>
                  <a:cubicBezTo>
                    <a:pt x="2452" y="1877"/>
                    <a:pt x="2685" y="1585"/>
                    <a:pt x="2802" y="1235"/>
                  </a:cubicBezTo>
                  <a:cubicBezTo>
                    <a:pt x="2919" y="914"/>
                    <a:pt x="2831" y="534"/>
                    <a:pt x="2598" y="272"/>
                  </a:cubicBezTo>
                  <a:cubicBezTo>
                    <a:pt x="2408" y="65"/>
                    <a:pt x="2147" y="1"/>
                    <a:pt x="1876"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83" name="Google Shape;383;g13edbe849d4_0_1006"/>
            <p:cNvSpPr/>
            <p:nvPr/>
          </p:nvSpPr>
          <p:spPr>
            <a:xfrm>
              <a:off x="5530100" y="788400"/>
              <a:ext cx="87575" cy="68550"/>
            </a:xfrm>
            <a:custGeom>
              <a:rect b="b" l="l" r="r" t="t"/>
              <a:pathLst>
                <a:path extrusionOk="0" h="2742" w="3503">
                  <a:moveTo>
                    <a:pt x="2281" y="1"/>
                  </a:moveTo>
                  <a:cubicBezTo>
                    <a:pt x="2003" y="1"/>
                    <a:pt x="1727" y="125"/>
                    <a:pt x="1547" y="345"/>
                  </a:cubicBezTo>
                  <a:cubicBezTo>
                    <a:pt x="1489" y="345"/>
                    <a:pt x="1459" y="374"/>
                    <a:pt x="1401" y="374"/>
                  </a:cubicBezTo>
                  <a:cubicBezTo>
                    <a:pt x="1304" y="304"/>
                    <a:pt x="1193" y="268"/>
                    <a:pt x="1085" y="268"/>
                  </a:cubicBezTo>
                  <a:cubicBezTo>
                    <a:pt x="966" y="268"/>
                    <a:pt x="851" y="312"/>
                    <a:pt x="759" y="403"/>
                  </a:cubicBezTo>
                  <a:cubicBezTo>
                    <a:pt x="175" y="899"/>
                    <a:pt x="0" y="1717"/>
                    <a:pt x="321" y="2446"/>
                  </a:cubicBezTo>
                  <a:cubicBezTo>
                    <a:pt x="409" y="2592"/>
                    <a:pt x="555" y="2709"/>
                    <a:pt x="759" y="2709"/>
                  </a:cubicBezTo>
                  <a:cubicBezTo>
                    <a:pt x="883" y="2731"/>
                    <a:pt x="1009" y="2742"/>
                    <a:pt x="1135" y="2742"/>
                  </a:cubicBezTo>
                  <a:cubicBezTo>
                    <a:pt x="1512" y="2742"/>
                    <a:pt x="1890" y="2643"/>
                    <a:pt x="2218" y="2446"/>
                  </a:cubicBezTo>
                  <a:cubicBezTo>
                    <a:pt x="2306" y="2359"/>
                    <a:pt x="2393" y="2271"/>
                    <a:pt x="2452" y="2184"/>
                  </a:cubicBezTo>
                  <a:cubicBezTo>
                    <a:pt x="2831" y="2154"/>
                    <a:pt x="3152" y="1979"/>
                    <a:pt x="3386" y="1658"/>
                  </a:cubicBezTo>
                  <a:cubicBezTo>
                    <a:pt x="3502" y="1483"/>
                    <a:pt x="3473" y="1220"/>
                    <a:pt x="3327" y="1045"/>
                  </a:cubicBezTo>
                  <a:cubicBezTo>
                    <a:pt x="3298" y="1016"/>
                    <a:pt x="3269" y="987"/>
                    <a:pt x="3240" y="958"/>
                  </a:cubicBezTo>
                  <a:cubicBezTo>
                    <a:pt x="3211" y="578"/>
                    <a:pt x="2977" y="257"/>
                    <a:pt x="2656" y="82"/>
                  </a:cubicBezTo>
                  <a:cubicBezTo>
                    <a:pt x="2537" y="27"/>
                    <a:pt x="2408" y="1"/>
                    <a:pt x="2281"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84" name="Google Shape;384;g13edbe849d4_0_1006"/>
            <p:cNvSpPr/>
            <p:nvPr/>
          </p:nvSpPr>
          <p:spPr>
            <a:xfrm>
              <a:off x="5430850" y="861400"/>
              <a:ext cx="72275" cy="51275"/>
            </a:xfrm>
            <a:custGeom>
              <a:rect b="b" l="l" r="r" t="t"/>
              <a:pathLst>
                <a:path extrusionOk="0" h="2051" w="2891">
                  <a:moveTo>
                    <a:pt x="1956" y="1190"/>
                  </a:moveTo>
                  <a:cubicBezTo>
                    <a:pt x="1942" y="1204"/>
                    <a:pt x="1920" y="1212"/>
                    <a:pt x="1898" y="1212"/>
                  </a:cubicBezTo>
                  <a:cubicBezTo>
                    <a:pt x="1876" y="1212"/>
                    <a:pt x="1854" y="1204"/>
                    <a:pt x="1840" y="1190"/>
                  </a:cubicBezTo>
                  <a:close/>
                  <a:moveTo>
                    <a:pt x="1884" y="0"/>
                  </a:moveTo>
                  <a:cubicBezTo>
                    <a:pt x="1809" y="0"/>
                    <a:pt x="1734" y="17"/>
                    <a:pt x="1665" y="52"/>
                  </a:cubicBezTo>
                  <a:cubicBezTo>
                    <a:pt x="1373" y="197"/>
                    <a:pt x="1022" y="314"/>
                    <a:pt x="731" y="489"/>
                  </a:cubicBezTo>
                  <a:cubicBezTo>
                    <a:pt x="439" y="664"/>
                    <a:pt x="1" y="927"/>
                    <a:pt x="118" y="1365"/>
                  </a:cubicBezTo>
                  <a:cubicBezTo>
                    <a:pt x="118" y="1598"/>
                    <a:pt x="264" y="1803"/>
                    <a:pt x="468" y="1919"/>
                  </a:cubicBezTo>
                  <a:cubicBezTo>
                    <a:pt x="643" y="2007"/>
                    <a:pt x="840" y="2051"/>
                    <a:pt x="1037" y="2051"/>
                  </a:cubicBezTo>
                  <a:cubicBezTo>
                    <a:pt x="1234" y="2051"/>
                    <a:pt x="1431" y="2007"/>
                    <a:pt x="1606" y="1919"/>
                  </a:cubicBezTo>
                  <a:cubicBezTo>
                    <a:pt x="1986" y="1773"/>
                    <a:pt x="2511" y="1598"/>
                    <a:pt x="2715" y="1219"/>
                  </a:cubicBezTo>
                  <a:cubicBezTo>
                    <a:pt x="2890" y="840"/>
                    <a:pt x="2715" y="402"/>
                    <a:pt x="2336" y="256"/>
                  </a:cubicBezTo>
                  <a:cubicBezTo>
                    <a:pt x="2233" y="92"/>
                    <a:pt x="2059" y="0"/>
                    <a:pt x="1884" y="0"/>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85" name="Google Shape;385;g13edbe849d4_0_1006"/>
            <p:cNvSpPr/>
            <p:nvPr/>
          </p:nvSpPr>
          <p:spPr>
            <a:xfrm>
              <a:off x="5287325" y="732525"/>
              <a:ext cx="67675" cy="58000"/>
            </a:xfrm>
            <a:custGeom>
              <a:rect b="b" l="l" r="r" t="t"/>
              <a:pathLst>
                <a:path extrusionOk="0" h="2320" w="2707">
                  <a:moveTo>
                    <a:pt x="1457" y="0"/>
                  </a:moveTo>
                  <a:cubicBezTo>
                    <a:pt x="1331" y="0"/>
                    <a:pt x="1208" y="27"/>
                    <a:pt x="1102" y="70"/>
                  </a:cubicBezTo>
                  <a:cubicBezTo>
                    <a:pt x="518" y="128"/>
                    <a:pt x="22" y="449"/>
                    <a:pt x="22" y="1091"/>
                  </a:cubicBezTo>
                  <a:cubicBezTo>
                    <a:pt x="0" y="1838"/>
                    <a:pt x="665" y="2320"/>
                    <a:pt x="1343" y="2320"/>
                  </a:cubicBezTo>
                  <a:cubicBezTo>
                    <a:pt x="1593" y="2320"/>
                    <a:pt x="1845" y="2254"/>
                    <a:pt x="2065" y="2113"/>
                  </a:cubicBezTo>
                  <a:cubicBezTo>
                    <a:pt x="2561" y="1763"/>
                    <a:pt x="2707" y="1091"/>
                    <a:pt x="2444" y="537"/>
                  </a:cubicBezTo>
                  <a:cubicBezTo>
                    <a:pt x="2415" y="362"/>
                    <a:pt x="2269" y="216"/>
                    <a:pt x="2123" y="187"/>
                  </a:cubicBezTo>
                  <a:cubicBezTo>
                    <a:pt x="1948" y="70"/>
                    <a:pt x="1802" y="12"/>
                    <a:pt x="1598" y="12"/>
                  </a:cubicBezTo>
                  <a:cubicBezTo>
                    <a:pt x="1551" y="4"/>
                    <a:pt x="1504" y="0"/>
                    <a:pt x="1457" y="0"/>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86" name="Google Shape;386;g13edbe849d4_0_1006"/>
            <p:cNvSpPr/>
            <p:nvPr/>
          </p:nvSpPr>
          <p:spPr>
            <a:xfrm>
              <a:off x="5161625" y="857375"/>
              <a:ext cx="55475" cy="51225"/>
            </a:xfrm>
            <a:custGeom>
              <a:rect b="b" l="l" r="r" t="t"/>
              <a:pathLst>
                <a:path extrusionOk="0" h="2049" w="2219">
                  <a:moveTo>
                    <a:pt x="1022" y="1059"/>
                  </a:moveTo>
                  <a:cubicBezTo>
                    <a:pt x="1022" y="1059"/>
                    <a:pt x="993" y="1088"/>
                    <a:pt x="993" y="1088"/>
                  </a:cubicBezTo>
                  <a:lnTo>
                    <a:pt x="993" y="1059"/>
                  </a:lnTo>
                  <a:close/>
                  <a:moveTo>
                    <a:pt x="975" y="1"/>
                  </a:moveTo>
                  <a:cubicBezTo>
                    <a:pt x="807" y="1"/>
                    <a:pt x="642" y="57"/>
                    <a:pt x="497" y="154"/>
                  </a:cubicBezTo>
                  <a:cubicBezTo>
                    <a:pt x="292" y="271"/>
                    <a:pt x="117" y="475"/>
                    <a:pt x="30" y="709"/>
                  </a:cubicBezTo>
                  <a:cubicBezTo>
                    <a:pt x="1" y="796"/>
                    <a:pt x="1" y="913"/>
                    <a:pt x="30" y="1001"/>
                  </a:cubicBezTo>
                  <a:cubicBezTo>
                    <a:pt x="30" y="1088"/>
                    <a:pt x="30" y="1176"/>
                    <a:pt x="30" y="1263"/>
                  </a:cubicBezTo>
                  <a:cubicBezTo>
                    <a:pt x="114" y="1747"/>
                    <a:pt x="531" y="2049"/>
                    <a:pt x="976" y="2049"/>
                  </a:cubicBezTo>
                  <a:cubicBezTo>
                    <a:pt x="1149" y="2049"/>
                    <a:pt x="1326" y="2003"/>
                    <a:pt x="1489" y="1905"/>
                  </a:cubicBezTo>
                  <a:cubicBezTo>
                    <a:pt x="2131" y="1584"/>
                    <a:pt x="2219" y="680"/>
                    <a:pt x="1664" y="242"/>
                  </a:cubicBezTo>
                  <a:cubicBezTo>
                    <a:pt x="1577" y="183"/>
                    <a:pt x="1460" y="125"/>
                    <a:pt x="1372" y="96"/>
                  </a:cubicBezTo>
                  <a:cubicBezTo>
                    <a:pt x="1285" y="37"/>
                    <a:pt x="1168" y="8"/>
                    <a:pt x="1080" y="8"/>
                  </a:cubicBezTo>
                  <a:cubicBezTo>
                    <a:pt x="1045" y="3"/>
                    <a:pt x="1010" y="1"/>
                    <a:pt x="975"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87" name="Google Shape;387;g13edbe849d4_0_1006"/>
            <p:cNvSpPr/>
            <p:nvPr/>
          </p:nvSpPr>
          <p:spPr>
            <a:xfrm>
              <a:off x="5288575" y="945725"/>
              <a:ext cx="56625" cy="50200"/>
            </a:xfrm>
            <a:custGeom>
              <a:rect b="b" l="l" r="r" t="t"/>
              <a:pathLst>
                <a:path extrusionOk="0" h="2008" w="2265">
                  <a:moveTo>
                    <a:pt x="1597" y="0"/>
                  </a:moveTo>
                  <a:cubicBezTo>
                    <a:pt x="1571" y="0"/>
                    <a:pt x="1545" y="2"/>
                    <a:pt x="1518" y="6"/>
                  </a:cubicBezTo>
                  <a:cubicBezTo>
                    <a:pt x="1373" y="35"/>
                    <a:pt x="1227" y="64"/>
                    <a:pt x="1110" y="152"/>
                  </a:cubicBezTo>
                  <a:cubicBezTo>
                    <a:pt x="964" y="152"/>
                    <a:pt x="847" y="181"/>
                    <a:pt x="701" y="239"/>
                  </a:cubicBezTo>
                  <a:cubicBezTo>
                    <a:pt x="30" y="560"/>
                    <a:pt x="1" y="1523"/>
                    <a:pt x="672" y="1874"/>
                  </a:cubicBezTo>
                  <a:cubicBezTo>
                    <a:pt x="825" y="1963"/>
                    <a:pt x="995" y="2008"/>
                    <a:pt x="1165" y="2008"/>
                  </a:cubicBezTo>
                  <a:cubicBezTo>
                    <a:pt x="1383" y="2008"/>
                    <a:pt x="1601" y="1934"/>
                    <a:pt x="1781" y="1786"/>
                  </a:cubicBezTo>
                  <a:cubicBezTo>
                    <a:pt x="1898" y="1698"/>
                    <a:pt x="1985" y="1552"/>
                    <a:pt x="1985" y="1377"/>
                  </a:cubicBezTo>
                  <a:cubicBezTo>
                    <a:pt x="2015" y="1319"/>
                    <a:pt x="2044" y="1261"/>
                    <a:pt x="2073" y="1202"/>
                  </a:cubicBezTo>
                  <a:cubicBezTo>
                    <a:pt x="2102" y="1056"/>
                    <a:pt x="2102" y="910"/>
                    <a:pt x="2073" y="794"/>
                  </a:cubicBezTo>
                  <a:cubicBezTo>
                    <a:pt x="2265" y="410"/>
                    <a:pt x="1993" y="0"/>
                    <a:pt x="1597" y="0"/>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88" name="Google Shape;388;g13edbe849d4_0_1006"/>
            <p:cNvSpPr/>
            <p:nvPr/>
          </p:nvSpPr>
          <p:spPr>
            <a:xfrm>
              <a:off x="5163825" y="971550"/>
              <a:ext cx="56200" cy="49400"/>
            </a:xfrm>
            <a:custGeom>
              <a:rect b="b" l="l" r="r" t="t"/>
              <a:pathLst>
                <a:path extrusionOk="0" h="1976" w="2248">
                  <a:moveTo>
                    <a:pt x="1578" y="1"/>
                  </a:moveTo>
                  <a:cubicBezTo>
                    <a:pt x="1501" y="1"/>
                    <a:pt x="1421" y="17"/>
                    <a:pt x="1343" y="53"/>
                  </a:cubicBezTo>
                  <a:lnTo>
                    <a:pt x="350" y="461"/>
                  </a:lnTo>
                  <a:cubicBezTo>
                    <a:pt x="117" y="607"/>
                    <a:pt x="0" y="899"/>
                    <a:pt x="146" y="1162"/>
                  </a:cubicBezTo>
                  <a:cubicBezTo>
                    <a:pt x="223" y="1340"/>
                    <a:pt x="411" y="1430"/>
                    <a:pt x="594" y="1430"/>
                  </a:cubicBezTo>
                  <a:cubicBezTo>
                    <a:pt x="620" y="1430"/>
                    <a:pt x="646" y="1428"/>
                    <a:pt x="671" y="1424"/>
                  </a:cubicBezTo>
                  <a:lnTo>
                    <a:pt x="671" y="1453"/>
                  </a:lnTo>
                  <a:cubicBezTo>
                    <a:pt x="671" y="1750"/>
                    <a:pt x="922" y="1976"/>
                    <a:pt x="1198" y="1976"/>
                  </a:cubicBezTo>
                  <a:cubicBezTo>
                    <a:pt x="1275" y="1976"/>
                    <a:pt x="1354" y="1958"/>
                    <a:pt x="1430" y="1920"/>
                  </a:cubicBezTo>
                  <a:cubicBezTo>
                    <a:pt x="1956" y="1629"/>
                    <a:pt x="2247" y="1016"/>
                    <a:pt x="2102" y="403"/>
                  </a:cubicBezTo>
                  <a:cubicBezTo>
                    <a:pt x="2035" y="160"/>
                    <a:pt x="1819" y="1"/>
                    <a:pt x="1578"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89" name="Google Shape;389;g13edbe849d4_0_1006"/>
            <p:cNvSpPr/>
            <p:nvPr/>
          </p:nvSpPr>
          <p:spPr>
            <a:xfrm>
              <a:off x="5191550" y="772650"/>
              <a:ext cx="41600" cy="40500"/>
            </a:xfrm>
            <a:custGeom>
              <a:rect b="b" l="l" r="r" t="t"/>
              <a:pathLst>
                <a:path extrusionOk="0" h="1620" w="1664">
                  <a:moveTo>
                    <a:pt x="1124" y="1"/>
                  </a:moveTo>
                  <a:cubicBezTo>
                    <a:pt x="1090" y="1"/>
                    <a:pt x="1056" y="4"/>
                    <a:pt x="1022" y="12"/>
                  </a:cubicBezTo>
                  <a:cubicBezTo>
                    <a:pt x="730" y="41"/>
                    <a:pt x="496" y="216"/>
                    <a:pt x="350" y="479"/>
                  </a:cubicBezTo>
                  <a:lnTo>
                    <a:pt x="321" y="508"/>
                  </a:lnTo>
                  <a:lnTo>
                    <a:pt x="175" y="741"/>
                  </a:lnTo>
                  <a:cubicBezTo>
                    <a:pt x="0" y="1004"/>
                    <a:pt x="88" y="1325"/>
                    <a:pt x="321" y="1471"/>
                  </a:cubicBezTo>
                  <a:cubicBezTo>
                    <a:pt x="350" y="1500"/>
                    <a:pt x="409" y="1500"/>
                    <a:pt x="438" y="1529"/>
                  </a:cubicBezTo>
                  <a:cubicBezTo>
                    <a:pt x="526" y="1588"/>
                    <a:pt x="642" y="1617"/>
                    <a:pt x="730" y="1617"/>
                  </a:cubicBezTo>
                  <a:cubicBezTo>
                    <a:pt x="751" y="1619"/>
                    <a:pt x="773" y="1619"/>
                    <a:pt x="794" y="1619"/>
                  </a:cubicBezTo>
                  <a:cubicBezTo>
                    <a:pt x="1145" y="1619"/>
                    <a:pt x="1435" y="1393"/>
                    <a:pt x="1518" y="1062"/>
                  </a:cubicBezTo>
                  <a:cubicBezTo>
                    <a:pt x="1547" y="975"/>
                    <a:pt x="1547" y="887"/>
                    <a:pt x="1547" y="800"/>
                  </a:cubicBezTo>
                  <a:cubicBezTo>
                    <a:pt x="1635" y="683"/>
                    <a:pt x="1664" y="537"/>
                    <a:pt x="1635" y="391"/>
                  </a:cubicBezTo>
                  <a:cubicBezTo>
                    <a:pt x="1558" y="163"/>
                    <a:pt x="1350" y="1"/>
                    <a:pt x="1124"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sp>
        <p:nvSpPr>
          <p:cNvPr id="390" name="Google Shape;390;g13edbe849d4_0_1006"/>
          <p:cNvSpPr/>
          <p:nvPr/>
        </p:nvSpPr>
        <p:spPr>
          <a:xfrm>
            <a:off x="-383159" y="8792075"/>
            <a:ext cx="3439005" cy="2547391"/>
          </a:xfrm>
          <a:custGeom>
            <a:rect b="b" l="l" r="r" t="t"/>
            <a:pathLst>
              <a:path extrusionOk="0" h="26417" w="35666">
                <a:moveTo>
                  <a:pt x="18127" y="1"/>
                </a:moveTo>
                <a:cubicBezTo>
                  <a:pt x="13755" y="1"/>
                  <a:pt x="9223" y="876"/>
                  <a:pt x="8202" y="2046"/>
                </a:cubicBezTo>
                <a:cubicBezTo>
                  <a:pt x="1" y="3884"/>
                  <a:pt x="322" y="14800"/>
                  <a:pt x="2482" y="20812"/>
                </a:cubicBezTo>
                <a:cubicBezTo>
                  <a:pt x="4022" y="25111"/>
                  <a:pt x="9417" y="26416"/>
                  <a:pt x="14120" y="26416"/>
                </a:cubicBezTo>
                <a:cubicBezTo>
                  <a:pt x="15835" y="26416"/>
                  <a:pt x="17457" y="26243"/>
                  <a:pt x="18767" y="25977"/>
                </a:cubicBezTo>
                <a:cubicBezTo>
                  <a:pt x="28427" y="23993"/>
                  <a:pt x="35665" y="5344"/>
                  <a:pt x="24779" y="966"/>
                </a:cubicBezTo>
                <a:cubicBezTo>
                  <a:pt x="23070" y="287"/>
                  <a:pt x="20625" y="1"/>
                  <a:pt x="18127"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91" name="Google Shape;391;g13edbe849d4_0_1006"/>
          <p:cNvSpPr/>
          <p:nvPr/>
        </p:nvSpPr>
        <p:spPr>
          <a:xfrm rot="9899978">
            <a:off x="-559162" y="7651876"/>
            <a:ext cx="3056963" cy="2768095"/>
          </a:xfrm>
          <a:custGeom>
            <a:rect b="b" l="l" r="r" t="t"/>
            <a:pathLst>
              <a:path extrusionOk="0" h="22779" w="25158">
                <a:moveTo>
                  <a:pt x="1080" y="2437"/>
                </a:moveTo>
                <a:lnTo>
                  <a:pt x="1080" y="2437"/>
                </a:lnTo>
                <a:cubicBezTo>
                  <a:pt x="2014" y="2554"/>
                  <a:pt x="3035" y="2583"/>
                  <a:pt x="3911" y="2875"/>
                </a:cubicBezTo>
                <a:cubicBezTo>
                  <a:pt x="4699" y="3196"/>
                  <a:pt x="5399" y="3663"/>
                  <a:pt x="5954" y="4305"/>
                </a:cubicBezTo>
                <a:cubicBezTo>
                  <a:pt x="5107" y="4159"/>
                  <a:pt x="4261" y="3896"/>
                  <a:pt x="3473" y="3546"/>
                </a:cubicBezTo>
                <a:cubicBezTo>
                  <a:pt x="2773" y="3283"/>
                  <a:pt x="1576" y="3020"/>
                  <a:pt x="1080" y="2437"/>
                </a:cubicBezTo>
                <a:close/>
                <a:moveTo>
                  <a:pt x="7474" y="5874"/>
                </a:moveTo>
                <a:cubicBezTo>
                  <a:pt x="7999" y="5874"/>
                  <a:pt x="8523" y="5905"/>
                  <a:pt x="9047" y="5997"/>
                </a:cubicBezTo>
                <a:cubicBezTo>
                  <a:pt x="8368" y="6403"/>
                  <a:pt x="7700" y="6562"/>
                  <a:pt x="7036" y="6562"/>
                </a:cubicBezTo>
                <a:cubicBezTo>
                  <a:pt x="6217" y="6562"/>
                  <a:pt x="5404" y="6320"/>
                  <a:pt x="4582" y="5997"/>
                </a:cubicBezTo>
                <a:cubicBezTo>
                  <a:pt x="5546" y="5978"/>
                  <a:pt x="6510" y="5874"/>
                  <a:pt x="7474" y="5874"/>
                </a:cubicBezTo>
                <a:close/>
                <a:moveTo>
                  <a:pt x="7150" y="627"/>
                </a:moveTo>
                <a:cubicBezTo>
                  <a:pt x="9281" y="2028"/>
                  <a:pt x="10711" y="4246"/>
                  <a:pt x="11120" y="6756"/>
                </a:cubicBezTo>
                <a:cubicBezTo>
                  <a:pt x="10186" y="6231"/>
                  <a:pt x="9631" y="4830"/>
                  <a:pt x="9106" y="3925"/>
                </a:cubicBezTo>
                <a:cubicBezTo>
                  <a:pt x="8435" y="2816"/>
                  <a:pt x="7792" y="1707"/>
                  <a:pt x="7150" y="627"/>
                </a:cubicBezTo>
                <a:close/>
                <a:moveTo>
                  <a:pt x="7794" y="7715"/>
                </a:moveTo>
                <a:cubicBezTo>
                  <a:pt x="8742" y="7715"/>
                  <a:pt x="9706" y="7828"/>
                  <a:pt x="10623" y="8011"/>
                </a:cubicBezTo>
                <a:cubicBezTo>
                  <a:pt x="11528" y="8274"/>
                  <a:pt x="12404" y="8653"/>
                  <a:pt x="13221" y="9120"/>
                </a:cubicBezTo>
                <a:cubicBezTo>
                  <a:pt x="13445" y="9245"/>
                  <a:pt x="13605" y="9433"/>
                  <a:pt x="13792" y="9576"/>
                </a:cubicBezTo>
                <a:lnTo>
                  <a:pt x="13792" y="9576"/>
                </a:lnTo>
                <a:cubicBezTo>
                  <a:pt x="12751" y="9261"/>
                  <a:pt x="11659" y="9197"/>
                  <a:pt x="10594" y="8945"/>
                </a:cubicBezTo>
                <a:cubicBezTo>
                  <a:pt x="9631" y="8712"/>
                  <a:pt x="8201" y="8449"/>
                  <a:pt x="7471" y="7719"/>
                </a:cubicBezTo>
                <a:cubicBezTo>
                  <a:pt x="7579" y="7716"/>
                  <a:pt x="7686" y="7715"/>
                  <a:pt x="7794" y="7715"/>
                </a:cubicBezTo>
                <a:close/>
                <a:moveTo>
                  <a:pt x="13133" y="3750"/>
                </a:moveTo>
                <a:cubicBezTo>
                  <a:pt x="13338" y="4071"/>
                  <a:pt x="13834" y="4626"/>
                  <a:pt x="14096" y="5063"/>
                </a:cubicBezTo>
                <a:cubicBezTo>
                  <a:pt x="14476" y="5676"/>
                  <a:pt x="14797" y="6348"/>
                  <a:pt x="15089" y="7019"/>
                </a:cubicBezTo>
                <a:cubicBezTo>
                  <a:pt x="15643" y="8332"/>
                  <a:pt x="16110" y="9675"/>
                  <a:pt x="16490" y="11046"/>
                </a:cubicBezTo>
                <a:cubicBezTo>
                  <a:pt x="14709" y="9033"/>
                  <a:pt x="14009" y="6260"/>
                  <a:pt x="13133" y="3779"/>
                </a:cubicBezTo>
                <a:lnTo>
                  <a:pt x="13133" y="3750"/>
                </a:lnTo>
                <a:close/>
                <a:moveTo>
                  <a:pt x="17025" y="6914"/>
                </a:moveTo>
                <a:cubicBezTo>
                  <a:pt x="17083" y="7091"/>
                  <a:pt x="17318" y="7351"/>
                  <a:pt x="17453" y="7486"/>
                </a:cubicBezTo>
                <a:cubicBezTo>
                  <a:pt x="17686" y="7778"/>
                  <a:pt x="17891" y="8099"/>
                  <a:pt x="18124" y="8420"/>
                </a:cubicBezTo>
                <a:cubicBezTo>
                  <a:pt x="18445" y="8945"/>
                  <a:pt x="18737" y="9500"/>
                  <a:pt x="18970" y="10083"/>
                </a:cubicBezTo>
                <a:cubicBezTo>
                  <a:pt x="19436" y="11217"/>
                  <a:pt x="19756" y="12554"/>
                  <a:pt x="19499" y="13776"/>
                </a:cubicBezTo>
                <a:lnTo>
                  <a:pt x="19499" y="13776"/>
                </a:lnTo>
                <a:cubicBezTo>
                  <a:pt x="19427" y="13607"/>
                  <a:pt x="19349" y="13432"/>
                  <a:pt x="19233" y="13294"/>
                </a:cubicBezTo>
                <a:cubicBezTo>
                  <a:pt x="19116" y="13002"/>
                  <a:pt x="19029" y="12681"/>
                  <a:pt x="18912" y="12389"/>
                </a:cubicBezTo>
                <a:cubicBezTo>
                  <a:pt x="18708" y="11776"/>
                  <a:pt x="18474" y="11163"/>
                  <a:pt x="18270" y="10521"/>
                </a:cubicBezTo>
                <a:lnTo>
                  <a:pt x="17570" y="8537"/>
                </a:lnTo>
                <a:cubicBezTo>
                  <a:pt x="17342" y="8024"/>
                  <a:pt x="17169" y="7483"/>
                  <a:pt x="17025" y="6914"/>
                </a:cubicBezTo>
                <a:close/>
                <a:moveTo>
                  <a:pt x="11703" y="10784"/>
                </a:moveTo>
                <a:cubicBezTo>
                  <a:pt x="13046" y="10784"/>
                  <a:pt x="15556" y="12039"/>
                  <a:pt x="17803" y="13819"/>
                </a:cubicBezTo>
                <a:cubicBezTo>
                  <a:pt x="15643" y="13119"/>
                  <a:pt x="13775" y="11864"/>
                  <a:pt x="11703" y="10784"/>
                </a:cubicBezTo>
                <a:close/>
                <a:moveTo>
                  <a:pt x="20809" y="7398"/>
                </a:moveTo>
                <a:cubicBezTo>
                  <a:pt x="21072" y="10375"/>
                  <a:pt x="21918" y="13440"/>
                  <a:pt x="21685" y="16533"/>
                </a:cubicBezTo>
                <a:cubicBezTo>
                  <a:pt x="21364" y="14986"/>
                  <a:pt x="21218" y="13410"/>
                  <a:pt x="21043" y="11834"/>
                </a:cubicBezTo>
                <a:cubicBezTo>
                  <a:pt x="20867" y="10375"/>
                  <a:pt x="20546" y="8858"/>
                  <a:pt x="20809" y="7398"/>
                </a:cubicBezTo>
                <a:close/>
                <a:moveTo>
                  <a:pt x="14242" y="14140"/>
                </a:moveTo>
                <a:lnTo>
                  <a:pt x="14242" y="14140"/>
                </a:lnTo>
                <a:cubicBezTo>
                  <a:pt x="15322" y="14286"/>
                  <a:pt x="16285" y="14870"/>
                  <a:pt x="17190" y="15453"/>
                </a:cubicBezTo>
                <a:cubicBezTo>
                  <a:pt x="17715" y="15804"/>
                  <a:pt x="18212" y="16125"/>
                  <a:pt x="18737" y="16475"/>
                </a:cubicBezTo>
                <a:cubicBezTo>
                  <a:pt x="18905" y="16568"/>
                  <a:pt x="19191" y="16827"/>
                  <a:pt x="19444" y="17011"/>
                </a:cubicBezTo>
                <a:lnTo>
                  <a:pt x="19444" y="17011"/>
                </a:lnTo>
                <a:cubicBezTo>
                  <a:pt x="18582" y="16680"/>
                  <a:pt x="17743" y="16280"/>
                  <a:pt x="16927" y="15833"/>
                </a:cubicBezTo>
                <a:cubicBezTo>
                  <a:pt x="16023" y="15278"/>
                  <a:pt x="15118" y="14724"/>
                  <a:pt x="14242" y="14140"/>
                </a:cubicBezTo>
                <a:close/>
                <a:moveTo>
                  <a:pt x="24580" y="11219"/>
                </a:moveTo>
                <a:cubicBezTo>
                  <a:pt x="24682" y="11219"/>
                  <a:pt x="24667" y="11390"/>
                  <a:pt x="24691" y="11484"/>
                </a:cubicBezTo>
                <a:cubicBezTo>
                  <a:pt x="24778" y="12155"/>
                  <a:pt x="24807" y="12856"/>
                  <a:pt x="24749" y="13556"/>
                </a:cubicBezTo>
                <a:cubicBezTo>
                  <a:pt x="24778" y="14198"/>
                  <a:pt x="24749" y="14841"/>
                  <a:pt x="24720" y="15483"/>
                </a:cubicBezTo>
                <a:cubicBezTo>
                  <a:pt x="24662" y="16695"/>
                  <a:pt x="24547" y="18051"/>
                  <a:pt x="24008" y="19182"/>
                </a:cubicBezTo>
                <a:lnTo>
                  <a:pt x="24008" y="19182"/>
                </a:lnTo>
                <a:cubicBezTo>
                  <a:pt x="23861" y="18655"/>
                  <a:pt x="23961" y="17890"/>
                  <a:pt x="23961" y="17350"/>
                </a:cubicBezTo>
                <a:cubicBezTo>
                  <a:pt x="23961" y="16621"/>
                  <a:pt x="24019" y="15862"/>
                  <a:pt x="24107" y="15132"/>
                </a:cubicBezTo>
                <a:cubicBezTo>
                  <a:pt x="24165" y="14403"/>
                  <a:pt x="24224" y="13673"/>
                  <a:pt x="24311" y="12943"/>
                </a:cubicBezTo>
                <a:cubicBezTo>
                  <a:pt x="24341" y="12593"/>
                  <a:pt x="24399" y="12214"/>
                  <a:pt x="24428" y="11864"/>
                </a:cubicBezTo>
                <a:cubicBezTo>
                  <a:pt x="24428" y="11776"/>
                  <a:pt x="24428" y="11280"/>
                  <a:pt x="24486" y="11251"/>
                </a:cubicBezTo>
                <a:cubicBezTo>
                  <a:pt x="24525" y="11228"/>
                  <a:pt x="24556" y="11219"/>
                  <a:pt x="24580" y="11219"/>
                </a:cubicBezTo>
                <a:close/>
                <a:moveTo>
                  <a:pt x="15468" y="17642"/>
                </a:moveTo>
                <a:cubicBezTo>
                  <a:pt x="18270" y="17876"/>
                  <a:pt x="20780" y="18810"/>
                  <a:pt x="22969" y="20999"/>
                </a:cubicBezTo>
                <a:cubicBezTo>
                  <a:pt x="20342" y="20181"/>
                  <a:pt x="17832" y="19043"/>
                  <a:pt x="15468" y="17671"/>
                </a:cubicBezTo>
                <a:lnTo>
                  <a:pt x="15468" y="17642"/>
                </a:lnTo>
                <a:close/>
                <a:moveTo>
                  <a:pt x="6743" y="0"/>
                </a:moveTo>
                <a:cubicBezTo>
                  <a:pt x="6402" y="0"/>
                  <a:pt x="6975" y="997"/>
                  <a:pt x="7121" y="1240"/>
                </a:cubicBezTo>
                <a:lnTo>
                  <a:pt x="8639" y="3750"/>
                </a:lnTo>
                <a:cubicBezTo>
                  <a:pt x="9135" y="4480"/>
                  <a:pt x="9573" y="5268"/>
                  <a:pt x="9952" y="6056"/>
                </a:cubicBezTo>
                <a:cubicBezTo>
                  <a:pt x="9077" y="5618"/>
                  <a:pt x="8172" y="5180"/>
                  <a:pt x="7326" y="4772"/>
                </a:cubicBezTo>
                <a:cubicBezTo>
                  <a:pt x="6479" y="4334"/>
                  <a:pt x="5895" y="3663"/>
                  <a:pt x="5137" y="3166"/>
                </a:cubicBezTo>
                <a:cubicBezTo>
                  <a:pt x="4378" y="2670"/>
                  <a:pt x="3502" y="2378"/>
                  <a:pt x="2598" y="2320"/>
                </a:cubicBezTo>
                <a:cubicBezTo>
                  <a:pt x="2059" y="2260"/>
                  <a:pt x="1399" y="2119"/>
                  <a:pt x="792" y="2119"/>
                </a:cubicBezTo>
                <a:cubicBezTo>
                  <a:pt x="510" y="2119"/>
                  <a:pt x="241" y="2149"/>
                  <a:pt x="0" y="2232"/>
                </a:cubicBezTo>
                <a:cubicBezTo>
                  <a:pt x="642" y="2699"/>
                  <a:pt x="1343" y="3050"/>
                  <a:pt x="2072" y="3342"/>
                </a:cubicBezTo>
                <a:cubicBezTo>
                  <a:pt x="2714" y="3633"/>
                  <a:pt x="3386" y="3925"/>
                  <a:pt x="4057" y="4159"/>
                </a:cubicBezTo>
                <a:cubicBezTo>
                  <a:pt x="4699" y="4421"/>
                  <a:pt x="5399" y="4567"/>
                  <a:pt x="6100" y="4596"/>
                </a:cubicBezTo>
                <a:cubicBezTo>
                  <a:pt x="6859" y="4626"/>
                  <a:pt x="7442" y="5063"/>
                  <a:pt x="8114" y="5414"/>
                </a:cubicBezTo>
                <a:cubicBezTo>
                  <a:pt x="7326" y="5530"/>
                  <a:pt x="6538" y="5618"/>
                  <a:pt x="5720" y="5618"/>
                </a:cubicBezTo>
                <a:cubicBezTo>
                  <a:pt x="5577" y="5629"/>
                  <a:pt x="5434" y="5633"/>
                  <a:pt x="5291" y="5633"/>
                </a:cubicBezTo>
                <a:cubicBezTo>
                  <a:pt x="4987" y="5633"/>
                  <a:pt x="4683" y="5616"/>
                  <a:pt x="4379" y="5616"/>
                </a:cubicBezTo>
                <a:cubicBezTo>
                  <a:pt x="4067" y="5616"/>
                  <a:pt x="3756" y="5634"/>
                  <a:pt x="3444" y="5706"/>
                </a:cubicBezTo>
                <a:cubicBezTo>
                  <a:pt x="3969" y="6260"/>
                  <a:pt x="4845" y="6464"/>
                  <a:pt x="5574" y="6639"/>
                </a:cubicBezTo>
                <a:cubicBezTo>
                  <a:pt x="6023" y="6765"/>
                  <a:pt x="6483" y="6824"/>
                  <a:pt x="6940" y="6824"/>
                </a:cubicBezTo>
                <a:cubicBezTo>
                  <a:pt x="7226" y="6824"/>
                  <a:pt x="7511" y="6801"/>
                  <a:pt x="7792" y="6756"/>
                </a:cubicBezTo>
                <a:cubicBezTo>
                  <a:pt x="8230" y="6639"/>
                  <a:pt x="8639" y="6523"/>
                  <a:pt x="9018" y="6348"/>
                </a:cubicBezTo>
                <a:cubicBezTo>
                  <a:pt x="9136" y="6294"/>
                  <a:pt x="9258" y="6268"/>
                  <a:pt x="9376" y="6268"/>
                </a:cubicBezTo>
                <a:cubicBezTo>
                  <a:pt x="9580" y="6268"/>
                  <a:pt x="9775" y="6346"/>
                  <a:pt x="9923" y="6494"/>
                </a:cubicBezTo>
                <a:cubicBezTo>
                  <a:pt x="10886" y="7077"/>
                  <a:pt x="11791" y="7749"/>
                  <a:pt x="12725" y="8361"/>
                </a:cubicBezTo>
                <a:cubicBezTo>
                  <a:pt x="11762" y="7982"/>
                  <a:pt x="10740" y="7690"/>
                  <a:pt x="9719" y="7544"/>
                </a:cubicBezTo>
                <a:cubicBezTo>
                  <a:pt x="9206" y="7495"/>
                  <a:pt x="8553" y="7398"/>
                  <a:pt x="7940" y="7398"/>
                </a:cubicBezTo>
                <a:cubicBezTo>
                  <a:pt x="7471" y="7398"/>
                  <a:pt x="7025" y="7455"/>
                  <a:pt x="6683" y="7632"/>
                </a:cubicBezTo>
                <a:cubicBezTo>
                  <a:pt x="7121" y="8157"/>
                  <a:pt x="7763" y="8303"/>
                  <a:pt x="8405" y="8566"/>
                </a:cubicBezTo>
                <a:cubicBezTo>
                  <a:pt x="8960" y="8770"/>
                  <a:pt x="9544" y="8974"/>
                  <a:pt x="10127" y="9120"/>
                </a:cubicBezTo>
                <a:cubicBezTo>
                  <a:pt x="11181" y="9472"/>
                  <a:pt x="12279" y="9629"/>
                  <a:pt x="13382" y="9629"/>
                </a:cubicBezTo>
                <a:cubicBezTo>
                  <a:pt x="13539" y="9629"/>
                  <a:pt x="13695" y="9626"/>
                  <a:pt x="13852" y="9619"/>
                </a:cubicBezTo>
                <a:lnTo>
                  <a:pt x="13852" y="9619"/>
                </a:lnTo>
                <a:cubicBezTo>
                  <a:pt x="13865" y="9628"/>
                  <a:pt x="13879" y="9637"/>
                  <a:pt x="13892" y="9646"/>
                </a:cubicBezTo>
                <a:cubicBezTo>
                  <a:pt x="14067" y="9733"/>
                  <a:pt x="14301" y="9733"/>
                  <a:pt x="14476" y="9850"/>
                </a:cubicBezTo>
                <a:cubicBezTo>
                  <a:pt x="14914" y="10171"/>
                  <a:pt x="15322" y="10521"/>
                  <a:pt x="15672" y="10930"/>
                </a:cubicBezTo>
                <a:cubicBezTo>
                  <a:pt x="16577" y="11747"/>
                  <a:pt x="17394" y="12593"/>
                  <a:pt x="18241" y="13440"/>
                </a:cubicBezTo>
                <a:cubicBezTo>
                  <a:pt x="16752" y="12914"/>
                  <a:pt x="15585" y="11776"/>
                  <a:pt x="14126" y="11134"/>
                </a:cubicBezTo>
                <a:cubicBezTo>
                  <a:pt x="12847" y="10594"/>
                  <a:pt x="11458" y="10082"/>
                  <a:pt x="10067" y="10082"/>
                </a:cubicBezTo>
                <a:cubicBezTo>
                  <a:pt x="10028" y="10082"/>
                  <a:pt x="9990" y="10083"/>
                  <a:pt x="9952" y="10083"/>
                </a:cubicBezTo>
                <a:cubicBezTo>
                  <a:pt x="10915" y="10784"/>
                  <a:pt x="11937" y="11397"/>
                  <a:pt x="13017" y="11922"/>
                </a:cubicBezTo>
                <a:cubicBezTo>
                  <a:pt x="14067" y="12477"/>
                  <a:pt x="15176" y="13060"/>
                  <a:pt x="16256" y="13586"/>
                </a:cubicBezTo>
                <a:cubicBezTo>
                  <a:pt x="16811" y="13848"/>
                  <a:pt x="17394" y="14053"/>
                  <a:pt x="17978" y="14198"/>
                </a:cubicBezTo>
                <a:cubicBezTo>
                  <a:pt x="18562" y="14344"/>
                  <a:pt x="18941" y="14315"/>
                  <a:pt x="19350" y="14782"/>
                </a:cubicBezTo>
                <a:cubicBezTo>
                  <a:pt x="20167" y="15658"/>
                  <a:pt x="20897" y="16650"/>
                  <a:pt x="21626" y="17613"/>
                </a:cubicBezTo>
                <a:cubicBezTo>
                  <a:pt x="20079" y="17029"/>
                  <a:pt x="18795" y="16154"/>
                  <a:pt x="17424" y="15249"/>
                </a:cubicBezTo>
                <a:cubicBezTo>
                  <a:pt x="16752" y="14811"/>
                  <a:pt x="16023" y="14432"/>
                  <a:pt x="15264" y="14169"/>
                </a:cubicBezTo>
                <a:cubicBezTo>
                  <a:pt x="14729" y="13951"/>
                  <a:pt x="14134" y="13631"/>
                  <a:pt x="13563" y="13631"/>
                </a:cubicBezTo>
                <a:cubicBezTo>
                  <a:pt x="13448" y="13631"/>
                  <a:pt x="13333" y="13644"/>
                  <a:pt x="13221" y="13673"/>
                </a:cubicBezTo>
                <a:cubicBezTo>
                  <a:pt x="13746" y="14490"/>
                  <a:pt x="15060" y="15045"/>
                  <a:pt x="15906" y="15570"/>
                </a:cubicBezTo>
                <a:cubicBezTo>
                  <a:pt x="16723" y="16066"/>
                  <a:pt x="17540" y="16533"/>
                  <a:pt x="18416" y="16942"/>
                </a:cubicBezTo>
                <a:cubicBezTo>
                  <a:pt x="19291" y="17321"/>
                  <a:pt x="20196" y="17613"/>
                  <a:pt x="21130" y="17876"/>
                </a:cubicBezTo>
                <a:cubicBezTo>
                  <a:pt x="22181" y="18197"/>
                  <a:pt x="22531" y="18926"/>
                  <a:pt x="23086" y="19802"/>
                </a:cubicBezTo>
                <a:cubicBezTo>
                  <a:pt x="23202" y="20006"/>
                  <a:pt x="23961" y="21028"/>
                  <a:pt x="23669" y="21115"/>
                </a:cubicBezTo>
                <a:cubicBezTo>
                  <a:pt x="23666" y="21116"/>
                  <a:pt x="23662" y="21116"/>
                  <a:pt x="23658" y="21116"/>
                </a:cubicBezTo>
                <a:cubicBezTo>
                  <a:pt x="23463" y="21116"/>
                  <a:pt x="22732" y="20441"/>
                  <a:pt x="22589" y="20298"/>
                </a:cubicBezTo>
                <a:cubicBezTo>
                  <a:pt x="21860" y="19685"/>
                  <a:pt x="21101" y="19160"/>
                  <a:pt x="20284" y="18693"/>
                </a:cubicBezTo>
                <a:cubicBezTo>
                  <a:pt x="18981" y="18017"/>
                  <a:pt x="17228" y="17383"/>
                  <a:pt x="15668" y="17383"/>
                </a:cubicBezTo>
                <a:cubicBezTo>
                  <a:pt x="15410" y="17383"/>
                  <a:pt x="15158" y="17401"/>
                  <a:pt x="14914" y="17438"/>
                </a:cubicBezTo>
                <a:cubicBezTo>
                  <a:pt x="15176" y="18226"/>
                  <a:pt x="16490" y="18605"/>
                  <a:pt x="17161" y="18956"/>
                </a:cubicBezTo>
                <a:cubicBezTo>
                  <a:pt x="18036" y="19364"/>
                  <a:pt x="18970" y="19773"/>
                  <a:pt x="19875" y="20123"/>
                </a:cubicBezTo>
                <a:cubicBezTo>
                  <a:pt x="20780" y="20532"/>
                  <a:pt x="21685" y="20853"/>
                  <a:pt x="22619" y="21145"/>
                </a:cubicBezTo>
                <a:cubicBezTo>
                  <a:pt x="23027" y="21232"/>
                  <a:pt x="23728" y="21261"/>
                  <a:pt x="24049" y="21524"/>
                </a:cubicBezTo>
                <a:cubicBezTo>
                  <a:pt x="24341" y="21787"/>
                  <a:pt x="24516" y="22399"/>
                  <a:pt x="24691" y="22779"/>
                </a:cubicBezTo>
                <a:cubicBezTo>
                  <a:pt x="24778" y="22399"/>
                  <a:pt x="24428" y="21816"/>
                  <a:pt x="24311" y="21407"/>
                </a:cubicBezTo>
                <a:cubicBezTo>
                  <a:pt x="24165" y="21028"/>
                  <a:pt x="24107" y="20619"/>
                  <a:pt x="24136" y="20240"/>
                </a:cubicBezTo>
                <a:cubicBezTo>
                  <a:pt x="24195" y="19335"/>
                  <a:pt x="24574" y="18459"/>
                  <a:pt x="24749" y="17555"/>
                </a:cubicBezTo>
                <a:cubicBezTo>
                  <a:pt x="25070" y="15629"/>
                  <a:pt x="25158" y="13673"/>
                  <a:pt x="24983" y="11718"/>
                </a:cubicBezTo>
                <a:cubicBezTo>
                  <a:pt x="24983" y="11338"/>
                  <a:pt x="25041" y="10696"/>
                  <a:pt x="24866" y="10346"/>
                </a:cubicBezTo>
                <a:cubicBezTo>
                  <a:pt x="24790" y="10173"/>
                  <a:pt x="24724" y="10105"/>
                  <a:pt x="24666" y="10105"/>
                </a:cubicBezTo>
                <a:cubicBezTo>
                  <a:pt x="24481" y="10105"/>
                  <a:pt x="24385" y="10810"/>
                  <a:pt x="24341" y="10988"/>
                </a:cubicBezTo>
                <a:cubicBezTo>
                  <a:pt x="24165" y="11980"/>
                  <a:pt x="24019" y="12973"/>
                  <a:pt x="23903" y="13994"/>
                </a:cubicBezTo>
                <a:cubicBezTo>
                  <a:pt x="23669" y="16095"/>
                  <a:pt x="23611" y="18197"/>
                  <a:pt x="23786" y="20298"/>
                </a:cubicBezTo>
                <a:cubicBezTo>
                  <a:pt x="23173" y="19335"/>
                  <a:pt x="22385" y="18430"/>
                  <a:pt x="22181" y="17234"/>
                </a:cubicBezTo>
                <a:cubicBezTo>
                  <a:pt x="21977" y="16066"/>
                  <a:pt x="22064" y="14811"/>
                  <a:pt x="21977" y="13586"/>
                </a:cubicBezTo>
                <a:cubicBezTo>
                  <a:pt x="21860" y="12214"/>
                  <a:pt x="21655" y="10842"/>
                  <a:pt x="21451" y="9470"/>
                </a:cubicBezTo>
                <a:cubicBezTo>
                  <a:pt x="21276" y="8303"/>
                  <a:pt x="21276" y="6873"/>
                  <a:pt x="20722" y="5793"/>
                </a:cubicBezTo>
                <a:cubicBezTo>
                  <a:pt x="20050" y="7369"/>
                  <a:pt x="20488" y="9266"/>
                  <a:pt x="20663" y="10901"/>
                </a:cubicBezTo>
                <a:cubicBezTo>
                  <a:pt x="20867" y="12827"/>
                  <a:pt x="21101" y="14724"/>
                  <a:pt x="21305" y="16621"/>
                </a:cubicBezTo>
                <a:cubicBezTo>
                  <a:pt x="20751" y="15950"/>
                  <a:pt x="20050" y="15249"/>
                  <a:pt x="19963" y="14403"/>
                </a:cubicBezTo>
                <a:cubicBezTo>
                  <a:pt x="19875" y="13556"/>
                  <a:pt x="19963" y="12710"/>
                  <a:pt x="19817" y="11834"/>
                </a:cubicBezTo>
                <a:cubicBezTo>
                  <a:pt x="19554" y="10025"/>
                  <a:pt x="18620" y="8566"/>
                  <a:pt x="17628" y="7048"/>
                </a:cubicBezTo>
                <a:cubicBezTo>
                  <a:pt x="17394" y="6610"/>
                  <a:pt x="17132" y="6202"/>
                  <a:pt x="16811" y="5822"/>
                </a:cubicBezTo>
                <a:cubicBezTo>
                  <a:pt x="16691" y="5703"/>
                  <a:pt x="16592" y="5651"/>
                  <a:pt x="16517" y="5651"/>
                </a:cubicBezTo>
                <a:cubicBezTo>
                  <a:pt x="16372" y="5651"/>
                  <a:pt x="16315" y="5845"/>
                  <a:pt x="16373" y="6114"/>
                </a:cubicBezTo>
                <a:cubicBezTo>
                  <a:pt x="16460" y="6494"/>
                  <a:pt x="16606" y="6873"/>
                  <a:pt x="16782" y="7223"/>
                </a:cubicBezTo>
                <a:cubicBezTo>
                  <a:pt x="16957" y="7690"/>
                  <a:pt x="17161" y="8157"/>
                  <a:pt x="17336" y="8624"/>
                </a:cubicBezTo>
                <a:cubicBezTo>
                  <a:pt x="18007" y="10434"/>
                  <a:pt x="18620" y="12301"/>
                  <a:pt x="19262" y="14111"/>
                </a:cubicBezTo>
                <a:cubicBezTo>
                  <a:pt x="18679" y="13469"/>
                  <a:pt x="18007" y="12856"/>
                  <a:pt x="17482" y="12185"/>
                </a:cubicBezTo>
                <a:cubicBezTo>
                  <a:pt x="16869" y="11426"/>
                  <a:pt x="16665" y="10434"/>
                  <a:pt x="16373" y="9529"/>
                </a:cubicBezTo>
                <a:cubicBezTo>
                  <a:pt x="15818" y="7661"/>
                  <a:pt x="15030" y="5881"/>
                  <a:pt x="14038" y="4217"/>
                </a:cubicBezTo>
                <a:cubicBezTo>
                  <a:pt x="13746" y="3808"/>
                  <a:pt x="13484" y="3400"/>
                  <a:pt x="13163" y="3020"/>
                </a:cubicBezTo>
                <a:cubicBezTo>
                  <a:pt x="13075" y="2911"/>
                  <a:pt x="12788" y="2520"/>
                  <a:pt x="12590" y="2520"/>
                </a:cubicBezTo>
                <a:cubicBezTo>
                  <a:pt x="12525" y="2520"/>
                  <a:pt x="12469" y="2562"/>
                  <a:pt x="12433" y="2670"/>
                </a:cubicBezTo>
                <a:cubicBezTo>
                  <a:pt x="12345" y="2933"/>
                  <a:pt x="12696" y="3517"/>
                  <a:pt x="12783" y="3779"/>
                </a:cubicBezTo>
                <a:cubicBezTo>
                  <a:pt x="12958" y="4217"/>
                  <a:pt x="13104" y="4655"/>
                  <a:pt x="13250" y="5093"/>
                </a:cubicBezTo>
                <a:cubicBezTo>
                  <a:pt x="13863" y="6844"/>
                  <a:pt x="14476" y="8595"/>
                  <a:pt x="15497" y="10171"/>
                </a:cubicBezTo>
                <a:lnTo>
                  <a:pt x="13163" y="8361"/>
                </a:lnTo>
                <a:cubicBezTo>
                  <a:pt x="12520" y="7894"/>
                  <a:pt x="11674" y="7457"/>
                  <a:pt x="11411" y="6639"/>
                </a:cubicBezTo>
                <a:cubicBezTo>
                  <a:pt x="11149" y="5851"/>
                  <a:pt x="11032" y="5005"/>
                  <a:pt x="10682" y="4217"/>
                </a:cubicBezTo>
                <a:cubicBezTo>
                  <a:pt x="10332" y="3371"/>
                  <a:pt x="9806" y="2612"/>
                  <a:pt x="9193" y="1970"/>
                </a:cubicBezTo>
                <a:cubicBezTo>
                  <a:pt x="8551" y="1269"/>
                  <a:pt x="7851" y="656"/>
                  <a:pt x="7063" y="131"/>
                </a:cubicBezTo>
                <a:cubicBezTo>
                  <a:pt x="6913" y="40"/>
                  <a:pt x="6810" y="0"/>
                  <a:pt x="6743"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92" name="Google Shape;392;g13edbe849d4_0_1006"/>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2_1">
    <p:spTree>
      <p:nvGrpSpPr>
        <p:cNvPr id="393" name="Shape 393"/>
        <p:cNvGrpSpPr/>
        <p:nvPr/>
      </p:nvGrpSpPr>
      <p:grpSpPr>
        <a:xfrm>
          <a:off x="0" y="0"/>
          <a:ext cx="0" cy="0"/>
          <a:chOff x="0" y="0"/>
          <a:chExt cx="0" cy="0"/>
        </a:xfrm>
      </p:grpSpPr>
      <p:sp>
        <p:nvSpPr>
          <p:cNvPr id="394" name="Google Shape;394;g13edbe849d4_0_1027"/>
          <p:cNvSpPr txBox="1"/>
          <p:nvPr>
            <p:ph type="title"/>
          </p:nvPr>
        </p:nvSpPr>
        <p:spPr>
          <a:xfrm>
            <a:off x="4122264" y="3537150"/>
            <a:ext cx="4845900" cy="992400"/>
          </a:xfrm>
          <a:prstGeom prst="rect">
            <a:avLst/>
          </a:prstGeom>
        </p:spPr>
        <p:txBody>
          <a:bodyPr anchorCtr="0" anchor="t" bIns="182850" lIns="182850" spcFirstLastPara="1" rIns="182850" wrap="square" tIns="182850">
            <a:noAutofit/>
          </a:bodyPr>
          <a:lstStyle>
            <a:lvl1pPr lvl="0" rtl="0">
              <a:spcBef>
                <a:spcPts val="0"/>
              </a:spcBef>
              <a:spcAft>
                <a:spcPts val="0"/>
              </a:spcAft>
              <a:buSzPts val="4400"/>
              <a:buNone/>
              <a:defRPr sz="5600"/>
            </a:lvl1pPr>
            <a:lvl2pPr lvl="1" rtl="0">
              <a:spcBef>
                <a:spcPts val="0"/>
              </a:spcBef>
              <a:spcAft>
                <a:spcPts val="0"/>
              </a:spcAft>
              <a:buSzPts val="6400"/>
              <a:buNone/>
              <a:defRPr>
                <a:latin typeface="Poppins"/>
                <a:ea typeface="Poppins"/>
                <a:cs typeface="Poppins"/>
                <a:sym typeface="Poppins"/>
              </a:defRPr>
            </a:lvl2pPr>
            <a:lvl3pPr lvl="2" rtl="0">
              <a:spcBef>
                <a:spcPts val="0"/>
              </a:spcBef>
              <a:spcAft>
                <a:spcPts val="0"/>
              </a:spcAft>
              <a:buSzPts val="6400"/>
              <a:buNone/>
              <a:defRPr>
                <a:latin typeface="Poppins"/>
                <a:ea typeface="Poppins"/>
                <a:cs typeface="Poppins"/>
                <a:sym typeface="Poppins"/>
              </a:defRPr>
            </a:lvl3pPr>
            <a:lvl4pPr lvl="3" rtl="0">
              <a:spcBef>
                <a:spcPts val="0"/>
              </a:spcBef>
              <a:spcAft>
                <a:spcPts val="0"/>
              </a:spcAft>
              <a:buSzPts val="6400"/>
              <a:buNone/>
              <a:defRPr>
                <a:latin typeface="Poppins"/>
                <a:ea typeface="Poppins"/>
                <a:cs typeface="Poppins"/>
                <a:sym typeface="Poppins"/>
              </a:defRPr>
            </a:lvl4pPr>
            <a:lvl5pPr lvl="4" rtl="0">
              <a:spcBef>
                <a:spcPts val="0"/>
              </a:spcBef>
              <a:spcAft>
                <a:spcPts val="0"/>
              </a:spcAft>
              <a:buSzPts val="6400"/>
              <a:buNone/>
              <a:defRPr>
                <a:latin typeface="Poppins"/>
                <a:ea typeface="Poppins"/>
                <a:cs typeface="Poppins"/>
                <a:sym typeface="Poppins"/>
              </a:defRPr>
            </a:lvl5pPr>
            <a:lvl6pPr lvl="5" rtl="0">
              <a:spcBef>
                <a:spcPts val="0"/>
              </a:spcBef>
              <a:spcAft>
                <a:spcPts val="0"/>
              </a:spcAft>
              <a:buSzPts val="6400"/>
              <a:buNone/>
              <a:defRPr>
                <a:latin typeface="Poppins"/>
                <a:ea typeface="Poppins"/>
                <a:cs typeface="Poppins"/>
                <a:sym typeface="Poppins"/>
              </a:defRPr>
            </a:lvl6pPr>
            <a:lvl7pPr lvl="6" rtl="0">
              <a:spcBef>
                <a:spcPts val="0"/>
              </a:spcBef>
              <a:spcAft>
                <a:spcPts val="0"/>
              </a:spcAft>
              <a:buSzPts val="6400"/>
              <a:buNone/>
              <a:defRPr>
                <a:latin typeface="Poppins"/>
                <a:ea typeface="Poppins"/>
                <a:cs typeface="Poppins"/>
                <a:sym typeface="Poppins"/>
              </a:defRPr>
            </a:lvl7pPr>
            <a:lvl8pPr lvl="7" rtl="0">
              <a:spcBef>
                <a:spcPts val="0"/>
              </a:spcBef>
              <a:spcAft>
                <a:spcPts val="0"/>
              </a:spcAft>
              <a:buSzPts val="6400"/>
              <a:buNone/>
              <a:defRPr>
                <a:latin typeface="Poppins"/>
                <a:ea typeface="Poppins"/>
                <a:cs typeface="Poppins"/>
                <a:sym typeface="Poppins"/>
              </a:defRPr>
            </a:lvl8pPr>
            <a:lvl9pPr lvl="8" rtl="0">
              <a:spcBef>
                <a:spcPts val="0"/>
              </a:spcBef>
              <a:spcAft>
                <a:spcPts val="0"/>
              </a:spcAft>
              <a:buSzPts val="6400"/>
              <a:buNone/>
              <a:defRPr>
                <a:latin typeface="Poppins"/>
                <a:ea typeface="Poppins"/>
                <a:cs typeface="Poppins"/>
                <a:sym typeface="Poppins"/>
              </a:defRPr>
            </a:lvl9pPr>
          </a:lstStyle>
          <a:p/>
        </p:txBody>
      </p:sp>
      <p:sp>
        <p:nvSpPr>
          <p:cNvPr id="395" name="Google Shape;395;g13edbe849d4_0_1027"/>
          <p:cNvSpPr txBox="1"/>
          <p:nvPr>
            <p:ph idx="1" type="subTitle"/>
          </p:nvPr>
        </p:nvSpPr>
        <p:spPr>
          <a:xfrm>
            <a:off x="4122264" y="4446951"/>
            <a:ext cx="4845900" cy="1296600"/>
          </a:xfrm>
          <a:prstGeom prst="rect">
            <a:avLst/>
          </a:prstGeom>
        </p:spPr>
        <p:txBody>
          <a:bodyPr anchorCtr="0" anchor="t" bIns="182850" lIns="182850" spcFirstLastPara="1" rIns="182850" wrap="square" tIns="182850">
            <a:noAutofit/>
          </a:bodyPr>
          <a:lstStyle>
            <a:lvl1pPr lvl="0" rtl="0" algn="ctr">
              <a:spcBef>
                <a:spcPts val="0"/>
              </a:spcBef>
              <a:spcAft>
                <a:spcPts val="0"/>
              </a:spcAft>
              <a:buSzPts val="3200"/>
              <a:buNone/>
              <a:defRPr/>
            </a:lvl1pPr>
            <a:lvl2pPr lvl="1" rtl="0" algn="ctr">
              <a:spcBef>
                <a:spcPts val="0"/>
              </a:spcBef>
              <a:spcAft>
                <a:spcPts val="0"/>
              </a:spcAft>
              <a:buSzPts val="3200"/>
              <a:buNone/>
              <a:defRPr/>
            </a:lvl2pPr>
            <a:lvl3pPr lvl="2" rtl="0" algn="ctr">
              <a:spcBef>
                <a:spcPts val="0"/>
              </a:spcBef>
              <a:spcAft>
                <a:spcPts val="0"/>
              </a:spcAft>
              <a:buSzPts val="3200"/>
              <a:buNone/>
              <a:defRPr/>
            </a:lvl3pPr>
            <a:lvl4pPr lvl="3" rtl="0" algn="ctr">
              <a:spcBef>
                <a:spcPts val="0"/>
              </a:spcBef>
              <a:spcAft>
                <a:spcPts val="0"/>
              </a:spcAft>
              <a:buSzPts val="3200"/>
              <a:buNone/>
              <a:defRPr/>
            </a:lvl4pPr>
            <a:lvl5pPr lvl="4" rtl="0" algn="ctr">
              <a:spcBef>
                <a:spcPts val="0"/>
              </a:spcBef>
              <a:spcAft>
                <a:spcPts val="0"/>
              </a:spcAft>
              <a:buSzPts val="3200"/>
              <a:buNone/>
              <a:defRPr/>
            </a:lvl5pPr>
            <a:lvl6pPr lvl="5" rtl="0" algn="ctr">
              <a:spcBef>
                <a:spcPts val="0"/>
              </a:spcBef>
              <a:spcAft>
                <a:spcPts val="0"/>
              </a:spcAft>
              <a:buSzPts val="3200"/>
              <a:buNone/>
              <a:defRPr/>
            </a:lvl6pPr>
            <a:lvl7pPr lvl="6" rtl="0" algn="ctr">
              <a:spcBef>
                <a:spcPts val="0"/>
              </a:spcBef>
              <a:spcAft>
                <a:spcPts val="0"/>
              </a:spcAft>
              <a:buSzPts val="3200"/>
              <a:buNone/>
              <a:defRPr/>
            </a:lvl7pPr>
            <a:lvl8pPr lvl="7" rtl="0" algn="ctr">
              <a:spcBef>
                <a:spcPts val="0"/>
              </a:spcBef>
              <a:spcAft>
                <a:spcPts val="0"/>
              </a:spcAft>
              <a:buSzPts val="3200"/>
              <a:buNone/>
              <a:defRPr/>
            </a:lvl8pPr>
            <a:lvl9pPr lvl="8" rtl="0" algn="ctr">
              <a:spcBef>
                <a:spcPts val="0"/>
              </a:spcBef>
              <a:spcAft>
                <a:spcPts val="0"/>
              </a:spcAft>
              <a:buSzPts val="3200"/>
              <a:buNone/>
              <a:defRPr/>
            </a:lvl9pPr>
          </a:lstStyle>
          <a:p/>
        </p:txBody>
      </p:sp>
      <p:sp>
        <p:nvSpPr>
          <p:cNvPr id="396" name="Google Shape;396;g13edbe849d4_0_1027"/>
          <p:cNvSpPr txBox="1"/>
          <p:nvPr>
            <p:ph idx="2" type="title"/>
          </p:nvPr>
        </p:nvSpPr>
        <p:spPr>
          <a:xfrm>
            <a:off x="1426325" y="1079000"/>
            <a:ext cx="15433500" cy="1145400"/>
          </a:xfrm>
          <a:prstGeom prst="rect">
            <a:avLst/>
          </a:prstGeom>
        </p:spPr>
        <p:txBody>
          <a:bodyPr anchorCtr="0" anchor="t" bIns="182850" lIns="182850" spcFirstLastPara="1" rIns="182850" wrap="square" tIns="182850">
            <a:noAutofit/>
          </a:bodyPr>
          <a:lstStyle>
            <a:lvl1pPr lvl="0" rtl="0">
              <a:spcBef>
                <a:spcPts val="0"/>
              </a:spcBef>
              <a:spcAft>
                <a:spcPts val="0"/>
              </a:spcAft>
              <a:buSzPts val="6400"/>
              <a:buNone/>
              <a:defRPr/>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p:txBody>
      </p:sp>
      <p:sp>
        <p:nvSpPr>
          <p:cNvPr id="397" name="Google Shape;397;g13edbe849d4_0_1027"/>
          <p:cNvSpPr txBox="1"/>
          <p:nvPr>
            <p:ph idx="3" type="title"/>
          </p:nvPr>
        </p:nvSpPr>
        <p:spPr>
          <a:xfrm>
            <a:off x="9318151" y="3537150"/>
            <a:ext cx="4845900" cy="992400"/>
          </a:xfrm>
          <a:prstGeom prst="rect">
            <a:avLst/>
          </a:prstGeom>
        </p:spPr>
        <p:txBody>
          <a:bodyPr anchorCtr="0" anchor="t" bIns="182850" lIns="182850" spcFirstLastPara="1" rIns="182850" wrap="square" tIns="182850">
            <a:noAutofit/>
          </a:bodyPr>
          <a:lstStyle>
            <a:lvl1pPr lvl="0" rtl="0">
              <a:spcBef>
                <a:spcPts val="0"/>
              </a:spcBef>
              <a:spcAft>
                <a:spcPts val="0"/>
              </a:spcAft>
              <a:buSzPts val="4400"/>
              <a:buNone/>
              <a:defRPr sz="5600"/>
            </a:lvl1pPr>
            <a:lvl2pPr lvl="1" rtl="0">
              <a:spcBef>
                <a:spcPts val="0"/>
              </a:spcBef>
              <a:spcAft>
                <a:spcPts val="0"/>
              </a:spcAft>
              <a:buSzPts val="6400"/>
              <a:buNone/>
              <a:defRPr>
                <a:latin typeface="Poppins"/>
                <a:ea typeface="Poppins"/>
                <a:cs typeface="Poppins"/>
                <a:sym typeface="Poppins"/>
              </a:defRPr>
            </a:lvl2pPr>
            <a:lvl3pPr lvl="2" rtl="0">
              <a:spcBef>
                <a:spcPts val="0"/>
              </a:spcBef>
              <a:spcAft>
                <a:spcPts val="0"/>
              </a:spcAft>
              <a:buSzPts val="6400"/>
              <a:buNone/>
              <a:defRPr>
                <a:latin typeface="Poppins"/>
                <a:ea typeface="Poppins"/>
                <a:cs typeface="Poppins"/>
                <a:sym typeface="Poppins"/>
              </a:defRPr>
            </a:lvl3pPr>
            <a:lvl4pPr lvl="3" rtl="0">
              <a:spcBef>
                <a:spcPts val="0"/>
              </a:spcBef>
              <a:spcAft>
                <a:spcPts val="0"/>
              </a:spcAft>
              <a:buSzPts val="6400"/>
              <a:buNone/>
              <a:defRPr>
                <a:latin typeface="Poppins"/>
                <a:ea typeface="Poppins"/>
                <a:cs typeface="Poppins"/>
                <a:sym typeface="Poppins"/>
              </a:defRPr>
            </a:lvl4pPr>
            <a:lvl5pPr lvl="4" rtl="0">
              <a:spcBef>
                <a:spcPts val="0"/>
              </a:spcBef>
              <a:spcAft>
                <a:spcPts val="0"/>
              </a:spcAft>
              <a:buSzPts val="6400"/>
              <a:buNone/>
              <a:defRPr>
                <a:latin typeface="Poppins"/>
                <a:ea typeface="Poppins"/>
                <a:cs typeface="Poppins"/>
                <a:sym typeface="Poppins"/>
              </a:defRPr>
            </a:lvl5pPr>
            <a:lvl6pPr lvl="5" rtl="0">
              <a:spcBef>
                <a:spcPts val="0"/>
              </a:spcBef>
              <a:spcAft>
                <a:spcPts val="0"/>
              </a:spcAft>
              <a:buSzPts val="6400"/>
              <a:buNone/>
              <a:defRPr>
                <a:latin typeface="Poppins"/>
                <a:ea typeface="Poppins"/>
                <a:cs typeface="Poppins"/>
                <a:sym typeface="Poppins"/>
              </a:defRPr>
            </a:lvl6pPr>
            <a:lvl7pPr lvl="6" rtl="0">
              <a:spcBef>
                <a:spcPts val="0"/>
              </a:spcBef>
              <a:spcAft>
                <a:spcPts val="0"/>
              </a:spcAft>
              <a:buSzPts val="6400"/>
              <a:buNone/>
              <a:defRPr>
                <a:latin typeface="Poppins"/>
                <a:ea typeface="Poppins"/>
                <a:cs typeface="Poppins"/>
                <a:sym typeface="Poppins"/>
              </a:defRPr>
            </a:lvl7pPr>
            <a:lvl8pPr lvl="7" rtl="0">
              <a:spcBef>
                <a:spcPts val="0"/>
              </a:spcBef>
              <a:spcAft>
                <a:spcPts val="0"/>
              </a:spcAft>
              <a:buSzPts val="6400"/>
              <a:buNone/>
              <a:defRPr>
                <a:latin typeface="Poppins"/>
                <a:ea typeface="Poppins"/>
                <a:cs typeface="Poppins"/>
                <a:sym typeface="Poppins"/>
              </a:defRPr>
            </a:lvl8pPr>
            <a:lvl9pPr lvl="8" rtl="0">
              <a:spcBef>
                <a:spcPts val="0"/>
              </a:spcBef>
              <a:spcAft>
                <a:spcPts val="0"/>
              </a:spcAft>
              <a:buSzPts val="6400"/>
              <a:buNone/>
              <a:defRPr>
                <a:latin typeface="Poppins"/>
                <a:ea typeface="Poppins"/>
                <a:cs typeface="Poppins"/>
                <a:sym typeface="Poppins"/>
              </a:defRPr>
            </a:lvl9pPr>
          </a:lstStyle>
          <a:p/>
        </p:txBody>
      </p:sp>
      <p:sp>
        <p:nvSpPr>
          <p:cNvPr id="398" name="Google Shape;398;g13edbe849d4_0_1027"/>
          <p:cNvSpPr txBox="1"/>
          <p:nvPr>
            <p:ph idx="4" type="subTitle"/>
          </p:nvPr>
        </p:nvSpPr>
        <p:spPr>
          <a:xfrm>
            <a:off x="9318151" y="4446951"/>
            <a:ext cx="4845900" cy="1296600"/>
          </a:xfrm>
          <a:prstGeom prst="rect">
            <a:avLst/>
          </a:prstGeom>
        </p:spPr>
        <p:txBody>
          <a:bodyPr anchorCtr="0" anchor="t" bIns="182850" lIns="182850" spcFirstLastPara="1" rIns="182850" wrap="square" tIns="182850">
            <a:noAutofit/>
          </a:bodyPr>
          <a:lstStyle>
            <a:lvl1pPr lvl="0" rtl="0" algn="ctr">
              <a:spcBef>
                <a:spcPts val="0"/>
              </a:spcBef>
              <a:spcAft>
                <a:spcPts val="0"/>
              </a:spcAft>
              <a:buSzPts val="3200"/>
              <a:buNone/>
              <a:defRPr/>
            </a:lvl1pPr>
            <a:lvl2pPr lvl="1" rtl="0" algn="ctr">
              <a:spcBef>
                <a:spcPts val="0"/>
              </a:spcBef>
              <a:spcAft>
                <a:spcPts val="0"/>
              </a:spcAft>
              <a:buSzPts val="3200"/>
              <a:buNone/>
              <a:defRPr/>
            </a:lvl2pPr>
            <a:lvl3pPr lvl="2" rtl="0" algn="ctr">
              <a:spcBef>
                <a:spcPts val="0"/>
              </a:spcBef>
              <a:spcAft>
                <a:spcPts val="0"/>
              </a:spcAft>
              <a:buSzPts val="3200"/>
              <a:buNone/>
              <a:defRPr/>
            </a:lvl3pPr>
            <a:lvl4pPr lvl="3" rtl="0" algn="ctr">
              <a:spcBef>
                <a:spcPts val="0"/>
              </a:spcBef>
              <a:spcAft>
                <a:spcPts val="0"/>
              </a:spcAft>
              <a:buSzPts val="3200"/>
              <a:buNone/>
              <a:defRPr/>
            </a:lvl4pPr>
            <a:lvl5pPr lvl="4" rtl="0" algn="ctr">
              <a:spcBef>
                <a:spcPts val="0"/>
              </a:spcBef>
              <a:spcAft>
                <a:spcPts val="0"/>
              </a:spcAft>
              <a:buSzPts val="3200"/>
              <a:buNone/>
              <a:defRPr/>
            </a:lvl5pPr>
            <a:lvl6pPr lvl="5" rtl="0" algn="ctr">
              <a:spcBef>
                <a:spcPts val="0"/>
              </a:spcBef>
              <a:spcAft>
                <a:spcPts val="0"/>
              </a:spcAft>
              <a:buSzPts val="3200"/>
              <a:buNone/>
              <a:defRPr/>
            </a:lvl6pPr>
            <a:lvl7pPr lvl="6" rtl="0" algn="ctr">
              <a:spcBef>
                <a:spcPts val="0"/>
              </a:spcBef>
              <a:spcAft>
                <a:spcPts val="0"/>
              </a:spcAft>
              <a:buSzPts val="3200"/>
              <a:buNone/>
              <a:defRPr/>
            </a:lvl7pPr>
            <a:lvl8pPr lvl="7" rtl="0" algn="ctr">
              <a:spcBef>
                <a:spcPts val="0"/>
              </a:spcBef>
              <a:spcAft>
                <a:spcPts val="0"/>
              </a:spcAft>
              <a:buSzPts val="3200"/>
              <a:buNone/>
              <a:defRPr/>
            </a:lvl8pPr>
            <a:lvl9pPr lvl="8" rtl="0" algn="ctr">
              <a:spcBef>
                <a:spcPts val="0"/>
              </a:spcBef>
              <a:spcAft>
                <a:spcPts val="0"/>
              </a:spcAft>
              <a:buSzPts val="3200"/>
              <a:buNone/>
              <a:defRPr/>
            </a:lvl9pPr>
          </a:lstStyle>
          <a:p/>
        </p:txBody>
      </p:sp>
      <p:sp>
        <p:nvSpPr>
          <p:cNvPr id="399" name="Google Shape;399;g13edbe849d4_0_1027"/>
          <p:cNvSpPr txBox="1"/>
          <p:nvPr>
            <p:ph idx="5" type="title"/>
          </p:nvPr>
        </p:nvSpPr>
        <p:spPr>
          <a:xfrm>
            <a:off x="4122264" y="6394600"/>
            <a:ext cx="4845900" cy="992400"/>
          </a:xfrm>
          <a:prstGeom prst="rect">
            <a:avLst/>
          </a:prstGeom>
        </p:spPr>
        <p:txBody>
          <a:bodyPr anchorCtr="0" anchor="t" bIns="182850" lIns="182850" spcFirstLastPara="1" rIns="182850" wrap="square" tIns="182850">
            <a:noAutofit/>
          </a:bodyPr>
          <a:lstStyle>
            <a:lvl1pPr lvl="0" rtl="0">
              <a:spcBef>
                <a:spcPts val="0"/>
              </a:spcBef>
              <a:spcAft>
                <a:spcPts val="0"/>
              </a:spcAft>
              <a:buSzPts val="4400"/>
              <a:buNone/>
              <a:defRPr sz="5600"/>
            </a:lvl1pPr>
            <a:lvl2pPr lvl="1" rtl="0">
              <a:spcBef>
                <a:spcPts val="0"/>
              </a:spcBef>
              <a:spcAft>
                <a:spcPts val="0"/>
              </a:spcAft>
              <a:buSzPts val="6400"/>
              <a:buNone/>
              <a:defRPr>
                <a:latin typeface="Poppins"/>
                <a:ea typeface="Poppins"/>
                <a:cs typeface="Poppins"/>
                <a:sym typeface="Poppins"/>
              </a:defRPr>
            </a:lvl2pPr>
            <a:lvl3pPr lvl="2" rtl="0">
              <a:spcBef>
                <a:spcPts val="0"/>
              </a:spcBef>
              <a:spcAft>
                <a:spcPts val="0"/>
              </a:spcAft>
              <a:buSzPts val="6400"/>
              <a:buNone/>
              <a:defRPr>
                <a:latin typeface="Poppins"/>
                <a:ea typeface="Poppins"/>
                <a:cs typeface="Poppins"/>
                <a:sym typeface="Poppins"/>
              </a:defRPr>
            </a:lvl3pPr>
            <a:lvl4pPr lvl="3" rtl="0">
              <a:spcBef>
                <a:spcPts val="0"/>
              </a:spcBef>
              <a:spcAft>
                <a:spcPts val="0"/>
              </a:spcAft>
              <a:buSzPts val="6400"/>
              <a:buNone/>
              <a:defRPr>
                <a:latin typeface="Poppins"/>
                <a:ea typeface="Poppins"/>
                <a:cs typeface="Poppins"/>
                <a:sym typeface="Poppins"/>
              </a:defRPr>
            </a:lvl4pPr>
            <a:lvl5pPr lvl="4" rtl="0">
              <a:spcBef>
                <a:spcPts val="0"/>
              </a:spcBef>
              <a:spcAft>
                <a:spcPts val="0"/>
              </a:spcAft>
              <a:buSzPts val="6400"/>
              <a:buNone/>
              <a:defRPr>
                <a:latin typeface="Poppins"/>
                <a:ea typeface="Poppins"/>
                <a:cs typeface="Poppins"/>
                <a:sym typeface="Poppins"/>
              </a:defRPr>
            </a:lvl5pPr>
            <a:lvl6pPr lvl="5" rtl="0">
              <a:spcBef>
                <a:spcPts val="0"/>
              </a:spcBef>
              <a:spcAft>
                <a:spcPts val="0"/>
              </a:spcAft>
              <a:buSzPts val="6400"/>
              <a:buNone/>
              <a:defRPr>
                <a:latin typeface="Poppins"/>
                <a:ea typeface="Poppins"/>
                <a:cs typeface="Poppins"/>
                <a:sym typeface="Poppins"/>
              </a:defRPr>
            </a:lvl6pPr>
            <a:lvl7pPr lvl="6" rtl="0">
              <a:spcBef>
                <a:spcPts val="0"/>
              </a:spcBef>
              <a:spcAft>
                <a:spcPts val="0"/>
              </a:spcAft>
              <a:buSzPts val="6400"/>
              <a:buNone/>
              <a:defRPr>
                <a:latin typeface="Poppins"/>
                <a:ea typeface="Poppins"/>
                <a:cs typeface="Poppins"/>
                <a:sym typeface="Poppins"/>
              </a:defRPr>
            </a:lvl7pPr>
            <a:lvl8pPr lvl="7" rtl="0">
              <a:spcBef>
                <a:spcPts val="0"/>
              </a:spcBef>
              <a:spcAft>
                <a:spcPts val="0"/>
              </a:spcAft>
              <a:buSzPts val="6400"/>
              <a:buNone/>
              <a:defRPr>
                <a:latin typeface="Poppins"/>
                <a:ea typeface="Poppins"/>
                <a:cs typeface="Poppins"/>
                <a:sym typeface="Poppins"/>
              </a:defRPr>
            </a:lvl8pPr>
            <a:lvl9pPr lvl="8" rtl="0">
              <a:spcBef>
                <a:spcPts val="0"/>
              </a:spcBef>
              <a:spcAft>
                <a:spcPts val="0"/>
              </a:spcAft>
              <a:buSzPts val="6400"/>
              <a:buNone/>
              <a:defRPr>
                <a:latin typeface="Poppins"/>
                <a:ea typeface="Poppins"/>
                <a:cs typeface="Poppins"/>
                <a:sym typeface="Poppins"/>
              </a:defRPr>
            </a:lvl9pPr>
          </a:lstStyle>
          <a:p/>
        </p:txBody>
      </p:sp>
      <p:sp>
        <p:nvSpPr>
          <p:cNvPr id="400" name="Google Shape;400;g13edbe849d4_0_1027"/>
          <p:cNvSpPr txBox="1"/>
          <p:nvPr>
            <p:ph idx="6" type="subTitle"/>
          </p:nvPr>
        </p:nvSpPr>
        <p:spPr>
          <a:xfrm>
            <a:off x="4122264" y="7304401"/>
            <a:ext cx="4845900" cy="1296600"/>
          </a:xfrm>
          <a:prstGeom prst="rect">
            <a:avLst/>
          </a:prstGeom>
        </p:spPr>
        <p:txBody>
          <a:bodyPr anchorCtr="0" anchor="t" bIns="182850" lIns="182850" spcFirstLastPara="1" rIns="182850" wrap="square" tIns="182850">
            <a:noAutofit/>
          </a:bodyPr>
          <a:lstStyle>
            <a:lvl1pPr lvl="0" rtl="0" algn="ctr">
              <a:spcBef>
                <a:spcPts val="0"/>
              </a:spcBef>
              <a:spcAft>
                <a:spcPts val="0"/>
              </a:spcAft>
              <a:buSzPts val="3200"/>
              <a:buNone/>
              <a:defRPr/>
            </a:lvl1pPr>
            <a:lvl2pPr lvl="1" rtl="0" algn="ctr">
              <a:spcBef>
                <a:spcPts val="0"/>
              </a:spcBef>
              <a:spcAft>
                <a:spcPts val="0"/>
              </a:spcAft>
              <a:buSzPts val="3200"/>
              <a:buNone/>
              <a:defRPr/>
            </a:lvl2pPr>
            <a:lvl3pPr lvl="2" rtl="0" algn="ctr">
              <a:spcBef>
                <a:spcPts val="0"/>
              </a:spcBef>
              <a:spcAft>
                <a:spcPts val="0"/>
              </a:spcAft>
              <a:buSzPts val="3200"/>
              <a:buNone/>
              <a:defRPr/>
            </a:lvl3pPr>
            <a:lvl4pPr lvl="3" rtl="0" algn="ctr">
              <a:spcBef>
                <a:spcPts val="0"/>
              </a:spcBef>
              <a:spcAft>
                <a:spcPts val="0"/>
              </a:spcAft>
              <a:buSzPts val="3200"/>
              <a:buNone/>
              <a:defRPr/>
            </a:lvl4pPr>
            <a:lvl5pPr lvl="4" rtl="0" algn="ctr">
              <a:spcBef>
                <a:spcPts val="0"/>
              </a:spcBef>
              <a:spcAft>
                <a:spcPts val="0"/>
              </a:spcAft>
              <a:buSzPts val="3200"/>
              <a:buNone/>
              <a:defRPr/>
            </a:lvl5pPr>
            <a:lvl6pPr lvl="5" rtl="0" algn="ctr">
              <a:spcBef>
                <a:spcPts val="0"/>
              </a:spcBef>
              <a:spcAft>
                <a:spcPts val="0"/>
              </a:spcAft>
              <a:buSzPts val="3200"/>
              <a:buNone/>
              <a:defRPr/>
            </a:lvl6pPr>
            <a:lvl7pPr lvl="6" rtl="0" algn="ctr">
              <a:spcBef>
                <a:spcPts val="0"/>
              </a:spcBef>
              <a:spcAft>
                <a:spcPts val="0"/>
              </a:spcAft>
              <a:buSzPts val="3200"/>
              <a:buNone/>
              <a:defRPr/>
            </a:lvl7pPr>
            <a:lvl8pPr lvl="7" rtl="0" algn="ctr">
              <a:spcBef>
                <a:spcPts val="0"/>
              </a:spcBef>
              <a:spcAft>
                <a:spcPts val="0"/>
              </a:spcAft>
              <a:buSzPts val="3200"/>
              <a:buNone/>
              <a:defRPr/>
            </a:lvl8pPr>
            <a:lvl9pPr lvl="8" rtl="0" algn="ctr">
              <a:spcBef>
                <a:spcPts val="0"/>
              </a:spcBef>
              <a:spcAft>
                <a:spcPts val="0"/>
              </a:spcAft>
              <a:buSzPts val="3200"/>
              <a:buNone/>
              <a:defRPr/>
            </a:lvl9pPr>
          </a:lstStyle>
          <a:p/>
        </p:txBody>
      </p:sp>
      <p:sp>
        <p:nvSpPr>
          <p:cNvPr id="401" name="Google Shape;401;g13edbe849d4_0_1027"/>
          <p:cNvSpPr txBox="1"/>
          <p:nvPr>
            <p:ph idx="7" type="title"/>
          </p:nvPr>
        </p:nvSpPr>
        <p:spPr>
          <a:xfrm>
            <a:off x="9318151" y="6394600"/>
            <a:ext cx="4845900" cy="992400"/>
          </a:xfrm>
          <a:prstGeom prst="rect">
            <a:avLst/>
          </a:prstGeom>
        </p:spPr>
        <p:txBody>
          <a:bodyPr anchorCtr="0" anchor="t" bIns="182850" lIns="182850" spcFirstLastPara="1" rIns="182850" wrap="square" tIns="182850">
            <a:noAutofit/>
          </a:bodyPr>
          <a:lstStyle>
            <a:lvl1pPr lvl="0" rtl="0">
              <a:spcBef>
                <a:spcPts val="0"/>
              </a:spcBef>
              <a:spcAft>
                <a:spcPts val="0"/>
              </a:spcAft>
              <a:buSzPts val="4400"/>
              <a:buNone/>
              <a:defRPr sz="5600"/>
            </a:lvl1pPr>
            <a:lvl2pPr lvl="1" rtl="0">
              <a:spcBef>
                <a:spcPts val="0"/>
              </a:spcBef>
              <a:spcAft>
                <a:spcPts val="0"/>
              </a:spcAft>
              <a:buSzPts val="6400"/>
              <a:buNone/>
              <a:defRPr>
                <a:latin typeface="Poppins"/>
                <a:ea typeface="Poppins"/>
                <a:cs typeface="Poppins"/>
                <a:sym typeface="Poppins"/>
              </a:defRPr>
            </a:lvl2pPr>
            <a:lvl3pPr lvl="2" rtl="0">
              <a:spcBef>
                <a:spcPts val="0"/>
              </a:spcBef>
              <a:spcAft>
                <a:spcPts val="0"/>
              </a:spcAft>
              <a:buSzPts val="6400"/>
              <a:buNone/>
              <a:defRPr>
                <a:latin typeface="Poppins"/>
                <a:ea typeface="Poppins"/>
                <a:cs typeface="Poppins"/>
                <a:sym typeface="Poppins"/>
              </a:defRPr>
            </a:lvl3pPr>
            <a:lvl4pPr lvl="3" rtl="0">
              <a:spcBef>
                <a:spcPts val="0"/>
              </a:spcBef>
              <a:spcAft>
                <a:spcPts val="0"/>
              </a:spcAft>
              <a:buSzPts val="6400"/>
              <a:buNone/>
              <a:defRPr>
                <a:latin typeface="Poppins"/>
                <a:ea typeface="Poppins"/>
                <a:cs typeface="Poppins"/>
                <a:sym typeface="Poppins"/>
              </a:defRPr>
            </a:lvl4pPr>
            <a:lvl5pPr lvl="4" rtl="0">
              <a:spcBef>
                <a:spcPts val="0"/>
              </a:spcBef>
              <a:spcAft>
                <a:spcPts val="0"/>
              </a:spcAft>
              <a:buSzPts val="6400"/>
              <a:buNone/>
              <a:defRPr>
                <a:latin typeface="Poppins"/>
                <a:ea typeface="Poppins"/>
                <a:cs typeface="Poppins"/>
                <a:sym typeface="Poppins"/>
              </a:defRPr>
            </a:lvl5pPr>
            <a:lvl6pPr lvl="5" rtl="0">
              <a:spcBef>
                <a:spcPts val="0"/>
              </a:spcBef>
              <a:spcAft>
                <a:spcPts val="0"/>
              </a:spcAft>
              <a:buSzPts val="6400"/>
              <a:buNone/>
              <a:defRPr>
                <a:latin typeface="Poppins"/>
                <a:ea typeface="Poppins"/>
                <a:cs typeface="Poppins"/>
                <a:sym typeface="Poppins"/>
              </a:defRPr>
            </a:lvl6pPr>
            <a:lvl7pPr lvl="6" rtl="0">
              <a:spcBef>
                <a:spcPts val="0"/>
              </a:spcBef>
              <a:spcAft>
                <a:spcPts val="0"/>
              </a:spcAft>
              <a:buSzPts val="6400"/>
              <a:buNone/>
              <a:defRPr>
                <a:latin typeface="Poppins"/>
                <a:ea typeface="Poppins"/>
                <a:cs typeface="Poppins"/>
                <a:sym typeface="Poppins"/>
              </a:defRPr>
            </a:lvl7pPr>
            <a:lvl8pPr lvl="7" rtl="0">
              <a:spcBef>
                <a:spcPts val="0"/>
              </a:spcBef>
              <a:spcAft>
                <a:spcPts val="0"/>
              </a:spcAft>
              <a:buSzPts val="6400"/>
              <a:buNone/>
              <a:defRPr>
                <a:latin typeface="Poppins"/>
                <a:ea typeface="Poppins"/>
                <a:cs typeface="Poppins"/>
                <a:sym typeface="Poppins"/>
              </a:defRPr>
            </a:lvl8pPr>
            <a:lvl9pPr lvl="8" rtl="0">
              <a:spcBef>
                <a:spcPts val="0"/>
              </a:spcBef>
              <a:spcAft>
                <a:spcPts val="0"/>
              </a:spcAft>
              <a:buSzPts val="6400"/>
              <a:buNone/>
              <a:defRPr>
                <a:latin typeface="Poppins"/>
                <a:ea typeface="Poppins"/>
                <a:cs typeface="Poppins"/>
                <a:sym typeface="Poppins"/>
              </a:defRPr>
            </a:lvl9pPr>
          </a:lstStyle>
          <a:p/>
        </p:txBody>
      </p:sp>
      <p:sp>
        <p:nvSpPr>
          <p:cNvPr id="402" name="Google Shape;402;g13edbe849d4_0_1027"/>
          <p:cNvSpPr txBox="1"/>
          <p:nvPr>
            <p:ph idx="8" type="subTitle"/>
          </p:nvPr>
        </p:nvSpPr>
        <p:spPr>
          <a:xfrm>
            <a:off x="9318151" y="7304401"/>
            <a:ext cx="4845900" cy="1296600"/>
          </a:xfrm>
          <a:prstGeom prst="rect">
            <a:avLst/>
          </a:prstGeom>
        </p:spPr>
        <p:txBody>
          <a:bodyPr anchorCtr="0" anchor="t" bIns="182850" lIns="182850" spcFirstLastPara="1" rIns="182850" wrap="square" tIns="182850">
            <a:noAutofit/>
          </a:bodyPr>
          <a:lstStyle>
            <a:lvl1pPr lvl="0" rtl="0" algn="ctr">
              <a:spcBef>
                <a:spcPts val="0"/>
              </a:spcBef>
              <a:spcAft>
                <a:spcPts val="0"/>
              </a:spcAft>
              <a:buSzPts val="3200"/>
              <a:buNone/>
              <a:defRPr/>
            </a:lvl1pPr>
            <a:lvl2pPr lvl="1" rtl="0" algn="ctr">
              <a:spcBef>
                <a:spcPts val="0"/>
              </a:spcBef>
              <a:spcAft>
                <a:spcPts val="0"/>
              </a:spcAft>
              <a:buSzPts val="3200"/>
              <a:buNone/>
              <a:defRPr/>
            </a:lvl2pPr>
            <a:lvl3pPr lvl="2" rtl="0" algn="ctr">
              <a:spcBef>
                <a:spcPts val="0"/>
              </a:spcBef>
              <a:spcAft>
                <a:spcPts val="0"/>
              </a:spcAft>
              <a:buSzPts val="3200"/>
              <a:buNone/>
              <a:defRPr/>
            </a:lvl3pPr>
            <a:lvl4pPr lvl="3" rtl="0" algn="ctr">
              <a:spcBef>
                <a:spcPts val="0"/>
              </a:spcBef>
              <a:spcAft>
                <a:spcPts val="0"/>
              </a:spcAft>
              <a:buSzPts val="3200"/>
              <a:buNone/>
              <a:defRPr/>
            </a:lvl4pPr>
            <a:lvl5pPr lvl="4" rtl="0" algn="ctr">
              <a:spcBef>
                <a:spcPts val="0"/>
              </a:spcBef>
              <a:spcAft>
                <a:spcPts val="0"/>
              </a:spcAft>
              <a:buSzPts val="3200"/>
              <a:buNone/>
              <a:defRPr/>
            </a:lvl5pPr>
            <a:lvl6pPr lvl="5" rtl="0" algn="ctr">
              <a:spcBef>
                <a:spcPts val="0"/>
              </a:spcBef>
              <a:spcAft>
                <a:spcPts val="0"/>
              </a:spcAft>
              <a:buSzPts val="3200"/>
              <a:buNone/>
              <a:defRPr/>
            </a:lvl6pPr>
            <a:lvl7pPr lvl="6" rtl="0" algn="ctr">
              <a:spcBef>
                <a:spcPts val="0"/>
              </a:spcBef>
              <a:spcAft>
                <a:spcPts val="0"/>
              </a:spcAft>
              <a:buSzPts val="3200"/>
              <a:buNone/>
              <a:defRPr/>
            </a:lvl7pPr>
            <a:lvl8pPr lvl="7" rtl="0" algn="ctr">
              <a:spcBef>
                <a:spcPts val="0"/>
              </a:spcBef>
              <a:spcAft>
                <a:spcPts val="0"/>
              </a:spcAft>
              <a:buSzPts val="3200"/>
              <a:buNone/>
              <a:defRPr/>
            </a:lvl8pPr>
            <a:lvl9pPr lvl="8" rtl="0" algn="ctr">
              <a:spcBef>
                <a:spcPts val="0"/>
              </a:spcBef>
              <a:spcAft>
                <a:spcPts val="0"/>
              </a:spcAft>
              <a:buSzPts val="3200"/>
              <a:buNone/>
              <a:defRPr/>
            </a:lvl9pPr>
          </a:lstStyle>
          <a:p/>
        </p:txBody>
      </p:sp>
      <p:grpSp>
        <p:nvGrpSpPr>
          <p:cNvPr id="403" name="Google Shape;403;g13edbe849d4_0_1027"/>
          <p:cNvGrpSpPr/>
          <p:nvPr/>
        </p:nvGrpSpPr>
        <p:grpSpPr>
          <a:xfrm rot="10800000">
            <a:off x="-588225" y="8733776"/>
            <a:ext cx="3323608" cy="1553217"/>
            <a:chOff x="2431350" y="1519275"/>
            <a:chExt cx="925925" cy="432675"/>
          </a:xfrm>
        </p:grpSpPr>
        <p:sp>
          <p:nvSpPr>
            <p:cNvPr id="404" name="Google Shape;404;g13edbe849d4_0_1027"/>
            <p:cNvSpPr/>
            <p:nvPr/>
          </p:nvSpPr>
          <p:spPr>
            <a:xfrm>
              <a:off x="2436450" y="1902400"/>
              <a:ext cx="822325" cy="49550"/>
            </a:xfrm>
            <a:custGeom>
              <a:rect b="b" l="l" r="r" t="t"/>
              <a:pathLst>
                <a:path extrusionOk="0" h="1982" w="32893">
                  <a:moveTo>
                    <a:pt x="409" y="1"/>
                  </a:moveTo>
                  <a:cubicBezTo>
                    <a:pt x="1" y="1"/>
                    <a:pt x="1" y="613"/>
                    <a:pt x="322" y="789"/>
                  </a:cubicBezTo>
                  <a:cubicBezTo>
                    <a:pt x="2008" y="1611"/>
                    <a:pt x="3847" y="1626"/>
                    <a:pt x="5683" y="1626"/>
                  </a:cubicBezTo>
                  <a:cubicBezTo>
                    <a:pt x="5754" y="1626"/>
                    <a:pt x="5825" y="1626"/>
                    <a:pt x="5895" y="1626"/>
                  </a:cubicBezTo>
                  <a:cubicBezTo>
                    <a:pt x="6531" y="1626"/>
                    <a:pt x="7166" y="1628"/>
                    <a:pt x="7793" y="1664"/>
                  </a:cubicBezTo>
                  <a:cubicBezTo>
                    <a:pt x="8508" y="1722"/>
                    <a:pt x="9231" y="1752"/>
                    <a:pt x="9953" y="1752"/>
                  </a:cubicBezTo>
                  <a:cubicBezTo>
                    <a:pt x="10675" y="1752"/>
                    <a:pt x="11398" y="1722"/>
                    <a:pt x="12113" y="1664"/>
                  </a:cubicBezTo>
                  <a:cubicBezTo>
                    <a:pt x="12527" y="1639"/>
                    <a:pt x="12941" y="1626"/>
                    <a:pt x="13355" y="1626"/>
                  </a:cubicBezTo>
                  <a:cubicBezTo>
                    <a:pt x="14398" y="1626"/>
                    <a:pt x="15437" y="1709"/>
                    <a:pt x="16461" y="1898"/>
                  </a:cubicBezTo>
                  <a:cubicBezTo>
                    <a:pt x="16869" y="1957"/>
                    <a:pt x="17274" y="1982"/>
                    <a:pt x="17677" y="1982"/>
                  </a:cubicBezTo>
                  <a:cubicBezTo>
                    <a:pt x="19663" y="1982"/>
                    <a:pt x="21593" y="1372"/>
                    <a:pt x="23582" y="1226"/>
                  </a:cubicBezTo>
                  <a:cubicBezTo>
                    <a:pt x="24416" y="1177"/>
                    <a:pt x="25250" y="1160"/>
                    <a:pt x="26084" y="1160"/>
                  </a:cubicBezTo>
                  <a:cubicBezTo>
                    <a:pt x="27855" y="1160"/>
                    <a:pt x="29627" y="1236"/>
                    <a:pt x="31398" y="1236"/>
                  </a:cubicBezTo>
                  <a:cubicBezTo>
                    <a:pt x="31741" y="1236"/>
                    <a:pt x="32083" y="1233"/>
                    <a:pt x="32426" y="1226"/>
                  </a:cubicBezTo>
                  <a:cubicBezTo>
                    <a:pt x="32893" y="1226"/>
                    <a:pt x="32893" y="409"/>
                    <a:pt x="32426" y="409"/>
                  </a:cubicBezTo>
                  <a:cubicBezTo>
                    <a:pt x="31381" y="388"/>
                    <a:pt x="30337" y="379"/>
                    <a:pt x="29293" y="379"/>
                  </a:cubicBezTo>
                  <a:cubicBezTo>
                    <a:pt x="27389" y="379"/>
                    <a:pt x="25486" y="411"/>
                    <a:pt x="23582" y="467"/>
                  </a:cubicBezTo>
                  <a:cubicBezTo>
                    <a:pt x="22042" y="505"/>
                    <a:pt x="20429" y="676"/>
                    <a:pt x="18844" y="676"/>
                  </a:cubicBezTo>
                  <a:cubicBezTo>
                    <a:pt x="17967" y="676"/>
                    <a:pt x="17099" y="623"/>
                    <a:pt x="16257" y="467"/>
                  </a:cubicBezTo>
                  <a:cubicBezTo>
                    <a:pt x="15265" y="295"/>
                    <a:pt x="14273" y="250"/>
                    <a:pt x="13280" y="250"/>
                  </a:cubicBezTo>
                  <a:cubicBezTo>
                    <a:pt x="12193" y="250"/>
                    <a:pt x="11105" y="304"/>
                    <a:pt x="10013" y="304"/>
                  </a:cubicBezTo>
                  <a:cubicBezTo>
                    <a:pt x="9401" y="304"/>
                    <a:pt x="8788" y="287"/>
                    <a:pt x="8173" y="234"/>
                  </a:cubicBezTo>
                  <a:cubicBezTo>
                    <a:pt x="5575" y="1"/>
                    <a:pt x="2978" y="146"/>
                    <a:pt x="409"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05" name="Google Shape;405;g13edbe849d4_0_1027"/>
            <p:cNvSpPr/>
            <p:nvPr/>
          </p:nvSpPr>
          <p:spPr>
            <a:xfrm>
              <a:off x="2458550" y="1828350"/>
              <a:ext cx="822000" cy="58175"/>
            </a:xfrm>
            <a:custGeom>
              <a:rect b="b" l="l" r="r" t="t"/>
              <a:pathLst>
                <a:path extrusionOk="0" h="2327" w="32880">
                  <a:moveTo>
                    <a:pt x="3976" y="0"/>
                  </a:moveTo>
                  <a:cubicBezTo>
                    <a:pt x="2648" y="0"/>
                    <a:pt x="1335" y="132"/>
                    <a:pt x="138" y="599"/>
                  </a:cubicBezTo>
                  <a:cubicBezTo>
                    <a:pt x="0" y="654"/>
                    <a:pt x="19" y="893"/>
                    <a:pt x="146" y="893"/>
                  </a:cubicBezTo>
                  <a:cubicBezTo>
                    <a:pt x="153" y="893"/>
                    <a:pt x="160" y="892"/>
                    <a:pt x="167" y="890"/>
                  </a:cubicBezTo>
                  <a:lnTo>
                    <a:pt x="167" y="920"/>
                  </a:lnTo>
                  <a:cubicBezTo>
                    <a:pt x="346" y="908"/>
                    <a:pt x="526" y="903"/>
                    <a:pt x="707" y="903"/>
                  </a:cubicBezTo>
                  <a:cubicBezTo>
                    <a:pt x="1912" y="903"/>
                    <a:pt x="3152" y="1124"/>
                    <a:pt x="4370" y="1124"/>
                  </a:cubicBezTo>
                  <a:cubicBezTo>
                    <a:pt x="5771" y="1124"/>
                    <a:pt x="7230" y="1270"/>
                    <a:pt x="8660" y="1299"/>
                  </a:cubicBezTo>
                  <a:lnTo>
                    <a:pt x="12980" y="1299"/>
                  </a:lnTo>
                  <a:cubicBezTo>
                    <a:pt x="14410" y="1299"/>
                    <a:pt x="15811" y="1562"/>
                    <a:pt x="17241" y="1649"/>
                  </a:cubicBezTo>
                  <a:cubicBezTo>
                    <a:pt x="18184" y="1717"/>
                    <a:pt x="19131" y="1740"/>
                    <a:pt x="20079" y="1740"/>
                  </a:cubicBezTo>
                  <a:cubicBezTo>
                    <a:pt x="21975" y="1740"/>
                    <a:pt x="23876" y="1649"/>
                    <a:pt x="25763" y="1649"/>
                  </a:cubicBezTo>
                  <a:cubicBezTo>
                    <a:pt x="26156" y="1615"/>
                    <a:pt x="26559" y="1601"/>
                    <a:pt x="26967" y="1601"/>
                  </a:cubicBezTo>
                  <a:cubicBezTo>
                    <a:pt x="27255" y="1601"/>
                    <a:pt x="27545" y="1608"/>
                    <a:pt x="27835" y="1620"/>
                  </a:cubicBezTo>
                  <a:cubicBezTo>
                    <a:pt x="28331" y="1678"/>
                    <a:pt x="28857" y="1853"/>
                    <a:pt x="29382" y="1941"/>
                  </a:cubicBezTo>
                  <a:cubicBezTo>
                    <a:pt x="29954" y="2020"/>
                    <a:pt x="30727" y="2326"/>
                    <a:pt x="31411" y="2326"/>
                  </a:cubicBezTo>
                  <a:cubicBezTo>
                    <a:pt x="31739" y="2326"/>
                    <a:pt x="32045" y="2256"/>
                    <a:pt x="32300" y="2058"/>
                  </a:cubicBezTo>
                  <a:cubicBezTo>
                    <a:pt x="32880" y="1623"/>
                    <a:pt x="32501" y="629"/>
                    <a:pt x="31989" y="629"/>
                  </a:cubicBezTo>
                  <a:cubicBezTo>
                    <a:pt x="31882" y="629"/>
                    <a:pt x="31769" y="673"/>
                    <a:pt x="31658" y="774"/>
                  </a:cubicBezTo>
                  <a:cubicBezTo>
                    <a:pt x="31555" y="853"/>
                    <a:pt x="31415" y="883"/>
                    <a:pt x="31258" y="883"/>
                  </a:cubicBezTo>
                  <a:cubicBezTo>
                    <a:pt x="30837" y="883"/>
                    <a:pt x="30292" y="670"/>
                    <a:pt x="29995" y="628"/>
                  </a:cubicBezTo>
                  <a:cubicBezTo>
                    <a:pt x="29440" y="599"/>
                    <a:pt x="28886" y="569"/>
                    <a:pt x="28360" y="482"/>
                  </a:cubicBezTo>
                  <a:cubicBezTo>
                    <a:pt x="27909" y="407"/>
                    <a:pt x="27453" y="383"/>
                    <a:pt x="26997" y="383"/>
                  </a:cubicBezTo>
                  <a:cubicBezTo>
                    <a:pt x="26214" y="383"/>
                    <a:pt x="25428" y="453"/>
                    <a:pt x="24654" y="453"/>
                  </a:cubicBezTo>
                  <a:cubicBezTo>
                    <a:pt x="22984" y="453"/>
                    <a:pt x="21292" y="528"/>
                    <a:pt x="19612" y="528"/>
                  </a:cubicBezTo>
                  <a:cubicBezTo>
                    <a:pt x="18532" y="528"/>
                    <a:pt x="17457" y="497"/>
                    <a:pt x="16394" y="394"/>
                  </a:cubicBezTo>
                  <a:cubicBezTo>
                    <a:pt x="15081" y="248"/>
                    <a:pt x="13768" y="161"/>
                    <a:pt x="12454" y="132"/>
                  </a:cubicBezTo>
                  <a:cubicBezTo>
                    <a:pt x="11287" y="132"/>
                    <a:pt x="10120" y="218"/>
                    <a:pt x="8952" y="218"/>
                  </a:cubicBezTo>
                  <a:cubicBezTo>
                    <a:pt x="8602" y="218"/>
                    <a:pt x="8252" y="210"/>
                    <a:pt x="7902" y="190"/>
                  </a:cubicBezTo>
                  <a:cubicBezTo>
                    <a:pt x="6647" y="132"/>
                    <a:pt x="5304" y="0"/>
                    <a:pt x="3976"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06" name="Google Shape;406;g13edbe849d4_0_1027"/>
            <p:cNvSpPr/>
            <p:nvPr/>
          </p:nvSpPr>
          <p:spPr>
            <a:xfrm>
              <a:off x="2431350" y="1738000"/>
              <a:ext cx="883975" cy="71800"/>
            </a:xfrm>
            <a:custGeom>
              <a:rect b="b" l="l" r="r" t="t"/>
              <a:pathLst>
                <a:path extrusionOk="0" h="2872" w="35359">
                  <a:moveTo>
                    <a:pt x="21524" y="0"/>
                  </a:moveTo>
                  <a:cubicBezTo>
                    <a:pt x="20534" y="0"/>
                    <a:pt x="19535" y="39"/>
                    <a:pt x="18562" y="39"/>
                  </a:cubicBezTo>
                  <a:cubicBezTo>
                    <a:pt x="15469" y="68"/>
                    <a:pt x="12463" y="506"/>
                    <a:pt x="9398" y="710"/>
                  </a:cubicBezTo>
                  <a:cubicBezTo>
                    <a:pt x="8843" y="744"/>
                    <a:pt x="8288" y="752"/>
                    <a:pt x="7735" y="752"/>
                  </a:cubicBezTo>
                  <a:cubicBezTo>
                    <a:pt x="7286" y="752"/>
                    <a:pt x="6838" y="747"/>
                    <a:pt x="6393" y="747"/>
                  </a:cubicBezTo>
                  <a:cubicBezTo>
                    <a:pt x="5972" y="747"/>
                    <a:pt x="5553" y="751"/>
                    <a:pt x="5137" y="769"/>
                  </a:cubicBezTo>
                  <a:cubicBezTo>
                    <a:pt x="3561" y="856"/>
                    <a:pt x="2014" y="1323"/>
                    <a:pt x="467" y="1586"/>
                  </a:cubicBezTo>
                  <a:cubicBezTo>
                    <a:pt x="1" y="1673"/>
                    <a:pt x="1" y="2345"/>
                    <a:pt x="467" y="2432"/>
                  </a:cubicBezTo>
                  <a:lnTo>
                    <a:pt x="467" y="2461"/>
                  </a:lnTo>
                  <a:cubicBezTo>
                    <a:pt x="734" y="2492"/>
                    <a:pt x="998" y="2505"/>
                    <a:pt x="1261" y="2505"/>
                  </a:cubicBezTo>
                  <a:cubicBezTo>
                    <a:pt x="2499" y="2505"/>
                    <a:pt x="3711" y="2223"/>
                    <a:pt x="4962" y="2199"/>
                  </a:cubicBezTo>
                  <a:cubicBezTo>
                    <a:pt x="5306" y="2186"/>
                    <a:pt x="5647" y="2181"/>
                    <a:pt x="5985" y="2181"/>
                  </a:cubicBezTo>
                  <a:cubicBezTo>
                    <a:pt x="6589" y="2181"/>
                    <a:pt x="7185" y="2195"/>
                    <a:pt x="7778" y="2195"/>
                  </a:cubicBezTo>
                  <a:cubicBezTo>
                    <a:pt x="8320" y="2195"/>
                    <a:pt x="8859" y="2183"/>
                    <a:pt x="9398" y="2140"/>
                  </a:cubicBezTo>
                  <a:cubicBezTo>
                    <a:pt x="12463" y="1965"/>
                    <a:pt x="15498" y="1527"/>
                    <a:pt x="18562" y="1527"/>
                  </a:cubicBezTo>
                  <a:cubicBezTo>
                    <a:pt x="19438" y="1527"/>
                    <a:pt x="20334" y="1496"/>
                    <a:pt x="21233" y="1496"/>
                  </a:cubicBezTo>
                  <a:cubicBezTo>
                    <a:pt x="21832" y="1496"/>
                    <a:pt x="22432" y="1510"/>
                    <a:pt x="23028" y="1557"/>
                  </a:cubicBezTo>
                  <a:cubicBezTo>
                    <a:pt x="24283" y="1644"/>
                    <a:pt x="25538" y="1994"/>
                    <a:pt x="26793" y="2053"/>
                  </a:cubicBezTo>
                  <a:cubicBezTo>
                    <a:pt x="28077" y="2111"/>
                    <a:pt x="29244" y="2315"/>
                    <a:pt x="30441" y="2432"/>
                  </a:cubicBezTo>
                  <a:cubicBezTo>
                    <a:pt x="31730" y="2544"/>
                    <a:pt x="33019" y="2872"/>
                    <a:pt x="34308" y="2872"/>
                  </a:cubicBezTo>
                  <a:cubicBezTo>
                    <a:pt x="34362" y="2872"/>
                    <a:pt x="34415" y="2871"/>
                    <a:pt x="34468" y="2870"/>
                  </a:cubicBezTo>
                  <a:cubicBezTo>
                    <a:pt x="35358" y="2870"/>
                    <a:pt x="35345" y="1176"/>
                    <a:pt x="34511" y="1176"/>
                  </a:cubicBezTo>
                  <a:cubicBezTo>
                    <a:pt x="34497" y="1176"/>
                    <a:pt x="34483" y="1176"/>
                    <a:pt x="34468" y="1177"/>
                  </a:cubicBezTo>
                  <a:cubicBezTo>
                    <a:pt x="34175" y="1201"/>
                    <a:pt x="33881" y="1211"/>
                    <a:pt x="33588" y="1211"/>
                  </a:cubicBezTo>
                  <a:cubicBezTo>
                    <a:pt x="31313" y="1211"/>
                    <a:pt x="29038" y="587"/>
                    <a:pt x="26763" y="535"/>
                  </a:cubicBezTo>
                  <a:cubicBezTo>
                    <a:pt x="25508" y="506"/>
                    <a:pt x="24253" y="127"/>
                    <a:pt x="22998" y="39"/>
                  </a:cubicBezTo>
                  <a:cubicBezTo>
                    <a:pt x="22512" y="10"/>
                    <a:pt x="22019" y="0"/>
                    <a:pt x="21524"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07" name="Google Shape;407;g13edbe849d4_0_1027"/>
            <p:cNvSpPr/>
            <p:nvPr/>
          </p:nvSpPr>
          <p:spPr>
            <a:xfrm>
              <a:off x="2465650" y="1677525"/>
              <a:ext cx="858050" cy="41800"/>
            </a:xfrm>
            <a:custGeom>
              <a:rect b="b" l="l" r="r" t="t"/>
              <a:pathLst>
                <a:path extrusionOk="0" h="1672" w="34322">
                  <a:moveTo>
                    <a:pt x="18410" y="1"/>
                  </a:moveTo>
                  <a:cubicBezTo>
                    <a:pt x="18024" y="1"/>
                    <a:pt x="17636" y="2"/>
                    <a:pt x="17249" y="6"/>
                  </a:cubicBezTo>
                  <a:cubicBezTo>
                    <a:pt x="14505" y="36"/>
                    <a:pt x="11791" y="36"/>
                    <a:pt x="9077" y="182"/>
                  </a:cubicBezTo>
                  <a:cubicBezTo>
                    <a:pt x="6100" y="328"/>
                    <a:pt x="3152" y="707"/>
                    <a:pt x="205" y="911"/>
                  </a:cubicBezTo>
                  <a:cubicBezTo>
                    <a:pt x="0" y="911"/>
                    <a:pt x="0" y="1261"/>
                    <a:pt x="205" y="1291"/>
                  </a:cubicBezTo>
                  <a:lnTo>
                    <a:pt x="175" y="1261"/>
                  </a:lnTo>
                  <a:lnTo>
                    <a:pt x="175" y="1261"/>
                  </a:lnTo>
                  <a:cubicBezTo>
                    <a:pt x="1531" y="1315"/>
                    <a:pt x="2862" y="1440"/>
                    <a:pt x="4235" y="1440"/>
                  </a:cubicBezTo>
                  <a:cubicBezTo>
                    <a:pt x="4370" y="1440"/>
                    <a:pt x="4505" y="1439"/>
                    <a:pt x="4641" y="1437"/>
                  </a:cubicBezTo>
                  <a:cubicBezTo>
                    <a:pt x="6042" y="1407"/>
                    <a:pt x="7442" y="1320"/>
                    <a:pt x="8843" y="1291"/>
                  </a:cubicBezTo>
                  <a:cubicBezTo>
                    <a:pt x="10244" y="1232"/>
                    <a:pt x="11645" y="1218"/>
                    <a:pt x="13042" y="1218"/>
                  </a:cubicBezTo>
                  <a:cubicBezTo>
                    <a:pt x="14440" y="1218"/>
                    <a:pt x="15833" y="1232"/>
                    <a:pt x="17220" y="1232"/>
                  </a:cubicBezTo>
                  <a:cubicBezTo>
                    <a:pt x="19875" y="1232"/>
                    <a:pt x="22502" y="1378"/>
                    <a:pt x="25158" y="1378"/>
                  </a:cubicBezTo>
                  <a:lnTo>
                    <a:pt x="29536" y="1378"/>
                  </a:lnTo>
                  <a:cubicBezTo>
                    <a:pt x="29983" y="1378"/>
                    <a:pt x="30431" y="1352"/>
                    <a:pt x="30870" y="1352"/>
                  </a:cubicBezTo>
                  <a:cubicBezTo>
                    <a:pt x="31089" y="1352"/>
                    <a:pt x="31306" y="1359"/>
                    <a:pt x="31520" y="1378"/>
                  </a:cubicBezTo>
                  <a:cubicBezTo>
                    <a:pt x="32162" y="1407"/>
                    <a:pt x="32863" y="1641"/>
                    <a:pt x="33534" y="1670"/>
                  </a:cubicBezTo>
                  <a:cubicBezTo>
                    <a:pt x="33549" y="1671"/>
                    <a:pt x="33564" y="1672"/>
                    <a:pt x="33579" y="1672"/>
                  </a:cubicBezTo>
                  <a:cubicBezTo>
                    <a:pt x="34322" y="1672"/>
                    <a:pt x="34307" y="240"/>
                    <a:pt x="33534" y="240"/>
                  </a:cubicBezTo>
                  <a:cubicBezTo>
                    <a:pt x="32308" y="240"/>
                    <a:pt x="31082" y="62"/>
                    <a:pt x="29809" y="62"/>
                  </a:cubicBezTo>
                  <a:cubicBezTo>
                    <a:pt x="29718" y="62"/>
                    <a:pt x="29627" y="63"/>
                    <a:pt x="29536" y="65"/>
                  </a:cubicBezTo>
                  <a:lnTo>
                    <a:pt x="25391" y="65"/>
                  </a:lnTo>
                  <a:cubicBezTo>
                    <a:pt x="23040" y="65"/>
                    <a:pt x="20731" y="1"/>
                    <a:pt x="18410"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08" name="Google Shape;408;g13edbe849d4_0_1027"/>
            <p:cNvSpPr/>
            <p:nvPr/>
          </p:nvSpPr>
          <p:spPr>
            <a:xfrm>
              <a:off x="2461275" y="1595975"/>
              <a:ext cx="869550" cy="44525"/>
            </a:xfrm>
            <a:custGeom>
              <a:rect b="b" l="l" r="r" t="t"/>
              <a:pathLst>
                <a:path extrusionOk="0" h="1781" w="34782">
                  <a:moveTo>
                    <a:pt x="28756" y="1"/>
                  </a:moveTo>
                  <a:cubicBezTo>
                    <a:pt x="28433" y="1"/>
                    <a:pt x="28109" y="18"/>
                    <a:pt x="27784" y="58"/>
                  </a:cubicBezTo>
                  <a:cubicBezTo>
                    <a:pt x="26354" y="204"/>
                    <a:pt x="24924" y="233"/>
                    <a:pt x="23494" y="233"/>
                  </a:cubicBezTo>
                  <a:cubicBezTo>
                    <a:pt x="23325" y="236"/>
                    <a:pt x="23155" y="238"/>
                    <a:pt x="22987" y="238"/>
                  </a:cubicBezTo>
                  <a:cubicBezTo>
                    <a:pt x="21614" y="238"/>
                    <a:pt x="20260" y="142"/>
                    <a:pt x="18883" y="116"/>
                  </a:cubicBezTo>
                  <a:cubicBezTo>
                    <a:pt x="18561" y="107"/>
                    <a:pt x="18239" y="103"/>
                    <a:pt x="17917" y="103"/>
                  </a:cubicBezTo>
                  <a:cubicBezTo>
                    <a:pt x="15111" y="103"/>
                    <a:pt x="12286" y="411"/>
                    <a:pt x="9485" y="438"/>
                  </a:cubicBezTo>
                  <a:cubicBezTo>
                    <a:pt x="7997" y="438"/>
                    <a:pt x="6479" y="438"/>
                    <a:pt x="4991" y="525"/>
                  </a:cubicBezTo>
                  <a:cubicBezTo>
                    <a:pt x="3386" y="613"/>
                    <a:pt x="1839" y="1021"/>
                    <a:pt x="263" y="1255"/>
                  </a:cubicBezTo>
                  <a:cubicBezTo>
                    <a:pt x="0" y="1284"/>
                    <a:pt x="0" y="1692"/>
                    <a:pt x="263" y="1722"/>
                  </a:cubicBezTo>
                  <a:lnTo>
                    <a:pt x="234" y="1692"/>
                  </a:lnTo>
                  <a:lnTo>
                    <a:pt x="234" y="1692"/>
                  </a:lnTo>
                  <a:cubicBezTo>
                    <a:pt x="620" y="1722"/>
                    <a:pt x="1003" y="1733"/>
                    <a:pt x="1385" y="1733"/>
                  </a:cubicBezTo>
                  <a:cubicBezTo>
                    <a:pt x="2528" y="1733"/>
                    <a:pt x="3656" y="1634"/>
                    <a:pt x="4816" y="1634"/>
                  </a:cubicBezTo>
                  <a:cubicBezTo>
                    <a:pt x="6333" y="1634"/>
                    <a:pt x="7938" y="1663"/>
                    <a:pt x="9485" y="1663"/>
                  </a:cubicBezTo>
                  <a:cubicBezTo>
                    <a:pt x="12217" y="1663"/>
                    <a:pt x="14927" y="1378"/>
                    <a:pt x="17634" y="1378"/>
                  </a:cubicBezTo>
                  <a:cubicBezTo>
                    <a:pt x="18050" y="1378"/>
                    <a:pt x="18467" y="1385"/>
                    <a:pt x="18883" y="1401"/>
                  </a:cubicBezTo>
                  <a:cubicBezTo>
                    <a:pt x="20634" y="1453"/>
                    <a:pt x="22396" y="1527"/>
                    <a:pt x="24162" y="1527"/>
                  </a:cubicBezTo>
                  <a:cubicBezTo>
                    <a:pt x="25339" y="1527"/>
                    <a:pt x="26518" y="1494"/>
                    <a:pt x="27697" y="1401"/>
                  </a:cubicBezTo>
                  <a:cubicBezTo>
                    <a:pt x="28193" y="1346"/>
                    <a:pt x="28696" y="1316"/>
                    <a:pt x="29202" y="1316"/>
                  </a:cubicBezTo>
                  <a:cubicBezTo>
                    <a:pt x="29767" y="1316"/>
                    <a:pt x="30337" y="1353"/>
                    <a:pt x="30907" y="1430"/>
                  </a:cubicBezTo>
                  <a:cubicBezTo>
                    <a:pt x="31929" y="1634"/>
                    <a:pt x="32979" y="1751"/>
                    <a:pt x="34030" y="1780"/>
                  </a:cubicBezTo>
                  <a:cubicBezTo>
                    <a:pt x="34781" y="1780"/>
                    <a:pt x="34760" y="408"/>
                    <a:pt x="34052" y="408"/>
                  </a:cubicBezTo>
                  <a:cubicBezTo>
                    <a:pt x="34045" y="408"/>
                    <a:pt x="34038" y="408"/>
                    <a:pt x="34030" y="408"/>
                  </a:cubicBezTo>
                  <a:cubicBezTo>
                    <a:pt x="33874" y="417"/>
                    <a:pt x="33719" y="421"/>
                    <a:pt x="33563" y="421"/>
                  </a:cubicBezTo>
                  <a:cubicBezTo>
                    <a:pt x="31967" y="421"/>
                    <a:pt x="30369" y="1"/>
                    <a:pt x="28756"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09" name="Google Shape;409;g13edbe849d4_0_1027"/>
            <p:cNvSpPr/>
            <p:nvPr/>
          </p:nvSpPr>
          <p:spPr>
            <a:xfrm>
              <a:off x="2476600" y="1519275"/>
              <a:ext cx="880675" cy="52375"/>
            </a:xfrm>
            <a:custGeom>
              <a:rect b="b" l="l" r="r" t="t"/>
              <a:pathLst>
                <a:path extrusionOk="0" h="2095" w="35227">
                  <a:moveTo>
                    <a:pt x="23244" y="1"/>
                  </a:moveTo>
                  <a:cubicBezTo>
                    <a:pt x="23162" y="1"/>
                    <a:pt x="23080" y="2"/>
                    <a:pt x="22998" y="3"/>
                  </a:cubicBezTo>
                  <a:cubicBezTo>
                    <a:pt x="21422" y="3"/>
                    <a:pt x="19846" y="149"/>
                    <a:pt x="18270" y="149"/>
                  </a:cubicBezTo>
                  <a:cubicBezTo>
                    <a:pt x="18192" y="148"/>
                    <a:pt x="18115" y="148"/>
                    <a:pt x="18037" y="148"/>
                  </a:cubicBezTo>
                  <a:cubicBezTo>
                    <a:pt x="15082" y="148"/>
                    <a:pt x="12181" y="676"/>
                    <a:pt x="9252" y="733"/>
                  </a:cubicBezTo>
                  <a:cubicBezTo>
                    <a:pt x="7705" y="762"/>
                    <a:pt x="6187" y="733"/>
                    <a:pt x="4640" y="820"/>
                  </a:cubicBezTo>
                  <a:cubicBezTo>
                    <a:pt x="3911" y="850"/>
                    <a:pt x="3152" y="820"/>
                    <a:pt x="2422" y="908"/>
                  </a:cubicBezTo>
                  <a:cubicBezTo>
                    <a:pt x="1664" y="996"/>
                    <a:pt x="992" y="1229"/>
                    <a:pt x="263" y="1317"/>
                  </a:cubicBezTo>
                  <a:cubicBezTo>
                    <a:pt x="0" y="1346"/>
                    <a:pt x="0" y="1725"/>
                    <a:pt x="263" y="1784"/>
                  </a:cubicBezTo>
                  <a:lnTo>
                    <a:pt x="292" y="1784"/>
                  </a:lnTo>
                  <a:cubicBezTo>
                    <a:pt x="1908" y="1998"/>
                    <a:pt x="3572" y="2045"/>
                    <a:pt x="5239" y="2045"/>
                  </a:cubicBezTo>
                  <a:cubicBezTo>
                    <a:pt x="6522" y="2045"/>
                    <a:pt x="7808" y="2017"/>
                    <a:pt x="9077" y="2017"/>
                  </a:cubicBezTo>
                  <a:cubicBezTo>
                    <a:pt x="11988" y="1989"/>
                    <a:pt x="14873" y="1487"/>
                    <a:pt x="17807" y="1487"/>
                  </a:cubicBezTo>
                  <a:cubicBezTo>
                    <a:pt x="17961" y="1487"/>
                    <a:pt x="18115" y="1489"/>
                    <a:pt x="18270" y="1492"/>
                  </a:cubicBezTo>
                  <a:cubicBezTo>
                    <a:pt x="18387" y="1494"/>
                    <a:pt x="18503" y="1495"/>
                    <a:pt x="18620" y="1495"/>
                  </a:cubicBezTo>
                  <a:cubicBezTo>
                    <a:pt x="20021" y="1495"/>
                    <a:pt x="21420" y="1346"/>
                    <a:pt x="22794" y="1346"/>
                  </a:cubicBezTo>
                  <a:cubicBezTo>
                    <a:pt x="24224" y="1346"/>
                    <a:pt x="25595" y="1579"/>
                    <a:pt x="27026" y="1579"/>
                  </a:cubicBezTo>
                  <a:cubicBezTo>
                    <a:pt x="28339" y="1579"/>
                    <a:pt x="29623" y="1871"/>
                    <a:pt x="30936" y="1988"/>
                  </a:cubicBezTo>
                  <a:cubicBezTo>
                    <a:pt x="31054" y="1999"/>
                    <a:pt x="31170" y="2002"/>
                    <a:pt x="31283" y="2002"/>
                  </a:cubicBezTo>
                  <a:cubicBezTo>
                    <a:pt x="31563" y="2002"/>
                    <a:pt x="31833" y="1979"/>
                    <a:pt x="32107" y="1979"/>
                  </a:cubicBezTo>
                  <a:cubicBezTo>
                    <a:pt x="32324" y="1979"/>
                    <a:pt x="32544" y="1994"/>
                    <a:pt x="32775" y="2046"/>
                  </a:cubicBezTo>
                  <a:cubicBezTo>
                    <a:pt x="33117" y="2080"/>
                    <a:pt x="33449" y="2095"/>
                    <a:pt x="33782" y="2095"/>
                  </a:cubicBezTo>
                  <a:cubicBezTo>
                    <a:pt x="34018" y="2095"/>
                    <a:pt x="34255" y="2088"/>
                    <a:pt x="34497" y="2075"/>
                  </a:cubicBezTo>
                  <a:cubicBezTo>
                    <a:pt x="35227" y="2075"/>
                    <a:pt x="35227" y="733"/>
                    <a:pt x="34497" y="733"/>
                  </a:cubicBezTo>
                  <a:cubicBezTo>
                    <a:pt x="34351" y="740"/>
                    <a:pt x="34207" y="744"/>
                    <a:pt x="34064" y="744"/>
                  </a:cubicBezTo>
                  <a:cubicBezTo>
                    <a:pt x="33634" y="744"/>
                    <a:pt x="33213" y="711"/>
                    <a:pt x="32775" y="645"/>
                  </a:cubicBezTo>
                  <a:cubicBezTo>
                    <a:pt x="32614" y="609"/>
                    <a:pt x="32456" y="596"/>
                    <a:pt x="32298" y="596"/>
                  </a:cubicBezTo>
                  <a:cubicBezTo>
                    <a:pt x="31930" y="596"/>
                    <a:pt x="31567" y="666"/>
                    <a:pt x="31197" y="666"/>
                  </a:cubicBezTo>
                  <a:cubicBezTo>
                    <a:pt x="31091" y="666"/>
                    <a:pt x="30985" y="660"/>
                    <a:pt x="30878" y="645"/>
                  </a:cubicBezTo>
                  <a:cubicBezTo>
                    <a:pt x="29652" y="441"/>
                    <a:pt x="28397" y="295"/>
                    <a:pt x="27171" y="237"/>
                  </a:cubicBezTo>
                  <a:cubicBezTo>
                    <a:pt x="25853" y="209"/>
                    <a:pt x="24560" y="1"/>
                    <a:pt x="23244"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grpSp>
        <p:nvGrpSpPr>
          <p:cNvPr id="410" name="Google Shape;410;g13edbe849d4_0_1027"/>
          <p:cNvGrpSpPr/>
          <p:nvPr/>
        </p:nvGrpSpPr>
        <p:grpSpPr>
          <a:xfrm rot="5400000">
            <a:off x="-708219" y="7118879"/>
            <a:ext cx="2322389" cy="1468660"/>
            <a:chOff x="5161625" y="732525"/>
            <a:chExt cx="456050" cy="288425"/>
          </a:xfrm>
        </p:grpSpPr>
        <p:sp>
          <p:nvSpPr>
            <p:cNvPr id="411" name="Google Shape;411;g13edbe849d4_0_1027"/>
            <p:cNvSpPr/>
            <p:nvPr/>
          </p:nvSpPr>
          <p:spPr>
            <a:xfrm>
              <a:off x="5417000" y="739375"/>
              <a:ext cx="70075" cy="59075"/>
            </a:xfrm>
            <a:custGeom>
              <a:rect b="b" l="l" r="r" t="t"/>
              <a:pathLst>
                <a:path extrusionOk="0" h="2363" w="2803">
                  <a:moveTo>
                    <a:pt x="2131" y="0"/>
                  </a:moveTo>
                  <a:cubicBezTo>
                    <a:pt x="1927" y="0"/>
                    <a:pt x="1752" y="29"/>
                    <a:pt x="1547" y="59"/>
                  </a:cubicBezTo>
                  <a:cubicBezTo>
                    <a:pt x="1438" y="27"/>
                    <a:pt x="1326" y="13"/>
                    <a:pt x="1215" y="13"/>
                  </a:cubicBezTo>
                  <a:cubicBezTo>
                    <a:pt x="910" y="13"/>
                    <a:pt x="607" y="121"/>
                    <a:pt x="351" y="292"/>
                  </a:cubicBezTo>
                  <a:cubicBezTo>
                    <a:pt x="176" y="438"/>
                    <a:pt x="59" y="672"/>
                    <a:pt x="88" y="905"/>
                  </a:cubicBezTo>
                  <a:cubicBezTo>
                    <a:pt x="0" y="1138"/>
                    <a:pt x="59" y="1372"/>
                    <a:pt x="234" y="1518"/>
                  </a:cubicBezTo>
                  <a:cubicBezTo>
                    <a:pt x="379" y="2036"/>
                    <a:pt x="862" y="2362"/>
                    <a:pt x="1360" y="2362"/>
                  </a:cubicBezTo>
                  <a:cubicBezTo>
                    <a:pt x="1563" y="2362"/>
                    <a:pt x="1769" y="2308"/>
                    <a:pt x="1956" y="2189"/>
                  </a:cubicBezTo>
                  <a:cubicBezTo>
                    <a:pt x="2219" y="1985"/>
                    <a:pt x="2394" y="1722"/>
                    <a:pt x="2423" y="1372"/>
                  </a:cubicBezTo>
                  <a:cubicBezTo>
                    <a:pt x="2510" y="1226"/>
                    <a:pt x="2510" y="1051"/>
                    <a:pt x="2452" y="905"/>
                  </a:cubicBezTo>
                  <a:cubicBezTo>
                    <a:pt x="2802" y="584"/>
                    <a:pt x="2598" y="0"/>
                    <a:pt x="2131"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12" name="Google Shape;412;g13edbe849d4_0_1027"/>
            <p:cNvSpPr/>
            <p:nvPr/>
          </p:nvSpPr>
          <p:spPr>
            <a:xfrm>
              <a:off x="5290050" y="825250"/>
              <a:ext cx="72975" cy="59500"/>
            </a:xfrm>
            <a:custGeom>
              <a:rect b="b" l="l" r="r" t="t"/>
              <a:pathLst>
                <a:path extrusionOk="0" h="2380" w="2919">
                  <a:moveTo>
                    <a:pt x="1876" y="1"/>
                  </a:moveTo>
                  <a:cubicBezTo>
                    <a:pt x="1687" y="1"/>
                    <a:pt x="1493" y="32"/>
                    <a:pt x="1314" y="67"/>
                  </a:cubicBezTo>
                  <a:cubicBezTo>
                    <a:pt x="905" y="97"/>
                    <a:pt x="526" y="330"/>
                    <a:pt x="292" y="710"/>
                  </a:cubicBezTo>
                  <a:cubicBezTo>
                    <a:pt x="146" y="972"/>
                    <a:pt x="117" y="1293"/>
                    <a:pt x="205" y="1556"/>
                  </a:cubicBezTo>
                  <a:cubicBezTo>
                    <a:pt x="205" y="1614"/>
                    <a:pt x="175" y="1673"/>
                    <a:pt x="146" y="1731"/>
                  </a:cubicBezTo>
                  <a:cubicBezTo>
                    <a:pt x="0" y="2096"/>
                    <a:pt x="361" y="2380"/>
                    <a:pt x="688" y="2380"/>
                  </a:cubicBezTo>
                  <a:cubicBezTo>
                    <a:pt x="753" y="2380"/>
                    <a:pt x="817" y="2368"/>
                    <a:pt x="876" y="2344"/>
                  </a:cubicBezTo>
                  <a:cubicBezTo>
                    <a:pt x="1255" y="2169"/>
                    <a:pt x="1722" y="2227"/>
                    <a:pt x="2131" y="2023"/>
                  </a:cubicBezTo>
                  <a:cubicBezTo>
                    <a:pt x="2452" y="1877"/>
                    <a:pt x="2685" y="1585"/>
                    <a:pt x="2802" y="1235"/>
                  </a:cubicBezTo>
                  <a:cubicBezTo>
                    <a:pt x="2919" y="914"/>
                    <a:pt x="2831" y="534"/>
                    <a:pt x="2598" y="272"/>
                  </a:cubicBezTo>
                  <a:cubicBezTo>
                    <a:pt x="2408" y="65"/>
                    <a:pt x="2147" y="1"/>
                    <a:pt x="1876"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13" name="Google Shape;413;g13edbe849d4_0_1027"/>
            <p:cNvSpPr/>
            <p:nvPr/>
          </p:nvSpPr>
          <p:spPr>
            <a:xfrm>
              <a:off x="5530100" y="788400"/>
              <a:ext cx="87575" cy="68550"/>
            </a:xfrm>
            <a:custGeom>
              <a:rect b="b" l="l" r="r" t="t"/>
              <a:pathLst>
                <a:path extrusionOk="0" h="2742" w="3503">
                  <a:moveTo>
                    <a:pt x="2281" y="1"/>
                  </a:moveTo>
                  <a:cubicBezTo>
                    <a:pt x="2003" y="1"/>
                    <a:pt x="1727" y="125"/>
                    <a:pt x="1547" y="345"/>
                  </a:cubicBezTo>
                  <a:cubicBezTo>
                    <a:pt x="1489" y="345"/>
                    <a:pt x="1459" y="374"/>
                    <a:pt x="1401" y="374"/>
                  </a:cubicBezTo>
                  <a:cubicBezTo>
                    <a:pt x="1304" y="304"/>
                    <a:pt x="1193" y="268"/>
                    <a:pt x="1085" y="268"/>
                  </a:cubicBezTo>
                  <a:cubicBezTo>
                    <a:pt x="966" y="268"/>
                    <a:pt x="851" y="312"/>
                    <a:pt x="759" y="403"/>
                  </a:cubicBezTo>
                  <a:cubicBezTo>
                    <a:pt x="175" y="899"/>
                    <a:pt x="0" y="1717"/>
                    <a:pt x="321" y="2446"/>
                  </a:cubicBezTo>
                  <a:cubicBezTo>
                    <a:pt x="409" y="2592"/>
                    <a:pt x="555" y="2709"/>
                    <a:pt x="759" y="2709"/>
                  </a:cubicBezTo>
                  <a:cubicBezTo>
                    <a:pt x="883" y="2731"/>
                    <a:pt x="1009" y="2742"/>
                    <a:pt x="1135" y="2742"/>
                  </a:cubicBezTo>
                  <a:cubicBezTo>
                    <a:pt x="1512" y="2742"/>
                    <a:pt x="1890" y="2643"/>
                    <a:pt x="2218" y="2446"/>
                  </a:cubicBezTo>
                  <a:cubicBezTo>
                    <a:pt x="2306" y="2359"/>
                    <a:pt x="2393" y="2271"/>
                    <a:pt x="2452" y="2184"/>
                  </a:cubicBezTo>
                  <a:cubicBezTo>
                    <a:pt x="2831" y="2154"/>
                    <a:pt x="3152" y="1979"/>
                    <a:pt x="3386" y="1658"/>
                  </a:cubicBezTo>
                  <a:cubicBezTo>
                    <a:pt x="3502" y="1483"/>
                    <a:pt x="3473" y="1220"/>
                    <a:pt x="3327" y="1045"/>
                  </a:cubicBezTo>
                  <a:cubicBezTo>
                    <a:pt x="3298" y="1016"/>
                    <a:pt x="3269" y="987"/>
                    <a:pt x="3240" y="958"/>
                  </a:cubicBezTo>
                  <a:cubicBezTo>
                    <a:pt x="3211" y="578"/>
                    <a:pt x="2977" y="257"/>
                    <a:pt x="2656" y="82"/>
                  </a:cubicBezTo>
                  <a:cubicBezTo>
                    <a:pt x="2537" y="27"/>
                    <a:pt x="2408" y="1"/>
                    <a:pt x="2281"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14" name="Google Shape;414;g13edbe849d4_0_1027"/>
            <p:cNvSpPr/>
            <p:nvPr/>
          </p:nvSpPr>
          <p:spPr>
            <a:xfrm>
              <a:off x="5430850" y="861400"/>
              <a:ext cx="72275" cy="51275"/>
            </a:xfrm>
            <a:custGeom>
              <a:rect b="b" l="l" r="r" t="t"/>
              <a:pathLst>
                <a:path extrusionOk="0" h="2051" w="2891">
                  <a:moveTo>
                    <a:pt x="1956" y="1190"/>
                  </a:moveTo>
                  <a:cubicBezTo>
                    <a:pt x="1942" y="1204"/>
                    <a:pt x="1920" y="1212"/>
                    <a:pt x="1898" y="1212"/>
                  </a:cubicBezTo>
                  <a:cubicBezTo>
                    <a:pt x="1876" y="1212"/>
                    <a:pt x="1854" y="1204"/>
                    <a:pt x="1840" y="1190"/>
                  </a:cubicBezTo>
                  <a:close/>
                  <a:moveTo>
                    <a:pt x="1884" y="0"/>
                  </a:moveTo>
                  <a:cubicBezTo>
                    <a:pt x="1809" y="0"/>
                    <a:pt x="1734" y="17"/>
                    <a:pt x="1665" y="52"/>
                  </a:cubicBezTo>
                  <a:cubicBezTo>
                    <a:pt x="1373" y="197"/>
                    <a:pt x="1022" y="314"/>
                    <a:pt x="731" y="489"/>
                  </a:cubicBezTo>
                  <a:cubicBezTo>
                    <a:pt x="439" y="664"/>
                    <a:pt x="1" y="927"/>
                    <a:pt x="118" y="1365"/>
                  </a:cubicBezTo>
                  <a:cubicBezTo>
                    <a:pt x="118" y="1598"/>
                    <a:pt x="264" y="1803"/>
                    <a:pt x="468" y="1919"/>
                  </a:cubicBezTo>
                  <a:cubicBezTo>
                    <a:pt x="643" y="2007"/>
                    <a:pt x="840" y="2051"/>
                    <a:pt x="1037" y="2051"/>
                  </a:cubicBezTo>
                  <a:cubicBezTo>
                    <a:pt x="1234" y="2051"/>
                    <a:pt x="1431" y="2007"/>
                    <a:pt x="1606" y="1919"/>
                  </a:cubicBezTo>
                  <a:cubicBezTo>
                    <a:pt x="1986" y="1773"/>
                    <a:pt x="2511" y="1598"/>
                    <a:pt x="2715" y="1219"/>
                  </a:cubicBezTo>
                  <a:cubicBezTo>
                    <a:pt x="2890" y="840"/>
                    <a:pt x="2715" y="402"/>
                    <a:pt x="2336" y="256"/>
                  </a:cubicBezTo>
                  <a:cubicBezTo>
                    <a:pt x="2233" y="92"/>
                    <a:pt x="2059" y="0"/>
                    <a:pt x="1884"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15" name="Google Shape;415;g13edbe849d4_0_1027"/>
            <p:cNvSpPr/>
            <p:nvPr/>
          </p:nvSpPr>
          <p:spPr>
            <a:xfrm>
              <a:off x="5287325" y="732525"/>
              <a:ext cx="67675" cy="58000"/>
            </a:xfrm>
            <a:custGeom>
              <a:rect b="b" l="l" r="r" t="t"/>
              <a:pathLst>
                <a:path extrusionOk="0" h="2320" w="2707">
                  <a:moveTo>
                    <a:pt x="1457" y="0"/>
                  </a:moveTo>
                  <a:cubicBezTo>
                    <a:pt x="1331" y="0"/>
                    <a:pt x="1208" y="27"/>
                    <a:pt x="1102" y="70"/>
                  </a:cubicBezTo>
                  <a:cubicBezTo>
                    <a:pt x="518" y="128"/>
                    <a:pt x="22" y="449"/>
                    <a:pt x="22" y="1091"/>
                  </a:cubicBezTo>
                  <a:cubicBezTo>
                    <a:pt x="0" y="1838"/>
                    <a:pt x="665" y="2320"/>
                    <a:pt x="1343" y="2320"/>
                  </a:cubicBezTo>
                  <a:cubicBezTo>
                    <a:pt x="1593" y="2320"/>
                    <a:pt x="1845" y="2254"/>
                    <a:pt x="2065" y="2113"/>
                  </a:cubicBezTo>
                  <a:cubicBezTo>
                    <a:pt x="2561" y="1763"/>
                    <a:pt x="2707" y="1091"/>
                    <a:pt x="2444" y="537"/>
                  </a:cubicBezTo>
                  <a:cubicBezTo>
                    <a:pt x="2415" y="362"/>
                    <a:pt x="2269" y="216"/>
                    <a:pt x="2123" y="187"/>
                  </a:cubicBezTo>
                  <a:cubicBezTo>
                    <a:pt x="1948" y="70"/>
                    <a:pt x="1802" y="12"/>
                    <a:pt x="1598" y="12"/>
                  </a:cubicBezTo>
                  <a:cubicBezTo>
                    <a:pt x="1551" y="4"/>
                    <a:pt x="1504" y="0"/>
                    <a:pt x="1457"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16" name="Google Shape;416;g13edbe849d4_0_1027"/>
            <p:cNvSpPr/>
            <p:nvPr/>
          </p:nvSpPr>
          <p:spPr>
            <a:xfrm>
              <a:off x="5161625" y="857375"/>
              <a:ext cx="55475" cy="51225"/>
            </a:xfrm>
            <a:custGeom>
              <a:rect b="b" l="l" r="r" t="t"/>
              <a:pathLst>
                <a:path extrusionOk="0" h="2049" w="2219">
                  <a:moveTo>
                    <a:pt x="1022" y="1059"/>
                  </a:moveTo>
                  <a:cubicBezTo>
                    <a:pt x="1022" y="1059"/>
                    <a:pt x="993" y="1088"/>
                    <a:pt x="993" y="1088"/>
                  </a:cubicBezTo>
                  <a:lnTo>
                    <a:pt x="993" y="1059"/>
                  </a:lnTo>
                  <a:close/>
                  <a:moveTo>
                    <a:pt x="975" y="1"/>
                  </a:moveTo>
                  <a:cubicBezTo>
                    <a:pt x="807" y="1"/>
                    <a:pt x="642" y="57"/>
                    <a:pt x="497" y="154"/>
                  </a:cubicBezTo>
                  <a:cubicBezTo>
                    <a:pt x="292" y="271"/>
                    <a:pt x="117" y="475"/>
                    <a:pt x="30" y="709"/>
                  </a:cubicBezTo>
                  <a:cubicBezTo>
                    <a:pt x="1" y="796"/>
                    <a:pt x="1" y="913"/>
                    <a:pt x="30" y="1001"/>
                  </a:cubicBezTo>
                  <a:cubicBezTo>
                    <a:pt x="30" y="1088"/>
                    <a:pt x="30" y="1176"/>
                    <a:pt x="30" y="1263"/>
                  </a:cubicBezTo>
                  <a:cubicBezTo>
                    <a:pt x="114" y="1747"/>
                    <a:pt x="531" y="2049"/>
                    <a:pt x="976" y="2049"/>
                  </a:cubicBezTo>
                  <a:cubicBezTo>
                    <a:pt x="1149" y="2049"/>
                    <a:pt x="1326" y="2003"/>
                    <a:pt x="1489" y="1905"/>
                  </a:cubicBezTo>
                  <a:cubicBezTo>
                    <a:pt x="2131" y="1584"/>
                    <a:pt x="2219" y="680"/>
                    <a:pt x="1664" y="242"/>
                  </a:cubicBezTo>
                  <a:cubicBezTo>
                    <a:pt x="1577" y="183"/>
                    <a:pt x="1460" y="125"/>
                    <a:pt x="1372" y="96"/>
                  </a:cubicBezTo>
                  <a:cubicBezTo>
                    <a:pt x="1285" y="37"/>
                    <a:pt x="1168" y="8"/>
                    <a:pt x="1080" y="8"/>
                  </a:cubicBezTo>
                  <a:cubicBezTo>
                    <a:pt x="1045" y="3"/>
                    <a:pt x="1010" y="1"/>
                    <a:pt x="975"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17" name="Google Shape;417;g13edbe849d4_0_1027"/>
            <p:cNvSpPr/>
            <p:nvPr/>
          </p:nvSpPr>
          <p:spPr>
            <a:xfrm>
              <a:off x="5288575" y="945725"/>
              <a:ext cx="56625" cy="50200"/>
            </a:xfrm>
            <a:custGeom>
              <a:rect b="b" l="l" r="r" t="t"/>
              <a:pathLst>
                <a:path extrusionOk="0" h="2008" w="2265">
                  <a:moveTo>
                    <a:pt x="1597" y="0"/>
                  </a:moveTo>
                  <a:cubicBezTo>
                    <a:pt x="1571" y="0"/>
                    <a:pt x="1545" y="2"/>
                    <a:pt x="1518" y="6"/>
                  </a:cubicBezTo>
                  <a:cubicBezTo>
                    <a:pt x="1373" y="35"/>
                    <a:pt x="1227" y="64"/>
                    <a:pt x="1110" y="152"/>
                  </a:cubicBezTo>
                  <a:cubicBezTo>
                    <a:pt x="964" y="152"/>
                    <a:pt x="847" y="181"/>
                    <a:pt x="701" y="239"/>
                  </a:cubicBezTo>
                  <a:cubicBezTo>
                    <a:pt x="30" y="560"/>
                    <a:pt x="1" y="1523"/>
                    <a:pt x="672" y="1874"/>
                  </a:cubicBezTo>
                  <a:cubicBezTo>
                    <a:pt x="825" y="1963"/>
                    <a:pt x="995" y="2008"/>
                    <a:pt x="1165" y="2008"/>
                  </a:cubicBezTo>
                  <a:cubicBezTo>
                    <a:pt x="1383" y="2008"/>
                    <a:pt x="1601" y="1934"/>
                    <a:pt x="1781" y="1786"/>
                  </a:cubicBezTo>
                  <a:cubicBezTo>
                    <a:pt x="1898" y="1698"/>
                    <a:pt x="1985" y="1552"/>
                    <a:pt x="1985" y="1377"/>
                  </a:cubicBezTo>
                  <a:cubicBezTo>
                    <a:pt x="2015" y="1319"/>
                    <a:pt x="2044" y="1261"/>
                    <a:pt x="2073" y="1202"/>
                  </a:cubicBezTo>
                  <a:cubicBezTo>
                    <a:pt x="2102" y="1056"/>
                    <a:pt x="2102" y="910"/>
                    <a:pt x="2073" y="794"/>
                  </a:cubicBezTo>
                  <a:cubicBezTo>
                    <a:pt x="2265" y="410"/>
                    <a:pt x="1993" y="0"/>
                    <a:pt x="1597"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18" name="Google Shape;418;g13edbe849d4_0_1027"/>
            <p:cNvSpPr/>
            <p:nvPr/>
          </p:nvSpPr>
          <p:spPr>
            <a:xfrm>
              <a:off x="5163825" y="971550"/>
              <a:ext cx="56200" cy="49400"/>
            </a:xfrm>
            <a:custGeom>
              <a:rect b="b" l="l" r="r" t="t"/>
              <a:pathLst>
                <a:path extrusionOk="0" h="1976" w="2248">
                  <a:moveTo>
                    <a:pt x="1578" y="1"/>
                  </a:moveTo>
                  <a:cubicBezTo>
                    <a:pt x="1501" y="1"/>
                    <a:pt x="1421" y="17"/>
                    <a:pt x="1343" y="53"/>
                  </a:cubicBezTo>
                  <a:lnTo>
                    <a:pt x="350" y="461"/>
                  </a:lnTo>
                  <a:cubicBezTo>
                    <a:pt x="117" y="607"/>
                    <a:pt x="0" y="899"/>
                    <a:pt x="146" y="1162"/>
                  </a:cubicBezTo>
                  <a:cubicBezTo>
                    <a:pt x="223" y="1340"/>
                    <a:pt x="411" y="1430"/>
                    <a:pt x="594" y="1430"/>
                  </a:cubicBezTo>
                  <a:cubicBezTo>
                    <a:pt x="620" y="1430"/>
                    <a:pt x="646" y="1428"/>
                    <a:pt x="671" y="1424"/>
                  </a:cubicBezTo>
                  <a:lnTo>
                    <a:pt x="671" y="1453"/>
                  </a:lnTo>
                  <a:cubicBezTo>
                    <a:pt x="671" y="1750"/>
                    <a:pt x="922" y="1976"/>
                    <a:pt x="1198" y="1976"/>
                  </a:cubicBezTo>
                  <a:cubicBezTo>
                    <a:pt x="1275" y="1976"/>
                    <a:pt x="1354" y="1958"/>
                    <a:pt x="1430" y="1920"/>
                  </a:cubicBezTo>
                  <a:cubicBezTo>
                    <a:pt x="1956" y="1629"/>
                    <a:pt x="2247" y="1016"/>
                    <a:pt x="2102" y="403"/>
                  </a:cubicBezTo>
                  <a:cubicBezTo>
                    <a:pt x="2035" y="160"/>
                    <a:pt x="1819" y="1"/>
                    <a:pt x="1578"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19" name="Google Shape;419;g13edbe849d4_0_1027"/>
            <p:cNvSpPr/>
            <p:nvPr/>
          </p:nvSpPr>
          <p:spPr>
            <a:xfrm>
              <a:off x="5191550" y="772650"/>
              <a:ext cx="41600" cy="40500"/>
            </a:xfrm>
            <a:custGeom>
              <a:rect b="b" l="l" r="r" t="t"/>
              <a:pathLst>
                <a:path extrusionOk="0" h="1620" w="1664">
                  <a:moveTo>
                    <a:pt x="1124" y="1"/>
                  </a:moveTo>
                  <a:cubicBezTo>
                    <a:pt x="1090" y="1"/>
                    <a:pt x="1056" y="4"/>
                    <a:pt x="1022" y="12"/>
                  </a:cubicBezTo>
                  <a:cubicBezTo>
                    <a:pt x="730" y="41"/>
                    <a:pt x="496" y="216"/>
                    <a:pt x="350" y="479"/>
                  </a:cubicBezTo>
                  <a:lnTo>
                    <a:pt x="321" y="508"/>
                  </a:lnTo>
                  <a:lnTo>
                    <a:pt x="175" y="741"/>
                  </a:lnTo>
                  <a:cubicBezTo>
                    <a:pt x="0" y="1004"/>
                    <a:pt x="88" y="1325"/>
                    <a:pt x="321" y="1471"/>
                  </a:cubicBezTo>
                  <a:cubicBezTo>
                    <a:pt x="350" y="1500"/>
                    <a:pt x="409" y="1500"/>
                    <a:pt x="438" y="1529"/>
                  </a:cubicBezTo>
                  <a:cubicBezTo>
                    <a:pt x="526" y="1588"/>
                    <a:pt x="642" y="1617"/>
                    <a:pt x="730" y="1617"/>
                  </a:cubicBezTo>
                  <a:cubicBezTo>
                    <a:pt x="751" y="1619"/>
                    <a:pt x="773" y="1619"/>
                    <a:pt x="794" y="1619"/>
                  </a:cubicBezTo>
                  <a:cubicBezTo>
                    <a:pt x="1145" y="1619"/>
                    <a:pt x="1435" y="1393"/>
                    <a:pt x="1518" y="1062"/>
                  </a:cubicBezTo>
                  <a:cubicBezTo>
                    <a:pt x="1547" y="975"/>
                    <a:pt x="1547" y="887"/>
                    <a:pt x="1547" y="800"/>
                  </a:cubicBezTo>
                  <a:cubicBezTo>
                    <a:pt x="1635" y="683"/>
                    <a:pt x="1664" y="537"/>
                    <a:pt x="1635" y="391"/>
                  </a:cubicBezTo>
                  <a:cubicBezTo>
                    <a:pt x="1558" y="163"/>
                    <a:pt x="1350" y="1"/>
                    <a:pt x="1124"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sp>
        <p:nvSpPr>
          <p:cNvPr id="420" name="Google Shape;420;g13edbe849d4_0_1027"/>
          <p:cNvSpPr/>
          <p:nvPr/>
        </p:nvSpPr>
        <p:spPr>
          <a:xfrm rot="10800000">
            <a:off x="16435832" y="-202510"/>
            <a:ext cx="2289832" cy="2560376"/>
          </a:xfrm>
          <a:custGeom>
            <a:rect b="b" l="l" r="r" t="t"/>
            <a:pathLst>
              <a:path extrusionOk="0" h="43726" w="39109">
                <a:moveTo>
                  <a:pt x="22320" y="1"/>
                </a:moveTo>
                <a:cubicBezTo>
                  <a:pt x="20507" y="1"/>
                  <a:pt x="18704" y="165"/>
                  <a:pt x="16957" y="421"/>
                </a:cubicBezTo>
                <a:lnTo>
                  <a:pt x="15848" y="596"/>
                </a:lnTo>
                <a:cubicBezTo>
                  <a:pt x="11004" y="1326"/>
                  <a:pt x="5021" y="2435"/>
                  <a:pt x="2044" y="7046"/>
                </a:cubicBezTo>
                <a:cubicBezTo>
                  <a:pt x="59" y="10111"/>
                  <a:pt x="439" y="15393"/>
                  <a:pt x="293" y="19158"/>
                </a:cubicBezTo>
                <a:cubicBezTo>
                  <a:pt x="1" y="24090"/>
                  <a:pt x="88" y="29052"/>
                  <a:pt x="497" y="33984"/>
                </a:cubicBezTo>
                <a:cubicBezTo>
                  <a:pt x="1139" y="40668"/>
                  <a:pt x="4116" y="43411"/>
                  <a:pt x="9544" y="43586"/>
                </a:cubicBezTo>
                <a:cubicBezTo>
                  <a:pt x="12104" y="43664"/>
                  <a:pt x="14656" y="43725"/>
                  <a:pt x="17199" y="43725"/>
                </a:cubicBezTo>
                <a:cubicBezTo>
                  <a:pt x="19411" y="43725"/>
                  <a:pt x="21617" y="43679"/>
                  <a:pt x="23816" y="43557"/>
                </a:cubicBezTo>
                <a:cubicBezTo>
                  <a:pt x="27435" y="43353"/>
                  <a:pt x="31433" y="43557"/>
                  <a:pt x="34702" y="41660"/>
                </a:cubicBezTo>
                <a:cubicBezTo>
                  <a:pt x="37971" y="39763"/>
                  <a:pt x="38963" y="35560"/>
                  <a:pt x="39021" y="31299"/>
                </a:cubicBezTo>
                <a:cubicBezTo>
                  <a:pt x="39109" y="25987"/>
                  <a:pt x="38759" y="20646"/>
                  <a:pt x="38642" y="15306"/>
                </a:cubicBezTo>
                <a:cubicBezTo>
                  <a:pt x="38584" y="10694"/>
                  <a:pt x="37591" y="5616"/>
                  <a:pt x="33856" y="3135"/>
                </a:cubicBezTo>
                <a:cubicBezTo>
                  <a:pt x="30308" y="790"/>
                  <a:pt x="26293" y="1"/>
                  <a:pt x="22320"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nvGrpSpPr>
          <p:cNvPr id="421" name="Google Shape;421;g13edbe849d4_0_1027"/>
          <p:cNvGrpSpPr/>
          <p:nvPr/>
        </p:nvGrpSpPr>
        <p:grpSpPr>
          <a:xfrm flipH="1" rot="10800000">
            <a:off x="15417843" y="-711100"/>
            <a:ext cx="3003622" cy="1640912"/>
            <a:chOff x="6928067" y="2555588"/>
            <a:chExt cx="1830919" cy="1000190"/>
          </a:xfrm>
        </p:grpSpPr>
        <p:sp>
          <p:nvSpPr>
            <p:cNvPr id="422" name="Google Shape;422;g13edbe849d4_0_1027"/>
            <p:cNvSpPr/>
            <p:nvPr/>
          </p:nvSpPr>
          <p:spPr>
            <a:xfrm>
              <a:off x="6928067" y="2555588"/>
              <a:ext cx="1830919" cy="1000190"/>
            </a:xfrm>
            <a:custGeom>
              <a:rect b="b" l="l" r="r" t="t"/>
              <a:pathLst>
                <a:path extrusionOk="0" h="16166" w="29593">
                  <a:moveTo>
                    <a:pt x="3585" y="0"/>
                  </a:moveTo>
                  <a:cubicBezTo>
                    <a:pt x="2473" y="0"/>
                    <a:pt x="1362" y="81"/>
                    <a:pt x="263" y="240"/>
                  </a:cubicBezTo>
                  <a:cubicBezTo>
                    <a:pt x="88" y="269"/>
                    <a:pt x="0" y="444"/>
                    <a:pt x="88" y="590"/>
                  </a:cubicBezTo>
                  <a:cubicBezTo>
                    <a:pt x="1927" y="4238"/>
                    <a:pt x="4582" y="7390"/>
                    <a:pt x="7851" y="9813"/>
                  </a:cubicBezTo>
                  <a:cubicBezTo>
                    <a:pt x="11120" y="12235"/>
                    <a:pt x="14914" y="13928"/>
                    <a:pt x="18912" y="14687"/>
                  </a:cubicBezTo>
                  <a:cubicBezTo>
                    <a:pt x="20791" y="14996"/>
                    <a:pt x="22670" y="15138"/>
                    <a:pt x="24561" y="15138"/>
                  </a:cubicBezTo>
                  <a:cubicBezTo>
                    <a:pt x="25167" y="15138"/>
                    <a:pt x="25775" y="15124"/>
                    <a:pt x="26384" y="15095"/>
                  </a:cubicBezTo>
                  <a:cubicBezTo>
                    <a:pt x="26676" y="15241"/>
                    <a:pt x="26967" y="15387"/>
                    <a:pt x="27289" y="15475"/>
                  </a:cubicBezTo>
                  <a:lnTo>
                    <a:pt x="29273" y="16146"/>
                  </a:lnTo>
                  <a:cubicBezTo>
                    <a:pt x="29304" y="16160"/>
                    <a:pt x="29332" y="16166"/>
                    <a:pt x="29357" y="16166"/>
                  </a:cubicBezTo>
                  <a:cubicBezTo>
                    <a:pt x="29551" y="16166"/>
                    <a:pt x="29593" y="15811"/>
                    <a:pt x="29361" y="15708"/>
                  </a:cubicBezTo>
                  <a:lnTo>
                    <a:pt x="27668" y="15125"/>
                  </a:lnTo>
                  <a:cubicBezTo>
                    <a:pt x="27376" y="15037"/>
                    <a:pt x="27084" y="14949"/>
                    <a:pt x="26822" y="14833"/>
                  </a:cubicBezTo>
                  <a:cubicBezTo>
                    <a:pt x="26792" y="14716"/>
                    <a:pt x="26705" y="14628"/>
                    <a:pt x="26588" y="14628"/>
                  </a:cubicBezTo>
                  <a:lnTo>
                    <a:pt x="26501" y="14628"/>
                  </a:lnTo>
                  <a:cubicBezTo>
                    <a:pt x="26325" y="14453"/>
                    <a:pt x="26179" y="14278"/>
                    <a:pt x="26063" y="14074"/>
                  </a:cubicBezTo>
                  <a:cubicBezTo>
                    <a:pt x="25450" y="13140"/>
                    <a:pt x="24779" y="12264"/>
                    <a:pt x="24107" y="11418"/>
                  </a:cubicBezTo>
                  <a:cubicBezTo>
                    <a:pt x="22677" y="9696"/>
                    <a:pt x="21072" y="8120"/>
                    <a:pt x="19350" y="6690"/>
                  </a:cubicBezTo>
                  <a:cubicBezTo>
                    <a:pt x="17687" y="5289"/>
                    <a:pt x="15935" y="4034"/>
                    <a:pt x="14068" y="2925"/>
                  </a:cubicBezTo>
                  <a:cubicBezTo>
                    <a:pt x="12054" y="1699"/>
                    <a:pt x="9865" y="853"/>
                    <a:pt x="7588" y="357"/>
                  </a:cubicBezTo>
                  <a:cubicBezTo>
                    <a:pt x="6265" y="118"/>
                    <a:pt x="4924" y="0"/>
                    <a:pt x="3585" y="0"/>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nvGrpSpPr>
            <p:cNvPr id="423" name="Google Shape;423;g13edbe849d4_0_1027"/>
            <p:cNvGrpSpPr/>
            <p:nvPr/>
          </p:nvGrpSpPr>
          <p:grpSpPr>
            <a:xfrm>
              <a:off x="7124316" y="2726160"/>
              <a:ext cx="1447758" cy="751473"/>
              <a:chOff x="7124316" y="2726160"/>
              <a:chExt cx="1447758" cy="751473"/>
            </a:xfrm>
          </p:grpSpPr>
          <p:sp>
            <p:nvSpPr>
              <p:cNvPr id="424" name="Google Shape;424;g13edbe849d4_0_1027"/>
              <p:cNvSpPr/>
              <p:nvPr/>
            </p:nvSpPr>
            <p:spPr>
              <a:xfrm>
                <a:off x="7124316" y="2726160"/>
                <a:ext cx="1447758" cy="751473"/>
              </a:xfrm>
              <a:custGeom>
                <a:rect b="b" l="l" r="r" t="t"/>
                <a:pathLst>
                  <a:path extrusionOk="0" h="12146" w="23400">
                    <a:moveTo>
                      <a:pt x="155" y="1"/>
                    </a:moveTo>
                    <a:cubicBezTo>
                      <a:pt x="64" y="1"/>
                      <a:pt x="0" y="149"/>
                      <a:pt x="97" y="197"/>
                    </a:cubicBezTo>
                    <a:cubicBezTo>
                      <a:pt x="7452" y="4809"/>
                      <a:pt x="15157" y="8807"/>
                      <a:pt x="23183" y="12134"/>
                    </a:cubicBezTo>
                    <a:cubicBezTo>
                      <a:pt x="23199" y="12142"/>
                      <a:pt x="23215" y="12146"/>
                      <a:pt x="23231" y="12146"/>
                    </a:cubicBezTo>
                    <a:cubicBezTo>
                      <a:pt x="23327" y="12146"/>
                      <a:pt x="23400" y="12009"/>
                      <a:pt x="23299" y="11959"/>
                    </a:cubicBezTo>
                    <a:cubicBezTo>
                      <a:pt x="15273" y="8632"/>
                      <a:pt x="7539" y="4633"/>
                      <a:pt x="214" y="22"/>
                    </a:cubicBezTo>
                    <a:cubicBezTo>
                      <a:pt x="194" y="7"/>
                      <a:pt x="174" y="1"/>
                      <a:pt x="155"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25" name="Google Shape;425;g13edbe849d4_0_1027"/>
              <p:cNvSpPr/>
              <p:nvPr/>
            </p:nvSpPr>
            <p:spPr>
              <a:xfrm>
                <a:off x="7895699" y="2991702"/>
                <a:ext cx="275012" cy="309907"/>
              </a:xfrm>
              <a:custGeom>
                <a:rect b="b" l="l" r="r" t="t"/>
                <a:pathLst>
                  <a:path extrusionOk="0" h="5009" w="4445">
                    <a:moveTo>
                      <a:pt x="144" y="0"/>
                    </a:moveTo>
                    <a:cubicBezTo>
                      <a:pt x="68" y="0"/>
                      <a:pt x="1" y="76"/>
                      <a:pt x="62" y="137"/>
                    </a:cubicBezTo>
                    <a:cubicBezTo>
                      <a:pt x="1288" y="1888"/>
                      <a:pt x="2689" y="3493"/>
                      <a:pt x="4206" y="4982"/>
                    </a:cubicBezTo>
                    <a:cubicBezTo>
                      <a:pt x="4231" y="5001"/>
                      <a:pt x="4257" y="5009"/>
                      <a:pt x="4282" y="5009"/>
                    </a:cubicBezTo>
                    <a:cubicBezTo>
                      <a:pt x="4373" y="5009"/>
                      <a:pt x="4444" y="4899"/>
                      <a:pt x="4352" y="4807"/>
                    </a:cubicBezTo>
                    <a:cubicBezTo>
                      <a:pt x="2835" y="3348"/>
                      <a:pt x="1463" y="1742"/>
                      <a:pt x="237" y="50"/>
                    </a:cubicBezTo>
                    <a:cubicBezTo>
                      <a:pt x="211" y="14"/>
                      <a:pt x="176" y="0"/>
                      <a:pt x="144"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26" name="Google Shape;426;g13edbe849d4_0_1027"/>
              <p:cNvSpPr/>
              <p:nvPr/>
            </p:nvSpPr>
            <p:spPr>
              <a:xfrm>
                <a:off x="7388249" y="2757033"/>
                <a:ext cx="153994" cy="215555"/>
              </a:xfrm>
              <a:custGeom>
                <a:rect b="b" l="l" r="r" t="t"/>
                <a:pathLst>
                  <a:path extrusionOk="0" h="3484" w="2489">
                    <a:moveTo>
                      <a:pt x="160" y="0"/>
                    </a:moveTo>
                    <a:cubicBezTo>
                      <a:pt x="85" y="0"/>
                      <a:pt x="1" y="83"/>
                      <a:pt x="63" y="165"/>
                    </a:cubicBezTo>
                    <a:lnTo>
                      <a:pt x="2252" y="3434"/>
                    </a:lnTo>
                    <a:cubicBezTo>
                      <a:pt x="2278" y="3469"/>
                      <a:pt x="2312" y="3483"/>
                      <a:pt x="2345" y="3483"/>
                    </a:cubicBezTo>
                    <a:cubicBezTo>
                      <a:pt x="2421" y="3483"/>
                      <a:pt x="2488" y="3408"/>
                      <a:pt x="2427" y="3346"/>
                    </a:cubicBezTo>
                    <a:lnTo>
                      <a:pt x="238" y="48"/>
                    </a:lnTo>
                    <a:cubicBezTo>
                      <a:pt x="221" y="14"/>
                      <a:pt x="191" y="0"/>
                      <a:pt x="160"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27" name="Google Shape;427;g13edbe849d4_0_1027"/>
              <p:cNvSpPr/>
              <p:nvPr/>
            </p:nvSpPr>
            <p:spPr>
              <a:xfrm>
                <a:off x="7633869" y="2868892"/>
                <a:ext cx="152633" cy="235477"/>
              </a:xfrm>
              <a:custGeom>
                <a:rect b="b" l="l" r="r" t="t"/>
                <a:pathLst>
                  <a:path extrusionOk="0" h="3806" w="2467">
                    <a:moveTo>
                      <a:pt x="144" y="1"/>
                    </a:moveTo>
                    <a:cubicBezTo>
                      <a:pt x="68" y="1"/>
                      <a:pt x="1" y="76"/>
                      <a:pt x="62" y="138"/>
                    </a:cubicBezTo>
                    <a:cubicBezTo>
                      <a:pt x="821" y="1334"/>
                      <a:pt x="1551" y="2531"/>
                      <a:pt x="2251" y="3757"/>
                    </a:cubicBezTo>
                    <a:cubicBezTo>
                      <a:pt x="2269" y="3792"/>
                      <a:pt x="2297" y="3806"/>
                      <a:pt x="2326" y="3806"/>
                    </a:cubicBezTo>
                    <a:cubicBezTo>
                      <a:pt x="2394" y="3806"/>
                      <a:pt x="2467" y="3730"/>
                      <a:pt x="2426" y="3669"/>
                    </a:cubicBezTo>
                    <a:cubicBezTo>
                      <a:pt x="1726" y="2414"/>
                      <a:pt x="996" y="1217"/>
                      <a:pt x="237" y="50"/>
                    </a:cubicBezTo>
                    <a:cubicBezTo>
                      <a:pt x="211" y="15"/>
                      <a:pt x="177" y="1"/>
                      <a:pt x="144"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28" name="Google Shape;428;g13edbe849d4_0_1027"/>
              <p:cNvSpPr/>
              <p:nvPr/>
            </p:nvSpPr>
            <p:spPr>
              <a:xfrm>
                <a:off x="8269264" y="3259348"/>
                <a:ext cx="138218" cy="158573"/>
              </a:xfrm>
              <a:custGeom>
                <a:rect b="b" l="l" r="r" t="t"/>
                <a:pathLst>
                  <a:path extrusionOk="0" h="2563" w="2234">
                    <a:moveTo>
                      <a:pt x="136" y="0"/>
                    </a:moveTo>
                    <a:cubicBezTo>
                      <a:pt x="64" y="0"/>
                      <a:pt x="0" y="102"/>
                      <a:pt x="65" y="189"/>
                    </a:cubicBezTo>
                    <a:lnTo>
                      <a:pt x="2021" y="2524"/>
                    </a:lnTo>
                    <a:cubicBezTo>
                      <a:pt x="2041" y="2551"/>
                      <a:pt x="2065" y="2563"/>
                      <a:pt x="2089" y="2563"/>
                    </a:cubicBezTo>
                    <a:cubicBezTo>
                      <a:pt x="2164" y="2563"/>
                      <a:pt x="2234" y="2445"/>
                      <a:pt x="2167" y="2378"/>
                    </a:cubicBezTo>
                    <a:lnTo>
                      <a:pt x="211" y="43"/>
                    </a:lnTo>
                    <a:cubicBezTo>
                      <a:pt x="188" y="13"/>
                      <a:pt x="162" y="0"/>
                      <a:pt x="136"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29" name="Google Shape;429;g13edbe849d4_0_1027"/>
              <p:cNvSpPr/>
              <p:nvPr/>
            </p:nvSpPr>
            <p:spPr>
              <a:xfrm>
                <a:off x="7737995" y="3189127"/>
                <a:ext cx="214627" cy="88103"/>
              </a:xfrm>
              <a:custGeom>
                <a:rect b="b" l="l" r="r" t="t"/>
                <a:pathLst>
                  <a:path extrusionOk="0" h="1424" w="3469">
                    <a:moveTo>
                      <a:pt x="3332" y="0"/>
                    </a:moveTo>
                    <a:cubicBezTo>
                      <a:pt x="3317" y="0"/>
                      <a:pt x="3300" y="3"/>
                      <a:pt x="3282" y="11"/>
                    </a:cubicBezTo>
                    <a:cubicBezTo>
                      <a:pt x="2202" y="332"/>
                      <a:pt x="1152" y="740"/>
                      <a:pt x="101" y="1236"/>
                    </a:cubicBezTo>
                    <a:cubicBezTo>
                      <a:pt x="1" y="1287"/>
                      <a:pt x="73" y="1423"/>
                      <a:pt x="170" y="1423"/>
                    </a:cubicBezTo>
                    <a:cubicBezTo>
                      <a:pt x="185" y="1423"/>
                      <a:pt x="201" y="1420"/>
                      <a:pt x="218" y="1411"/>
                    </a:cubicBezTo>
                    <a:cubicBezTo>
                      <a:pt x="1239" y="945"/>
                      <a:pt x="2290" y="536"/>
                      <a:pt x="3341" y="215"/>
                    </a:cubicBezTo>
                    <a:cubicBezTo>
                      <a:pt x="3469" y="164"/>
                      <a:pt x="3439" y="0"/>
                      <a:pt x="3332"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30" name="Google Shape;430;g13edbe849d4_0_1027"/>
              <p:cNvSpPr/>
              <p:nvPr/>
            </p:nvSpPr>
            <p:spPr>
              <a:xfrm>
                <a:off x="7447396" y="3017564"/>
                <a:ext cx="192849" cy="77214"/>
              </a:xfrm>
              <a:custGeom>
                <a:rect b="b" l="l" r="r" t="t"/>
                <a:pathLst>
                  <a:path extrusionOk="0" h="1248" w="3117">
                    <a:moveTo>
                      <a:pt x="2980" y="1"/>
                    </a:moveTo>
                    <a:cubicBezTo>
                      <a:pt x="2965" y="1"/>
                      <a:pt x="2948" y="4"/>
                      <a:pt x="2930" y="11"/>
                    </a:cubicBezTo>
                    <a:lnTo>
                      <a:pt x="128" y="1032"/>
                    </a:lnTo>
                    <a:cubicBezTo>
                      <a:pt x="0" y="1084"/>
                      <a:pt x="52" y="1247"/>
                      <a:pt x="145" y="1247"/>
                    </a:cubicBezTo>
                    <a:cubicBezTo>
                      <a:pt x="159" y="1247"/>
                      <a:pt x="172" y="1244"/>
                      <a:pt x="187" y="1237"/>
                    </a:cubicBezTo>
                    <a:lnTo>
                      <a:pt x="2989" y="215"/>
                    </a:lnTo>
                    <a:cubicBezTo>
                      <a:pt x="3117" y="164"/>
                      <a:pt x="3087" y="1"/>
                      <a:pt x="2980"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31" name="Google Shape;431;g13edbe849d4_0_1027"/>
              <p:cNvSpPr/>
              <p:nvPr/>
            </p:nvSpPr>
            <p:spPr>
              <a:xfrm>
                <a:off x="7183153" y="2842907"/>
                <a:ext cx="154242" cy="43742"/>
              </a:xfrm>
              <a:custGeom>
                <a:rect b="b" l="l" r="r" t="t"/>
                <a:pathLst>
                  <a:path extrusionOk="0" h="707" w="2493">
                    <a:moveTo>
                      <a:pt x="2326" y="0"/>
                    </a:moveTo>
                    <a:cubicBezTo>
                      <a:pt x="2317" y="0"/>
                      <a:pt x="2308" y="1"/>
                      <a:pt x="2298" y="3"/>
                    </a:cubicBezTo>
                    <a:lnTo>
                      <a:pt x="109" y="499"/>
                    </a:lnTo>
                    <a:cubicBezTo>
                      <a:pt x="0" y="526"/>
                      <a:pt x="44" y="706"/>
                      <a:pt x="145" y="706"/>
                    </a:cubicBezTo>
                    <a:cubicBezTo>
                      <a:pt x="152" y="706"/>
                      <a:pt x="160" y="705"/>
                      <a:pt x="168" y="703"/>
                    </a:cubicBezTo>
                    <a:lnTo>
                      <a:pt x="2356" y="207"/>
                    </a:lnTo>
                    <a:cubicBezTo>
                      <a:pt x="2493" y="180"/>
                      <a:pt x="2451" y="0"/>
                      <a:pt x="2326"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32" name="Google Shape;432;g13edbe849d4_0_1027"/>
              <p:cNvSpPr/>
              <p:nvPr/>
            </p:nvSpPr>
            <p:spPr>
              <a:xfrm>
                <a:off x="8060828" y="3342005"/>
                <a:ext cx="214503" cy="77276"/>
              </a:xfrm>
              <a:custGeom>
                <a:rect b="b" l="l" r="r" t="t"/>
                <a:pathLst>
                  <a:path extrusionOk="0" h="1249" w="3467">
                    <a:moveTo>
                      <a:pt x="3100" y="1"/>
                    </a:moveTo>
                    <a:cubicBezTo>
                      <a:pt x="2842" y="1"/>
                      <a:pt x="2523" y="194"/>
                      <a:pt x="2325" y="254"/>
                    </a:cubicBezTo>
                    <a:lnTo>
                      <a:pt x="136" y="1042"/>
                    </a:lnTo>
                    <a:cubicBezTo>
                      <a:pt x="0" y="1069"/>
                      <a:pt x="42" y="1249"/>
                      <a:pt x="167" y="1249"/>
                    </a:cubicBezTo>
                    <a:cubicBezTo>
                      <a:pt x="176" y="1249"/>
                      <a:pt x="185" y="1248"/>
                      <a:pt x="195" y="1246"/>
                    </a:cubicBezTo>
                    <a:lnTo>
                      <a:pt x="1683" y="692"/>
                    </a:lnTo>
                    <a:cubicBezTo>
                      <a:pt x="1835" y="641"/>
                      <a:pt x="2771" y="220"/>
                      <a:pt x="3117" y="220"/>
                    </a:cubicBezTo>
                    <a:cubicBezTo>
                      <a:pt x="3171" y="220"/>
                      <a:pt x="3210" y="230"/>
                      <a:pt x="3230" y="254"/>
                    </a:cubicBezTo>
                    <a:cubicBezTo>
                      <a:pt x="3248" y="289"/>
                      <a:pt x="3278" y="303"/>
                      <a:pt x="3310" y="303"/>
                    </a:cubicBezTo>
                    <a:cubicBezTo>
                      <a:pt x="3385" y="303"/>
                      <a:pt x="3466" y="227"/>
                      <a:pt x="3405" y="166"/>
                    </a:cubicBezTo>
                    <a:cubicBezTo>
                      <a:pt x="3330" y="44"/>
                      <a:pt x="3222" y="1"/>
                      <a:pt x="3100"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grpSp>
      <p:sp>
        <p:nvSpPr>
          <p:cNvPr id="433" name="Google Shape;433;g13edbe849d4_0_1027"/>
          <p:cNvSpPr/>
          <p:nvPr/>
        </p:nvSpPr>
        <p:spPr>
          <a:xfrm flipH="1" rot="7199970">
            <a:off x="16078504" y="-66770"/>
            <a:ext cx="3051498" cy="1496229"/>
          </a:xfrm>
          <a:custGeom>
            <a:rect b="b" l="l" r="r" t="t"/>
            <a:pathLst>
              <a:path extrusionOk="0" h="13033" w="24295">
                <a:moveTo>
                  <a:pt x="15897" y="1"/>
                </a:moveTo>
                <a:cubicBezTo>
                  <a:pt x="15839" y="1"/>
                  <a:pt x="15751" y="30"/>
                  <a:pt x="15722" y="88"/>
                </a:cubicBezTo>
                <a:cubicBezTo>
                  <a:pt x="15664" y="147"/>
                  <a:pt x="15634" y="205"/>
                  <a:pt x="15664" y="293"/>
                </a:cubicBezTo>
                <a:cubicBezTo>
                  <a:pt x="15664" y="351"/>
                  <a:pt x="15722" y="409"/>
                  <a:pt x="15809" y="439"/>
                </a:cubicBezTo>
                <a:lnTo>
                  <a:pt x="15926" y="439"/>
                </a:lnTo>
                <a:cubicBezTo>
                  <a:pt x="16043" y="614"/>
                  <a:pt x="16160" y="818"/>
                  <a:pt x="16276" y="1051"/>
                </a:cubicBezTo>
                <a:cubicBezTo>
                  <a:pt x="16452" y="1314"/>
                  <a:pt x="16656" y="1606"/>
                  <a:pt x="16831" y="1898"/>
                </a:cubicBezTo>
                <a:cubicBezTo>
                  <a:pt x="17181" y="2482"/>
                  <a:pt x="17561" y="3065"/>
                  <a:pt x="17911" y="3649"/>
                </a:cubicBezTo>
                <a:cubicBezTo>
                  <a:pt x="18582" y="4670"/>
                  <a:pt x="19224" y="5692"/>
                  <a:pt x="19866" y="6743"/>
                </a:cubicBezTo>
                <a:cubicBezTo>
                  <a:pt x="19808" y="6743"/>
                  <a:pt x="19749" y="6743"/>
                  <a:pt x="19720" y="6801"/>
                </a:cubicBezTo>
                <a:lnTo>
                  <a:pt x="19633" y="6918"/>
                </a:lnTo>
                <a:cubicBezTo>
                  <a:pt x="19078" y="6772"/>
                  <a:pt x="18524" y="6626"/>
                  <a:pt x="17969" y="6480"/>
                </a:cubicBezTo>
                <a:cubicBezTo>
                  <a:pt x="17969" y="6451"/>
                  <a:pt x="17969" y="6422"/>
                  <a:pt x="17940" y="6392"/>
                </a:cubicBezTo>
                <a:lnTo>
                  <a:pt x="17882" y="6334"/>
                </a:lnTo>
                <a:cubicBezTo>
                  <a:pt x="17882" y="6246"/>
                  <a:pt x="17852" y="6188"/>
                  <a:pt x="17765" y="6159"/>
                </a:cubicBezTo>
                <a:cubicBezTo>
                  <a:pt x="16452" y="4349"/>
                  <a:pt x="15226" y="2452"/>
                  <a:pt x="14146" y="497"/>
                </a:cubicBezTo>
                <a:cubicBezTo>
                  <a:pt x="14116" y="428"/>
                  <a:pt x="14059" y="399"/>
                  <a:pt x="14001" y="399"/>
                </a:cubicBezTo>
                <a:cubicBezTo>
                  <a:pt x="13887" y="399"/>
                  <a:pt x="13767" y="508"/>
                  <a:pt x="13825" y="643"/>
                </a:cubicBezTo>
                <a:cubicBezTo>
                  <a:pt x="14934" y="2598"/>
                  <a:pt x="16160" y="4524"/>
                  <a:pt x="17473" y="6334"/>
                </a:cubicBezTo>
                <a:cubicBezTo>
                  <a:pt x="16802" y="6130"/>
                  <a:pt x="16101" y="5925"/>
                  <a:pt x="15430" y="5692"/>
                </a:cubicBezTo>
                <a:cubicBezTo>
                  <a:pt x="15430" y="5663"/>
                  <a:pt x="15430" y="5604"/>
                  <a:pt x="15401" y="5546"/>
                </a:cubicBezTo>
                <a:cubicBezTo>
                  <a:pt x="14233" y="3853"/>
                  <a:pt x="13008" y="2160"/>
                  <a:pt x="11782" y="497"/>
                </a:cubicBezTo>
                <a:cubicBezTo>
                  <a:pt x="11753" y="453"/>
                  <a:pt x="11714" y="435"/>
                  <a:pt x="11675" y="435"/>
                </a:cubicBezTo>
                <a:cubicBezTo>
                  <a:pt x="11558" y="435"/>
                  <a:pt x="11432" y="599"/>
                  <a:pt x="11519" y="730"/>
                </a:cubicBezTo>
                <a:cubicBezTo>
                  <a:pt x="12687" y="2306"/>
                  <a:pt x="13825" y="3882"/>
                  <a:pt x="14963" y="5517"/>
                </a:cubicBezTo>
                <a:lnTo>
                  <a:pt x="14905" y="5546"/>
                </a:lnTo>
                <a:cubicBezTo>
                  <a:pt x="14088" y="5254"/>
                  <a:pt x="13270" y="4962"/>
                  <a:pt x="12453" y="4641"/>
                </a:cubicBezTo>
                <a:cubicBezTo>
                  <a:pt x="12453" y="4612"/>
                  <a:pt x="12424" y="4554"/>
                  <a:pt x="12366" y="4554"/>
                </a:cubicBezTo>
                <a:cubicBezTo>
                  <a:pt x="12395" y="4495"/>
                  <a:pt x="12366" y="4466"/>
                  <a:pt x="12336" y="4437"/>
                </a:cubicBezTo>
                <a:lnTo>
                  <a:pt x="8922" y="293"/>
                </a:lnTo>
                <a:cubicBezTo>
                  <a:pt x="8883" y="246"/>
                  <a:pt x="8836" y="226"/>
                  <a:pt x="8790" y="226"/>
                </a:cubicBezTo>
                <a:cubicBezTo>
                  <a:pt x="8665" y="226"/>
                  <a:pt x="8552" y="376"/>
                  <a:pt x="8659" y="526"/>
                </a:cubicBezTo>
                <a:lnTo>
                  <a:pt x="11899" y="4466"/>
                </a:lnTo>
                <a:cubicBezTo>
                  <a:pt x="11227" y="4233"/>
                  <a:pt x="10556" y="3999"/>
                  <a:pt x="9885" y="3824"/>
                </a:cubicBezTo>
                <a:lnTo>
                  <a:pt x="9856" y="3795"/>
                </a:lnTo>
                <a:cubicBezTo>
                  <a:pt x="8834" y="2686"/>
                  <a:pt x="7842" y="1518"/>
                  <a:pt x="6850" y="351"/>
                </a:cubicBezTo>
                <a:cubicBezTo>
                  <a:pt x="6813" y="314"/>
                  <a:pt x="6768" y="298"/>
                  <a:pt x="6724" y="298"/>
                </a:cubicBezTo>
                <a:cubicBezTo>
                  <a:pt x="6628" y="298"/>
                  <a:pt x="6538" y="377"/>
                  <a:pt x="6558" y="497"/>
                </a:cubicBezTo>
                <a:lnTo>
                  <a:pt x="6558" y="760"/>
                </a:lnTo>
                <a:cubicBezTo>
                  <a:pt x="6558" y="849"/>
                  <a:pt x="6612" y="884"/>
                  <a:pt x="6682" y="884"/>
                </a:cubicBezTo>
                <a:cubicBezTo>
                  <a:pt x="6726" y="884"/>
                  <a:pt x="6775" y="870"/>
                  <a:pt x="6820" y="847"/>
                </a:cubicBezTo>
                <a:cubicBezTo>
                  <a:pt x="7608" y="1810"/>
                  <a:pt x="8426" y="2744"/>
                  <a:pt x="9243" y="3649"/>
                </a:cubicBezTo>
                <a:cubicBezTo>
                  <a:pt x="8396" y="3415"/>
                  <a:pt x="7550" y="3240"/>
                  <a:pt x="6704" y="3094"/>
                </a:cubicBezTo>
                <a:lnTo>
                  <a:pt x="6324" y="3065"/>
                </a:lnTo>
                <a:cubicBezTo>
                  <a:pt x="5799" y="2336"/>
                  <a:pt x="5186" y="1694"/>
                  <a:pt x="4515" y="1110"/>
                </a:cubicBezTo>
                <a:cubicBezTo>
                  <a:pt x="4487" y="1082"/>
                  <a:pt x="4457" y="1070"/>
                  <a:pt x="4428" y="1070"/>
                </a:cubicBezTo>
                <a:cubicBezTo>
                  <a:pt x="4305" y="1070"/>
                  <a:pt x="4198" y="1284"/>
                  <a:pt x="4340" y="1402"/>
                </a:cubicBezTo>
                <a:cubicBezTo>
                  <a:pt x="4865" y="1869"/>
                  <a:pt x="5361" y="2423"/>
                  <a:pt x="5828" y="2978"/>
                </a:cubicBezTo>
                <a:cubicBezTo>
                  <a:pt x="5186" y="2890"/>
                  <a:pt x="4573" y="2803"/>
                  <a:pt x="3931" y="2744"/>
                </a:cubicBezTo>
                <a:cubicBezTo>
                  <a:pt x="3668" y="2394"/>
                  <a:pt x="3406" y="2102"/>
                  <a:pt x="3085" y="1839"/>
                </a:cubicBezTo>
                <a:cubicBezTo>
                  <a:pt x="3049" y="1809"/>
                  <a:pt x="3013" y="1797"/>
                  <a:pt x="2979" y="1797"/>
                </a:cubicBezTo>
                <a:cubicBezTo>
                  <a:pt x="2851" y="1797"/>
                  <a:pt x="2764" y="1986"/>
                  <a:pt x="2880" y="2102"/>
                </a:cubicBezTo>
                <a:cubicBezTo>
                  <a:pt x="3085" y="2277"/>
                  <a:pt x="3260" y="2482"/>
                  <a:pt x="3435" y="2686"/>
                </a:cubicBezTo>
                <a:lnTo>
                  <a:pt x="254" y="2306"/>
                </a:lnTo>
                <a:cubicBezTo>
                  <a:pt x="244" y="2305"/>
                  <a:pt x="235" y="2305"/>
                  <a:pt x="227" y="2305"/>
                </a:cubicBezTo>
                <a:cubicBezTo>
                  <a:pt x="18" y="2305"/>
                  <a:pt x="0" y="2629"/>
                  <a:pt x="225" y="2657"/>
                </a:cubicBezTo>
                <a:cubicBezTo>
                  <a:pt x="1392" y="2803"/>
                  <a:pt x="2559" y="2919"/>
                  <a:pt x="3727" y="3065"/>
                </a:cubicBezTo>
                <a:cubicBezTo>
                  <a:pt x="3756" y="3094"/>
                  <a:pt x="3785" y="3124"/>
                  <a:pt x="3814" y="3153"/>
                </a:cubicBezTo>
                <a:lnTo>
                  <a:pt x="2063" y="4203"/>
                </a:lnTo>
                <a:cubicBezTo>
                  <a:pt x="1914" y="4303"/>
                  <a:pt x="1998" y="4550"/>
                  <a:pt x="2133" y="4550"/>
                </a:cubicBezTo>
                <a:cubicBezTo>
                  <a:pt x="2157" y="4550"/>
                  <a:pt x="2183" y="4542"/>
                  <a:pt x="2209" y="4524"/>
                </a:cubicBezTo>
                <a:lnTo>
                  <a:pt x="4252" y="3299"/>
                </a:lnTo>
                <a:cubicBezTo>
                  <a:pt x="4310" y="3270"/>
                  <a:pt x="4340" y="3182"/>
                  <a:pt x="4340" y="3124"/>
                </a:cubicBezTo>
                <a:cubicBezTo>
                  <a:pt x="4836" y="3182"/>
                  <a:pt x="5303" y="3240"/>
                  <a:pt x="5799" y="3328"/>
                </a:cubicBezTo>
                <a:lnTo>
                  <a:pt x="3902" y="5079"/>
                </a:lnTo>
                <a:cubicBezTo>
                  <a:pt x="3786" y="5195"/>
                  <a:pt x="3891" y="5384"/>
                  <a:pt x="4027" y="5384"/>
                </a:cubicBezTo>
                <a:cubicBezTo>
                  <a:pt x="4062" y="5384"/>
                  <a:pt x="4099" y="5372"/>
                  <a:pt x="4135" y="5342"/>
                </a:cubicBezTo>
                <a:lnTo>
                  <a:pt x="6178" y="3445"/>
                </a:lnTo>
                <a:cubicBezTo>
                  <a:pt x="6202" y="3457"/>
                  <a:pt x="6232" y="3464"/>
                  <a:pt x="6262" y="3464"/>
                </a:cubicBezTo>
                <a:cubicBezTo>
                  <a:pt x="6304" y="3464"/>
                  <a:pt x="6348" y="3450"/>
                  <a:pt x="6383" y="3415"/>
                </a:cubicBezTo>
                <a:lnTo>
                  <a:pt x="6674" y="3445"/>
                </a:lnTo>
                <a:cubicBezTo>
                  <a:pt x="7521" y="3591"/>
                  <a:pt x="8367" y="3766"/>
                  <a:pt x="9214" y="3999"/>
                </a:cubicBezTo>
                <a:cubicBezTo>
                  <a:pt x="8075" y="4729"/>
                  <a:pt x="6908" y="5429"/>
                  <a:pt x="5711" y="6100"/>
                </a:cubicBezTo>
                <a:cubicBezTo>
                  <a:pt x="5538" y="6175"/>
                  <a:pt x="5617" y="6418"/>
                  <a:pt x="5770" y="6418"/>
                </a:cubicBezTo>
                <a:cubicBezTo>
                  <a:pt x="5797" y="6418"/>
                  <a:pt x="5826" y="6410"/>
                  <a:pt x="5857" y="6392"/>
                </a:cubicBezTo>
                <a:cubicBezTo>
                  <a:pt x="7141" y="5663"/>
                  <a:pt x="8426" y="4904"/>
                  <a:pt x="9651" y="4116"/>
                </a:cubicBezTo>
                <a:cubicBezTo>
                  <a:pt x="10381" y="4320"/>
                  <a:pt x="11081" y="4554"/>
                  <a:pt x="11782" y="4816"/>
                </a:cubicBezTo>
                <a:lnTo>
                  <a:pt x="8280" y="7326"/>
                </a:lnTo>
                <a:cubicBezTo>
                  <a:pt x="8111" y="7423"/>
                  <a:pt x="8241" y="7618"/>
                  <a:pt x="8389" y="7618"/>
                </a:cubicBezTo>
                <a:cubicBezTo>
                  <a:pt x="8421" y="7618"/>
                  <a:pt x="8453" y="7609"/>
                  <a:pt x="8484" y="7589"/>
                </a:cubicBezTo>
                <a:lnTo>
                  <a:pt x="12161" y="4962"/>
                </a:lnTo>
                <a:lnTo>
                  <a:pt x="12599" y="5108"/>
                </a:lnTo>
                <a:cubicBezTo>
                  <a:pt x="13241" y="5342"/>
                  <a:pt x="13883" y="5604"/>
                  <a:pt x="14554" y="5838"/>
                </a:cubicBezTo>
                <a:cubicBezTo>
                  <a:pt x="13650" y="6567"/>
                  <a:pt x="12657" y="7239"/>
                  <a:pt x="11636" y="7793"/>
                </a:cubicBezTo>
                <a:cubicBezTo>
                  <a:pt x="11432" y="7881"/>
                  <a:pt x="9564" y="8552"/>
                  <a:pt x="10352" y="8961"/>
                </a:cubicBezTo>
                <a:cubicBezTo>
                  <a:pt x="10376" y="8973"/>
                  <a:pt x="10401" y="8978"/>
                  <a:pt x="10425" y="8978"/>
                </a:cubicBezTo>
                <a:cubicBezTo>
                  <a:pt x="10575" y="8978"/>
                  <a:pt x="10705" y="8772"/>
                  <a:pt x="10559" y="8671"/>
                </a:cubicBezTo>
                <a:lnTo>
                  <a:pt x="10559" y="8671"/>
                </a:lnTo>
                <a:cubicBezTo>
                  <a:pt x="10567" y="8675"/>
                  <a:pt x="10578" y="8678"/>
                  <a:pt x="10591" y="8678"/>
                </a:cubicBezTo>
                <a:cubicBezTo>
                  <a:pt x="10795" y="8678"/>
                  <a:pt x="11590" y="8167"/>
                  <a:pt x="11753" y="8085"/>
                </a:cubicBezTo>
                <a:cubicBezTo>
                  <a:pt x="12161" y="7881"/>
                  <a:pt x="12541" y="7677"/>
                  <a:pt x="12891" y="7443"/>
                </a:cubicBezTo>
                <a:cubicBezTo>
                  <a:pt x="13621" y="7005"/>
                  <a:pt x="14292" y="6509"/>
                  <a:pt x="14934" y="5955"/>
                </a:cubicBezTo>
                <a:cubicBezTo>
                  <a:pt x="15664" y="6217"/>
                  <a:pt x="16422" y="6451"/>
                  <a:pt x="17181" y="6655"/>
                </a:cubicBezTo>
                <a:cubicBezTo>
                  <a:pt x="15780" y="8143"/>
                  <a:pt x="13766" y="8873"/>
                  <a:pt x="12190" y="10157"/>
                </a:cubicBezTo>
                <a:lnTo>
                  <a:pt x="12161" y="10186"/>
                </a:lnTo>
                <a:lnTo>
                  <a:pt x="12015" y="10332"/>
                </a:lnTo>
                <a:cubicBezTo>
                  <a:pt x="11876" y="10448"/>
                  <a:pt x="11995" y="10638"/>
                  <a:pt x="12123" y="10638"/>
                </a:cubicBezTo>
                <a:cubicBezTo>
                  <a:pt x="12156" y="10638"/>
                  <a:pt x="12190" y="10625"/>
                  <a:pt x="12220" y="10595"/>
                </a:cubicBezTo>
                <a:cubicBezTo>
                  <a:pt x="13883" y="9136"/>
                  <a:pt x="16072" y="8406"/>
                  <a:pt x="17561" y="6772"/>
                </a:cubicBezTo>
                <a:cubicBezTo>
                  <a:pt x="18144" y="6918"/>
                  <a:pt x="18757" y="7093"/>
                  <a:pt x="19341" y="7210"/>
                </a:cubicBezTo>
                <a:cubicBezTo>
                  <a:pt x="17911" y="8815"/>
                  <a:pt x="16072" y="10011"/>
                  <a:pt x="14321" y="11237"/>
                </a:cubicBezTo>
                <a:cubicBezTo>
                  <a:pt x="14177" y="11333"/>
                  <a:pt x="14310" y="11529"/>
                  <a:pt x="14460" y="11529"/>
                </a:cubicBezTo>
                <a:cubicBezTo>
                  <a:pt x="14491" y="11529"/>
                  <a:pt x="14524" y="11520"/>
                  <a:pt x="14554" y="11500"/>
                </a:cubicBezTo>
                <a:cubicBezTo>
                  <a:pt x="16364" y="10216"/>
                  <a:pt x="18261" y="8961"/>
                  <a:pt x="19720" y="7297"/>
                </a:cubicBezTo>
                <a:cubicBezTo>
                  <a:pt x="20421" y="7443"/>
                  <a:pt x="21121" y="7589"/>
                  <a:pt x="21792" y="7706"/>
                </a:cubicBezTo>
                <a:cubicBezTo>
                  <a:pt x="21442" y="8143"/>
                  <a:pt x="21034" y="8552"/>
                  <a:pt x="20596" y="8902"/>
                </a:cubicBezTo>
                <a:cubicBezTo>
                  <a:pt x="20070" y="9253"/>
                  <a:pt x="19487" y="9574"/>
                  <a:pt x="18961" y="9953"/>
                </a:cubicBezTo>
                <a:cubicBezTo>
                  <a:pt x="18494" y="10274"/>
                  <a:pt x="18057" y="10653"/>
                  <a:pt x="17677" y="11091"/>
                </a:cubicBezTo>
                <a:cubicBezTo>
                  <a:pt x="17181" y="11617"/>
                  <a:pt x="16831" y="12463"/>
                  <a:pt x="16101" y="12726"/>
                </a:cubicBezTo>
                <a:cubicBezTo>
                  <a:pt x="15921" y="12777"/>
                  <a:pt x="16013" y="13032"/>
                  <a:pt x="16177" y="13032"/>
                </a:cubicBezTo>
                <a:cubicBezTo>
                  <a:pt x="16200" y="13032"/>
                  <a:pt x="16223" y="13028"/>
                  <a:pt x="16247" y="13017"/>
                </a:cubicBezTo>
                <a:cubicBezTo>
                  <a:pt x="16831" y="12813"/>
                  <a:pt x="17123" y="12346"/>
                  <a:pt x="17473" y="11850"/>
                </a:cubicBezTo>
                <a:cubicBezTo>
                  <a:pt x="17940" y="11208"/>
                  <a:pt x="18524" y="10653"/>
                  <a:pt x="19195" y="10216"/>
                </a:cubicBezTo>
                <a:cubicBezTo>
                  <a:pt x="19749" y="9807"/>
                  <a:pt x="20362" y="9515"/>
                  <a:pt x="20888" y="9077"/>
                </a:cubicBezTo>
                <a:cubicBezTo>
                  <a:pt x="21384" y="8698"/>
                  <a:pt x="21822" y="8260"/>
                  <a:pt x="22201" y="7793"/>
                </a:cubicBezTo>
                <a:cubicBezTo>
                  <a:pt x="22814" y="7881"/>
                  <a:pt x="23456" y="7968"/>
                  <a:pt x="24069" y="8056"/>
                </a:cubicBezTo>
                <a:cubicBezTo>
                  <a:pt x="24077" y="8057"/>
                  <a:pt x="24085" y="8058"/>
                  <a:pt x="24093" y="8058"/>
                </a:cubicBezTo>
                <a:cubicBezTo>
                  <a:pt x="24275" y="8058"/>
                  <a:pt x="24294" y="7734"/>
                  <a:pt x="24098" y="7706"/>
                </a:cubicBezTo>
                <a:cubicBezTo>
                  <a:pt x="23660" y="7677"/>
                  <a:pt x="23222" y="7618"/>
                  <a:pt x="22814" y="7531"/>
                </a:cubicBezTo>
                <a:cubicBezTo>
                  <a:pt x="21501" y="5517"/>
                  <a:pt x="20158" y="3532"/>
                  <a:pt x="18786" y="1548"/>
                </a:cubicBezTo>
                <a:cubicBezTo>
                  <a:pt x="18754" y="1491"/>
                  <a:pt x="18711" y="1468"/>
                  <a:pt x="18667" y="1468"/>
                </a:cubicBezTo>
                <a:cubicBezTo>
                  <a:pt x="18553" y="1468"/>
                  <a:pt x="18439" y="1625"/>
                  <a:pt x="18524" y="1752"/>
                </a:cubicBezTo>
                <a:cubicBezTo>
                  <a:pt x="19749" y="3561"/>
                  <a:pt x="20975" y="5400"/>
                  <a:pt x="22201" y="7239"/>
                </a:cubicBezTo>
                <a:cubicBezTo>
                  <a:pt x="22172" y="7239"/>
                  <a:pt x="22143" y="7268"/>
                  <a:pt x="22113" y="7297"/>
                </a:cubicBezTo>
                <a:lnTo>
                  <a:pt x="22026" y="7414"/>
                </a:lnTo>
                <a:cubicBezTo>
                  <a:pt x="21530" y="7326"/>
                  <a:pt x="21004" y="7210"/>
                  <a:pt x="20479" y="7093"/>
                </a:cubicBezTo>
                <a:cubicBezTo>
                  <a:pt x="19691" y="5838"/>
                  <a:pt x="18903" y="4583"/>
                  <a:pt x="18115" y="3328"/>
                </a:cubicBezTo>
                <a:cubicBezTo>
                  <a:pt x="17706" y="2686"/>
                  <a:pt x="17298" y="2044"/>
                  <a:pt x="16889" y="1402"/>
                </a:cubicBezTo>
                <a:lnTo>
                  <a:pt x="16276" y="439"/>
                </a:lnTo>
                <a:cubicBezTo>
                  <a:pt x="16160" y="263"/>
                  <a:pt x="16101" y="59"/>
                  <a:pt x="15897"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34" name="Google Shape;434;g13edbe849d4_0_1027"/>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2_1_1">
    <p:spTree>
      <p:nvGrpSpPr>
        <p:cNvPr id="435" name="Shape 435"/>
        <p:cNvGrpSpPr/>
        <p:nvPr/>
      </p:nvGrpSpPr>
      <p:grpSpPr>
        <a:xfrm>
          <a:off x="0" y="0"/>
          <a:ext cx="0" cy="0"/>
          <a:chOff x="0" y="0"/>
          <a:chExt cx="0" cy="0"/>
        </a:xfrm>
      </p:grpSpPr>
      <p:sp>
        <p:nvSpPr>
          <p:cNvPr id="436" name="Google Shape;436;g13edbe849d4_0_1068"/>
          <p:cNvSpPr txBox="1"/>
          <p:nvPr>
            <p:ph type="title"/>
          </p:nvPr>
        </p:nvSpPr>
        <p:spPr>
          <a:xfrm>
            <a:off x="1676778" y="3593100"/>
            <a:ext cx="4845900" cy="992400"/>
          </a:xfrm>
          <a:prstGeom prst="rect">
            <a:avLst/>
          </a:prstGeom>
        </p:spPr>
        <p:txBody>
          <a:bodyPr anchorCtr="0" anchor="t" bIns="182850" lIns="182850" spcFirstLastPara="1" rIns="182850" wrap="square" tIns="182850">
            <a:noAutofit/>
          </a:bodyPr>
          <a:lstStyle>
            <a:lvl1pPr lvl="0" rtl="0">
              <a:spcBef>
                <a:spcPts val="0"/>
              </a:spcBef>
              <a:spcAft>
                <a:spcPts val="0"/>
              </a:spcAft>
              <a:buSzPts val="4400"/>
              <a:buNone/>
              <a:defRPr sz="5600"/>
            </a:lvl1pPr>
            <a:lvl2pPr lvl="1" rtl="0">
              <a:spcBef>
                <a:spcPts val="0"/>
              </a:spcBef>
              <a:spcAft>
                <a:spcPts val="0"/>
              </a:spcAft>
              <a:buSzPts val="6400"/>
              <a:buNone/>
              <a:defRPr>
                <a:latin typeface="Poppins"/>
                <a:ea typeface="Poppins"/>
                <a:cs typeface="Poppins"/>
                <a:sym typeface="Poppins"/>
              </a:defRPr>
            </a:lvl2pPr>
            <a:lvl3pPr lvl="2" rtl="0">
              <a:spcBef>
                <a:spcPts val="0"/>
              </a:spcBef>
              <a:spcAft>
                <a:spcPts val="0"/>
              </a:spcAft>
              <a:buSzPts val="6400"/>
              <a:buNone/>
              <a:defRPr>
                <a:latin typeface="Poppins"/>
                <a:ea typeface="Poppins"/>
                <a:cs typeface="Poppins"/>
                <a:sym typeface="Poppins"/>
              </a:defRPr>
            </a:lvl3pPr>
            <a:lvl4pPr lvl="3" rtl="0">
              <a:spcBef>
                <a:spcPts val="0"/>
              </a:spcBef>
              <a:spcAft>
                <a:spcPts val="0"/>
              </a:spcAft>
              <a:buSzPts val="6400"/>
              <a:buNone/>
              <a:defRPr>
                <a:latin typeface="Poppins"/>
                <a:ea typeface="Poppins"/>
                <a:cs typeface="Poppins"/>
                <a:sym typeface="Poppins"/>
              </a:defRPr>
            </a:lvl4pPr>
            <a:lvl5pPr lvl="4" rtl="0">
              <a:spcBef>
                <a:spcPts val="0"/>
              </a:spcBef>
              <a:spcAft>
                <a:spcPts val="0"/>
              </a:spcAft>
              <a:buSzPts val="6400"/>
              <a:buNone/>
              <a:defRPr>
                <a:latin typeface="Poppins"/>
                <a:ea typeface="Poppins"/>
                <a:cs typeface="Poppins"/>
                <a:sym typeface="Poppins"/>
              </a:defRPr>
            </a:lvl5pPr>
            <a:lvl6pPr lvl="5" rtl="0">
              <a:spcBef>
                <a:spcPts val="0"/>
              </a:spcBef>
              <a:spcAft>
                <a:spcPts val="0"/>
              </a:spcAft>
              <a:buSzPts val="6400"/>
              <a:buNone/>
              <a:defRPr>
                <a:latin typeface="Poppins"/>
                <a:ea typeface="Poppins"/>
                <a:cs typeface="Poppins"/>
                <a:sym typeface="Poppins"/>
              </a:defRPr>
            </a:lvl6pPr>
            <a:lvl7pPr lvl="6" rtl="0">
              <a:spcBef>
                <a:spcPts val="0"/>
              </a:spcBef>
              <a:spcAft>
                <a:spcPts val="0"/>
              </a:spcAft>
              <a:buSzPts val="6400"/>
              <a:buNone/>
              <a:defRPr>
                <a:latin typeface="Poppins"/>
                <a:ea typeface="Poppins"/>
                <a:cs typeface="Poppins"/>
                <a:sym typeface="Poppins"/>
              </a:defRPr>
            </a:lvl7pPr>
            <a:lvl8pPr lvl="7" rtl="0">
              <a:spcBef>
                <a:spcPts val="0"/>
              </a:spcBef>
              <a:spcAft>
                <a:spcPts val="0"/>
              </a:spcAft>
              <a:buSzPts val="6400"/>
              <a:buNone/>
              <a:defRPr>
                <a:latin typeface="Poppins"/>
                <a:ea typeface="Poppins"/>
                <a:cs typeface="Poppins"/>
                <a:sym typeface="Poppins"/>
              </a:defRPr>
            </a:lvl8pPr>
            <a:lvl9pPr lvl="8" rtl="0">
              <a:spcBef>
                <a:spcPts val="0"/>
              </a:spcBef>
              <a:spcAft>
                <a:spcPts val="0"/>
              </a:spcAft>
              <a:buSzPts val="6400"/>
              <a:buNone/>
              <a:defRPr>
                <a:latin typeface="Poppins"/>
                <a:ea typeface="Poppins"/>
                <a:cs typeface="Poppins"/>
                <a:sym typeface="Poppins"/>
              </a:defRPr>
            </a:lvl9pPr>
          </a:lstStyle>
          <a:p/>
        </p:txBody>
      </p:sp>
      <p:sp>
        <p:nvSpPr>
          <p:cNvPr id="437" name="Google Shape;437;g13edbe849d4_0_1068"/>
          <p:cNvSpPr txBox="1"/>
          <p:nvPr>
            <p:ph idx="1" type="subTitle"/>
          </p:nvPr>
        </p:nvSpPr>
        <p:spPr>
          <a:xfrm>
            <a:off x="1676778" y="4502901"/>
            <a:ext cx="4845900" cy="1296600"/>
          </a:xfrm>
          <a:prstGeom prst="rect">
            <a:avLst/>
          </a:prstGeom>
        </p:spPr>
        <p:txBody>
          <a:bodyPr anchorCtr="0" anchor="t" bIns="182850" lIns="182850" spcFirstLastPara="1" rIns="182850" wrap="square" tIns="182850">
            <a:noAutofit/>
          </a:bodyPr>
          <a:lstStyle>
            <a:lvl1pPr lvl="0" rtl="0" algn="ctr">
              <a:spcBef>
                <a:spcPts val="0"/>
              </a:spcBef>
              <a:spcAft>
                <a:spcPts val="0"/>
              </a:spcAft>
              <a:buSzPts val="3200"/>
              <a:buNone/>
              <a:defRPr/>
            </a:lvl1pPr>
            <a:lvl2pPr lvl="1" rtl="0" algn="ctr">
              <a:spcBef>
                <a:spcPts val="0"/>
              </a:spcBef>
              <a:spcAft>
                <a:spcPts val="0"/>
              </a:spcAft>
              <a:buSzPts val="3200"/>
              <a:buNone/>
              <a:defRPr/>
            </a:lvl2pPr>
            <a:lvl3pPr lvl="2" rtl="0" algn="ctr">
              <a:spcBef>
                <a:spcPts val="0"/>
              </a:spcBef>
              <a:spcAft>
                <a:spcPts val="0"/>
              </a:spcAft>
              <a:buSzPts val="3200"/>
              <a:buNone/>
              <a:defRPr/>
            </a:lvl3pPr>
            <a:lvl4pPr lvl="3" rtl="0" algn="ctr">
              <a:spcBef>
                <a:spcPts val="0"/>
              </a:spcBef>
              <a:spcAft>
                <a:spcPts val="0"/>
              </a:spcAft>
              <a:buSzPts val="3200"/>
              <a:buNone/>
              <a:defRPr/>
            </a:lvl4pPr>
            <a:lvl5pPr lvl="4" rtl="0" algn="ctr">
              <a:spcBef>
                <a:spcPts val="0"/>
              </a:spcBef>
              <a:spcAft>
                <a:spcPts val="0"/>
              </a:spcAft>
              <a:buSzPts val="3200"/>
              <a:buNone/>
              <a:defRPr/>
            </a:lvl5pPr>
            <a:lvl6pPr lvl="5" rtl="0" algn="ctr">
              <a:spcBef>
                <a:spcPts val="0"/>
              </a:spcBef>
              <a:spcAft>
                <a:spcPts val="0"/>
              </a:spcAft>
              <a:buSzPts val="3200"/>
              <a:buNone/>
              <a:defRPr/>
            </a:lvl6pPr>
            <a:lvl7pPr lvl="6" rtl="0" algn="ctr">
              <a:spcBef>
                <a:spcPts val="0"/>
              </a:spcBef>
              <a:spcAft>
                <a:spcPts val="0"/>
              </a:spcAft>
              <a:buSzPts val="3200"/>
              <a:buNone/>
              <a:defRPr/>
            </a:lvl7pPr>
            <a:lvl8pPr lvl="7" rtl="0" algn="ctr">
              <a:spcBef>
                <a:spcPts val="0"/>
              </a:spcBef>
              <a:spcAft>
                <a:spcPts val="0"/>
              </a:spcAft>
              <a:buSzPts val="3200"/>
              <a:buNone/>
              <a:defRPr/>
            </a:lvl8pPr>
            <a:lvl9pPr lvl="8" rtl="0" algn="ctr">
              <a:spcBef>
                <a:spcPts val="0"/>
              </a:spcBef>
              <a:spcAft>
                <a:spcPts val="0"/>
              </a:spcAft>
              <a:buSzPts val="3200"/>
              <a:buNone/>
              <a:defRPr/>
            </a:lvl9pPr>
          </a:lstStyle>
          <a:p/>
        </p:txBody>
      </p:sp>
      <p:sp>
        <p:nvSpPr>
          <p:cNvPr id="438" name="Google Shape;438;g13edbe849d4_0_1068"/>
          <p:cNvSpPr txBox="1"/>
          <p:nvPr>
            <p:ph idx="2" type="title"/>
          </p:nvPr>
        </p:nvSpPr>
        <p:spPr>
          <a:xfrm>
            <a:off x="1426325" y="1079000"/>
            <a:ext cx="15433500" cy="1145400"/>
          </a:xfrm>
          <a:prstGeom prst="rect">
            <a:avLst/>
          </a:prstGeom>
        </p:spPr>
        <p:txBody>
          <a:bodyPr anchorCtr="0" anchor="t" bIns="182850" lIns="182850" spcFirstLastPara="1" rIns="182850" wrap="square" tIns="182850">
            <a:noAutofit/>
          </a:bodyPr>
          <a:lstStyle>
            <a:lvl1pPr lvl="0" rtl="0">
              <a:spcBef>
                <a:spcPts val="0"/>
              </a:spcBef>
              <a:spcAft>
                <a:spcPts val="0"/>
              </a:spcAft>
              <a:buSzPts val="6400"/>
              <a:buNone/>
              <a:defRPr/>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p:txBody>
      </p:sp>
      <p:sp>
        <p:nvSpPr>
          <p:cNvPr id="439" name="Google Shape;439;g13edbe849d4_0_1068"/>
          <p:cNvSpPr txBox="1"/>
          <p:nvPr>
            <p:ph idx="3" type="title"/>
          </p:nvPr>
        </p:nvSpPr>
        <p:spPr>
          <a:xfrm>
            <a:off x="6720278" y="3593100"/>
            <a:ext cx="4845900" cy="992400"/>
          </a:xfrm>
          <a:prstGeom prst="rect">
            <a:avLst/>
          </a:prstGeom>
        </p:spPr>
        <p:txBody>
          <a:bodyPr anchorCtr="0" anchor="t" bIns="182850" lIns="182850" spcFirstLastPara="1" rIns="182850" wrap="square" tIns="182850">
            <a:noAutofit/>
          </a:bodyPr>
          <a:lstStyle>
            <a:lvl1pPr lvl="0" rtl="0">
              <a:spcBef>
                <a:spcPts val="0"/>
              </a:spcBef>
              <a:spcAft>
                <a:spcPts val="0"/>
              </a:spcAft>
              <a:buSzPts val="4400"/>
              <a:buNone/>
              <a:defRPr sz="5600"/>
            </a:lvl1pPr>
            <a:lvl2pPr lvl="1" rtl="0">
              <a:spcBef>
                <a:spcPts val="0"/>
              </a:spcBef>
              <a:spcAft>
                <a:spcPts val="0"/>
              </a:spcAft>
              <a:buSzPts val="6400"/>
              <a:buNone/>
              <a:defRPr>
                <a:latin typeface="Poppins"/>
                <a:ea typeface="Poppins"/>
                <a:cs typeface="Poppins"/>
                <a:sym typeface="Poppins"/>
              </a:defRPr>
            </a:lvl2pPr>
            <a:lvl3pPr lvl="2" rtl="0">
              <a:spcBef>
                <a:spcPts val="0"/>
              </a:spcBef>
              <a:spcAft>
                <a:spcPts val="0"/>
              </a:spcAft>
              <a:buSzPts val="6400"/>
              <a:buNone/>
              <a:defRPr>
                <a:latin typeface="Poppins"/>
                <a:ea typeface="Poppins"/>
                <a:cs typeface="Poppins"/>
                <a:sym typeface="Poppins"/>
              </a:defRPr>
            </a:lvl3pPr>
            <a:lvl4pPr lvl="3" rtl="0">
              <a:spcBef>
                <a:spcPts val="0"/>
              </a:spcBef>
              <a:spcAft>
                <a:spcPts val="0"/>
              </a:spcAft>
              <a:buSzPts val="6400"/>
              <a:buNone/>
              <a:defRPr>
                <a:latin typeface="Poppins"/>
                <a:ea typeface="Poppins"/>
                <a:cs typeface="Poppins"/>
                <a:sym typeface="Poppins"/>
              </a:defRPr>
            </a:lvl4pPr>
            <a:lvl5pPr lvl="4" rtl="0">
              <a:spcBef>
                <a:spcPts val="0"/>
              </a:spcBef>
              <a:spcAft>
                <a:spcPts val="0"/>
              </a:spcAft>
              <a:buSzPts val="6400"/>
              <a:buNone/>
              <a:defRPr>
                <a:latin typeface="Poppins"/>
                <a:ea typeface="Poppins"/>
                <a:cs typeface="Poppins"/>
                <a:sym typeface="Poppins"/>
              </a:defRPr>
            </a:lvl5pPr>
            <a:lvl6pPr lvl="5" rtl="0">
              <a:spcBef>
                <a:spcPts val="0"/>
              </a:spcBef>
              <a:spcAft>
                <a:spcPts val="0"/>
              </a:spcAft>
              <a:buSzPts val="6400"/>
              <a:buNone/>
              <a:defRPr>
                <a:latin typeface="Poppins"/>
                <a:ea typeface="Poppins"/>
                <a:cs typeface="Poppins"/>
                <a:sym typeface="Poppins"/>
              </a:defRPr>
            </a:lvl6pPr>
            <a:lvl7pPr lvl="6" rtl="0">
              <a:spcBef>
                <a:spcPts val="0"/>
              </a:spcBef>
              <a:spcAft>
                <a:spcPts val="0"/>
              </a:spcAft>
              <a:buSzPts val="6400"/>
              <a:buNone/>
              <a:defRPr>
                <a:latin typeface="Poppins"/>
                <a:ea typeface="Poppins"/>
                <a:cs typeface="Poppins"/>
                <a:sym typeface="Poppins"/>
              </a:defRPr>
            </a:lvl7pPr>
            <a:lvl8pPr lvl="7" rtl="0">
              <a:spcBef>
                <a:spcPts val="0"/>
              </a:spcBef>
              <a:spcAft>
                <a:spcPts val="0"/>
              </a:spcAft>
              <a:buSzPts val="6400"/>
              <a:buNone/>
              <a:defRPr>
                <a:latin typeface="Poppins"/>
                <a:ea typeface="Poppins"/>
                <a:cs typeface="Poppins"/>
                <a:sym typeface="Poppins"/>
              </a:defRPr>
            </a:lvl8pPr>
            <a:lvl9pPr lvl="8" rtl="0">
              <a:spcBef>
                <a:spcPts val="0"/>
              </a:spcBef>
              <a:spcAft>
                <a:spcPts val="0"/>
              </a:spcAft>
              <a:buSzPts val="6400"/>
              <a:buNone/>
              <a:defRPr>
                <a:latin typeface="Poppins"/>
                <a:ea typeface="Poppins"/>
                <a:cs typeface="Poppins"/>
                <a:sym typeface="Poppins"/>
              </a:defRPr>
            </a:lvl9pPr>
          </a:lstStyle>
          <a:p/>
        </p:txBody>
      </p:sp>
      <p:sp>
        <p:nvSpPr>
          <p:cNvPr id="440" name="Google Shape;440;g13edbe849d4_0_1068"/>
          <p:cNvSpPr txBox="1"/>
          <p:nvPr>
            <p:ph idx="4" type="subTitle"/>
          </p:nvPr>
        </p:nvSpPr>
        <p:spPr>
          <a:xfrm>
            <a:off x="6720278" y="4502901"/>
            <a:ext cx="4845900" cy="1296600"/>
          </a:xfrm>
          <a:prstGeom prst="rect">
            <a:avLst/>
          </a:prstGeom>
        </p:spPr>
        <p:txBody>
          <a:bodyPr anchorCtr="0" anchor="t" bIns="182850" lIns="182850" spcFirstLastPara="1" rIns="182850" wrap="square" tIns="182850">
            <a:noAutofit/>
          </a:bodyPr>
          <a:lstStyle>
            <a:lvl1pPr lvl="0" rtl="0" algn="ctr">
              <a:spcBef>
                <a:spcPts val="0"/>
              </a:spcBef>
              <a:spcAft>
                <a:spcPts val="0"/>
              </a:spcAft>
              <a:buSzPts val="3200"/>
              <a:buNone/>
              <a:defRPr/>
            </a:lvl1pPr>
            <a:lvl2pPr lvl="1" rtl="0" algn="ctr">
              <a:spcBef>
                <a:spcPts val="0"/>
              </a:spcBef>
              <a:spcAft>
                <a:spcPts val="0"/>
              </a:spcAft>
              <a:buSzPts val="3200"/>
              <a:buNone/>
              <a:defRPr/>
            </a:lvl2pPr>
            <a:lvl3pPr lvl="2" rtl="0" algn="ctr">
              <a:spcBef>
                <a:spcPts val="0"/>
              </a:spcBef>
              <a:spcAft>
                <a:spcPts val="0"/>
              </a:spcAft>
              <a:buSzPts val="3200"/>
              <a:buNone/>
              <a:defRPr/>
            </a:lvl3pPr>
            <a:lvl4pPr lvl="3" rtl="0" algn="ctr">
              <a:spcBef>
                <a:spcPts val="0"/>
              </a:spcBef>
              <a:spcAft>
                <a:spcPts val="0"/>
              </a:spcAft>
              <a:buSzPts val="3200"/>
              <a:buNone/>
              <a:defRPr/>
            </a:lvl4pPr>
            <a:lvl5pPr lvl="4" rtl="0" algn="ctr">
              <a:spcBef>
                <a:spcPts val="0"/>
              </a:spcBef>
              <a:spcAft>
                <a:spcPts val="0"/>
              </a:spcAft>
              <a:buSzPts val="3200"/>
              <a:buNone/>
              <a:defRPr/>
            </a:lvl5pPr>
            <a:lvl6pPr lvl="5" rtl="0" algn="ctr">
              <a:spcBef>
                <a:spcPts val="0"/>
              </a:spcBef>
              <a:spcAft>
                <a:spcPts val="0"/>
              </a:spcAft>
              <a:buSzPts val="3200"/>
              <a:buNone/>
              <a:defRPr/>
            </a:lvl6pPr>
            <a:lvl7pPr lvl="6" rtl="0" algn="ctr">
              <a:spcBef>
                <a:spcPts val="0"/>
              </a:spcBef>
              <a:spcAft>
                <a:spcPts val="0"/>
              </a:spcAft>
              <a:buSzPts val="3200"/>
              <a:buNone/>
              <a:defRPr/>
            </a:lvl7pPr>
            <a:lvl8pPr lvl="7" rtl="0" algn="ctr">
              <a:spcBef>
                <a:spcPts val="0"/>
              </a:spcBef>
              <a:spcAft>
                <a:spcPts val="0"/>
              </a:spcAft>
              <a:buSzPts val="3200"/>
              <a:buNone/>
              <a:defRPr/>
            </a:lvl8pPr>
            <a:lvl9pPr lvl="8" rtl="0" algn="ctr">
              <a:spcBef>
                <a:spcPts val="0"/>
              </a:spcBef>
              <a:spcAft>
                <a:spcPts val="0"/>
              </a:spcAft>
              <a:buSzPts val="3200"/>
              <a:buNone/>
              <a:defRPr/>
            </a:lvl9pPr>
          </a:lstStyle>
          <a:p/>
        </p:txBody>
      </p:sp>
      <p:sp>
        <p:nvSpPr>
          <p:cNvPr id="441" name="Google Shape;441;g13edbe849d4_0_1068"/>
          <p:cNvSpPr txBox="1"/>
          <p:nvPr>
            <p:ph idx="5" type="title"/>
          </p:nvPr>
        </p:nvSpPr>
        <p:spPr>
          <a:xfrm>
            <a:off x="1676778" y="7001600"/>
            <a:ext cx="4845900" cy="992400"/>
          </a:xfrm>
          <a:prstGeom prst="rect">
            <a:avLst/>
          </a:prstGeom>
        </p:spPr>
        <p:txBody>
          <a:bodyPr anchorCtr="0" anchor="t" bIns="182850" lIns="182850" spcFirstLastPara="1" rIns="182850" wrap="square" tIns="182850">
            <a:noAutofit/>
          </a:bodyPr>
          <a:lstStyle>
            <a:lvl1pPr lvl="0" rtl="0">
              <a:spcBef>
                <a:spcPts val="0"/>
              </a:spcBef>
              <a:spcAft>
                <a:spcPts val="0"/>
              </a:spcAft>
              <a:buSzPts val="4400"/>
              <a:buNone/>
              <a:defRPr sz="5600"/>
            </a:lvl1pPr>
            <a:lvl2pPr lvl="1" rtl="0">
              <a:spcBef>
                <a:spcPts val="0"/>
              </a:spcBef>
              <a:spcAft>
                <a:spcPts val="0"/>
              </a:spcAft>
              <a:buSzPts val="6400"/>
              <a:buNone/>
              <a:defRPr>
                <a:latin typeface="Poppins"/>
                <a:ea typeface="Poppins"/>
                <a:cs typeface="Poppins"/>
                <a:sym typeface="Poppins"/>
              </a:defRPr>
            </a:lvl2pPr>
            <a:lvl3pPr lvl="2" rtl="0">
              <a:spcBef>
                <a:spcPts val="0"/>
              </a:spcBef>
              <a:spcAft>
                <a:spcPts val="0"/>
              </a:spcAft>
              <a:buSzPts val="6400"/>
              <a:buNone/>
              <a:defRPr>
                <a:latin typeface="Poppins"/>
                <a:ea typeface="Poppins"/>
                <a:cs typeface="Poppins"/>
                <a:sym typeface="Poppins"/>
              </a:defRPr>
            </a:lvl3pPr>
            <a:lvl4pPr lvl="3" rtl="0">
              <a:spcBef>
                <a:spcPts val="0"/>
              </a:spcBef>
              <a:spcAft>
                <a:spcPts val="0"/>
              </a:spcAft>
              <a:buSzPts val="6400"/>
              <a:buNone/>
              <a:defRPr>
                <a:latin typeface="Poppins"/>
                <a:ea typeface="Poppins"/>
                <a:cs typeface="Poppins"/>
                <a:sym typeface="Poppins"/>
              </a:defRPr>
            </a:lvl4pPr>
            <a:lvl5pPr lvl="4" rtl="0">
              <a:spcBef>
                <a:spcPts val="0"/>
              </a:spcBef>
              <a:spcAft>
                <a:spcPts val="0"/>
              </a:spcAft>
              <a:buSzPts val="6400"/>
              <a:buNone/>
              <a:defRPr>
                <a:latin typeface="Poppins"/>
                <a:ea typeface="Poppins"/>
                <a:cs typeface="Poppins"/>
                <a:sym typeface="Poppins"/>
              </a:defRPr>
            </a:lvl5pPr>
            <a:lvl6pPr lvl="5" rtl="0">
              <a:spcBef>
                <a:spcPts val="0"/>
              </a:spcBef>
              <a:spcAft>
                <a:spcPts val="0"/>
              </a:spcAft>
              <a:buSzPts val="6400"/>
              <a:buNone/>
              <a:defRPr>
                <a:latin typeface="Poppins"/>
                <a:ea typeface="Poppins"/>
                <a:cs typeface="Poppins"/>
                <a:sym typeface="Poppins"/>
              </a:defRPr>
            </a:lvl6pPr>
            <a:lvl7pPr lvl="6" rtl="0">
              <a:spcBef>
                <a:spcPts val="0"/>
              </a:spcBef>
              <a:spcAft>
                <a:spcPts val="0"/>
              </a:spcAft>
              <a:buSzPts val="6400"/>
              <a:buNone/>
              <a:defRPr>
                <a:latin typeface="Poppins"/>
                <a:ea typeface="Poppins"/>
                <a:cs typeface="Poppins"/>
                <a:sym typeface="Poppins"/>
              </a:defRPr>
            </a:lvl7pPr>
            <a:lvl8pPr lvl="7" rtl="0">
              <a:spcBef>
                <a:spcPts val="0"/>
              </a:spcBef>
              <a:spcAft>
                <a:spcPts val="0"/>
              </a:spcAft>
              <a:buSzPts val="6400"/>
              <a:buNone/>
              <a:defRPr>
                <a:latin typeface="Poppins"/>
                <a:ea typeface="Poppins"/>
                <a:cs typeface="Poppins"/>
                <a:sym typeface="Poppins"/>
              </a:defRPr>
            </a:lvl8pPr>
            <a:lvl9pPr lvl="8" rtl="0">
              <a:spcBef>
                <a:spcPts val="0"/>
              </a:spcBef>
              <a:spcAft>
                <a:spcPts val="0"/>
              </a:spcAft>
              <a:buSzPts val="6400"/>
              <a:buNone/>
              <a:defRPr>
                <a:latin typeface="Poppins"/>
                <a:ea typeface="Poppins"/>
                <a:cs typeface="Poppins"/>
                <a:sym typeface="Poppins"/>
              </a:defRPr>
            </a:lvl9pPr>
          </a:lstStyle>
          <a:p/>
        </p:txBody>
      </p:sp>
      <p:sp>
        <p:nvSpPr>
          <p:cNvPr id="442" name="Google Shape;442;g13edbe849d4_0_1068"/>
          <p:cNvSpPr txBox="1"/>
          <p:nvPr>
            <p:ph idx="6" type="subTitle"/>
          </p:nvPr>
        </p:nvSpPr>
        <p:spPr>
          <a:xfrm>
            <a:off x="1676778" y="7911401"/>
            <a:ext cx="4845900" cy="1296600"/>
          </a:xfrm>
          <a:prstGeom prst="rect">
            <a:avLst/>
          </a:prstGeom>
        </p:spPr>
        <p:txBody>
          <a:bodyPr anchorCtr="0" anchor="t" bIns="182850" lIns="182850" spcFirstLastPara="1" rIns="182850" wrap="square" tIns="182850">
            <a:noAutofit/>
          </a:bodyPr>
          <a:lstStyle>
            <a:lvl1pPr lvl="0" rtl="0" algn="ctr">
              <a:spcBef>
                <a:spcPts val="0"/>
              </a:spcBef>
              <a:spcAft>
                <a:spcPts val="0"/>
              </a:spcAft>
              <a:buSzPts val="3200"/>
              <a:buNone/>
              <a:defRPr/>
            </a:lvl1pPr>
            <a:lvl2pPr lvl="1" rtl="0" algn="ctr">
              <a:spcBef>
                <a:spcPts val="0"/>
              </a:spcBef>
              <a:spcAft>
                <a:spcPts val="0"/>
              </a:spcAft>
              <a:buSzPts val="3200"/>
              <a:buNone/>
              <a:defRPr/>
            </a:lvl2pPr>
            <a:lvl3pPr lvl="2" rtl="0" algn="ctr">
              <a:spcBef>
                <a:spcPts val="0"/>
              </a:spcBef>
              <a:spcAft>
                <a:spcPts val="0"/>
              </a:spcAft>
              <a:buSzPts val="3200"/>
              <a:buNone/>
              <a:defRPr/>
            </a:lvl3pPr>
            <a:lvl4pPr lvl="3" rtl="0" algn="ctr">
              <a:spcBef>
                <a:spcPts val="0"/>
              </a:spcBef>
              <a:spcAft>
                <a:spcPts val="0"/>
              </a:spcAft>
              <a:buSzPts val="3200"/>
              <a:buNone/>
              <a:defRPr/>
            </a:lvl4pPr>
            <a:lvl5pPr lvl="4" rtl="0" algn="ctr">
              <a:spcBef>
                <a:spcPts val="0"/>
              </a:spcBef>
              <a:spcAft>
                <a:spcPts val="0"/>
              </a:spcAft>
              <a:buSzPts val="3200"/>
              <a:buNone/>
              <a:defRPr/>
            </a:lvl5pPr>
            <a:lvl6pPr lvl="5" rtl="0" algn="ctr">
              <a:spcBef>
                <a:spcPts val="0"/>
              </a:spcBef>
              <a:spcAft>
                <a:spcPts val="0"/>
              </a:spcAft>
              <a:buSzPts val="3200"/>
              <a:buNone/>
              <a:defRPr/>
            </a:lvl6pPr>
            <a:lvl7pPr lvl="6" rtl="0" algn="ctr">
              <a:spcBef>
                <a:spcPts val="0"/>
              </a:spcBef>
              <a:spcAft>
                <a:spcPts val="0"/>
              </a:spcAft>
              <a:buSzPts val="3200"/>
              <a:buNone/>
              <a:defRPr/>
            </a:lvl7pPr>
            <a:lvl8pPr lvl="7" rtl="0" algn="ctr">
              <a:spcBef>
                <a:spcPts val="0"/>
              </a:spcBef>
              <a:spcAft>
                <a:spcPts val="0"/>
              </a:spcAft>
              <a:buSzPts val="3200"/>
              <a:buNone/>
              <a:defRPr/>
            </a:lvl8pPr>
            <a:lvl9pPr lvl="8" rtl="0" algn="ctr">
              <a:spcBef>
                <a:spcPts val="0"/>
              </a:spcBef>
              <a:spcAft>
                <a:spcPts val="0"/>
              </a:spcAft>
              <a:buSzPts val="3200"/>
              <a:buNone/>
              <a:defRPr/>
            </a:lvl9pPr>
          </a:lstStyle>
          <a:p/>
        </p:txBody>
      </p:sp>
      <p:sp>
        <p:nvSpPr>
          <p:cNvPr id="443" name="Google Shape;443;g13edbe849d4_0_1068"/>
          <p:cNvSpPr txBox="1"/>
          <p:nvPr>
            <p:ph idx="7" type="title"/>
          </p:nvPr>
        </p:nvSpPr>
        <p:spPr>
          <a:xfrm>
            <a:off x="6720278" y="7001600"/>
            <a:ext cx="4845900" cy="992400"/>
          </a:xfrm>
          <a:prstGeom prst="rect">
            <a:avLst/>
          </a:prstGeom>
        </p:spPr>
        <p:txBody>
          <a:bodyPr anchorCtr="0" anchor="t" bIns="182850" lIns="182850" spcFirstLastPara="1" rIns="182850" wrap="square" tIns="182850">
            <a:noAutofit/>
          </a:bodyPr>
          <a:lstStyle>
            <a:lvl1pPr lvl="0" rtl="0">
              <a:spcBef>
                <a:spcPts val="0"/>
              </a:spcBef>
              <a:spcAft>
                <a:spcPts val="0"/>
              </a:spcAft>
              <a:buSzPts val="4400"/>
              <a:buNone/>
              <a:defRPr sz="5600"/>
            </a:lvl1pPr>
            <a:lvl2pPr lvl="1" rtl="0">
              <a:spcBef>
                <a:spcPts val="0"/>
              </a:spcBef>
              <a:spcAft>
                <a:spcPts val="0"/>
              </a:spcAft>
              <a:buSzPts val="6400"/>
              <a:buNone/>
              <a:defRPr>
                <a:latin typeface="Poppins"/>
                <a:ea typeface="Poppins"/>
                <a:cs typeface="Poppins"/>
                <a:sym typeface="Poppins"/>
              </a:defRPr>
            </a:lvl2pPr>
            <a:lvl3pPr lvl="2" rtl="0">
              <a:spcBef>
                <a:spcPts val="0"/>
              </a:spcBef>
              <a:spcAft>
                <a:spcPts val="0"/>
              </a:spcAft>
              <a:buSzPts val="6400"/>
              <a:buNone/>
              <a:defRPr>
                <a:latin typeface="Poppins"/>
                <a:ea typeface="Poppins"/>
                <a:cs typeface="Poppins"/>
                <a:sym typeface="Poppins"/>
              </a:defRPr>
            </a:lvl3pPr>
            <a:lvl4pPr lvl="3" rtl="0">
              <a:spcBef>
                <a:spcPts val="0"/>
              </a:spcBef>
              <a:spcAft>
                <a:spcPts val="0"/>
              </a:spcAft>
              <a:buSzPts val="6400"/>
              <a:buNone/>
              <a:defRPr>
                <a:latin typeface="Poppins"/>
                <a:ea typeface="Poppins"/>
                <a:cs typeface="Poppins"/>
                <a:sym typeface="Poppins"/>
              </a:defRPr>
            </a:lvl4pPr>
            <a:lvl5pPr lvl="4" rtl="0">
              <a:spcBef>
                <a:spcPts val="0"/>
              </a:spcBef>
              <a:spcAft>
                <a:spcPts val="0"/>
              </a:spcAft>
              <a:buSzPts val="6400"/>
              <a:buNone/>
              <a:defRPr>
                <a:latin typeface="Poppins"/>
                <a:ea typeface="Poppins"/>
                <a:cs typeface="Poppins"/>
                <a:sym typeface="Poppins"/>
              </a:defRPr>
            </a:lvl5pPr>
            <a:lvl6pPr lvl="5" rtl="0">
              <a:spcBef>
                <a:spcPts val="0"/>
              </a:spcBef>
              <a:spcAft>
                <a:spcPts val="0"/>
              </a:spcAft>
              <a:buSzPts val="6400"/>
              <a:buNone/>
              <a:defRPr>
                <a:latin typeface="Poppins"/>
                <a:ea typeface="Poppins"/>
                <a:cs typeface="Poppins"/>
                <a:sym typeface="Poppins"/>
              </a:defRPr>
            </a:lvl6pPr>
            <a:lvl7pPr lvl="6" rtl="0">
              <a:spcBef>
                <a:spcPts val="0"/>
              </a:spcBef>
              <a:spcAft>
                <a:spcPts val="0"/>
              </a:spcAft>
              <a:buSzPts val="6400"/>
              <a:buNone/>
              <a:defRPr>
                <a:latin typeface="Poppins"/>
                <a:ea typeface="Poppins"/>
                <a:cs typeface="Poppins"/>
                <a:sym typeface="Poppins"/>
              </a:defRPr>
            </a:lvl7pPr>
            <a:lvl8pPr lvl="7" rtl="0">
              <a:spcBef>
                <a:spcPts val="0"/>
              </a:spcBef>
              <a:spcAft>
                <a:spcPts val="0"/>
              </a:spcAft>
              <a:buSzPts val="6400"/>
              <a:buNone/>
              <a:defRPr>
                <a:latin typeface="Poppins"/>
                <a:ea typeface="Poppins"/>
                <a:cs typeface="Poppins"/>
                <a:sym typeface="Poppins"/>
              </a:defRPr>
            </a:lvl8pPr>
            <a:lvl9pPr lvl="8" rtl="0">
              <a:spcBef>
                <a:spcPts val="0"/>
              </a:spcBef>
              <a:spcAft>
                <a:spcPts val="0"/>
              </a:spcAft>
              <a:buSzPts val="6400"/>
              <a:buNone/>
              <a:defRPr>
                <a:latin typeface="Poppins"/>
                <a:ea typeface="Poppins"/>
                <a:cs typeface="Poppins"/>
                <a:sym typeface="Poppins"/>
              </a:defRPr>
            </a:lvl9pPr>
          </a:lstStyle>
          <a:p/>
        </p:txBody>
      </p:sp>
      <p:sp>
        <p:nvSpPr>
          <p:cNvPr id="444" name="Google Shape;444;g13edbe849d4_0_1068"/>
          <p:cNvSpPr txBox="1"/>
          <p:nvPr>
            <p:ph idx="8" type="subTitle"/>
          </p:nvPr>
        </p:nvSpPr>
        <p:spPr>
          <a:xfrm>
            <a:off x="6720278" y="7911401"/>
            <a:ext cx="4845900" cy="1296600"/>
          </a:xfrm>
          <a:prstGeom prst="rect">
            <a:avLst/>
          </a:prstGeom>
        </p:spPr>
        <p:txBody>
          <a:bodyPr anchorCtr="0" anchor="t" bIns="182850" lIns="182850" spcFirstLastPara="1" rIns="182850" wrap="square" tIns="182850">
            <a:noAutofit/>
          </a:bodyPr>
          <a:lstStyle>
            <a:lvl1pPr lvl="0" rtl="0" algn="ctr">
              <a:spcBef>
                <a:spcPts val="0"/>
              </a:spcBef>
              <a:spcAft>
                <a:spcPts val="0"/>
              </a:spcAft>
              <a:buSzPts val="3200"/>
              <a:buNone/>
              <a:defRPr/>
            </a:lvl1pPr>
            <a:lvl2pPr lvl="1" rtl="0" algn="ctr">
              <a:spcBef>
                <a:spcPts val="0"/>
              </a:spcBef>
              <a:spcAft>
                <a:spcPts val="0"/>
              </a:spcAft>
              <a:buSzPts val="3200"/>
              <a:buNone/>
              <a:defRPr/>
            </a:lvl2pPr>
            <a:lvl3pPr lvl="2" rtl="0" algn="ctr">
              <a:spcBef>
                <a:spcPts val="0"/>
              </a:spcBef>
              <a:spcAft>
                <a:spcPts val="0"/>
              </a:spcAft>
              <a:buSzPts val="3200"/>
              <a:buNone/>
              <a:defRPr/>
            </a:lvl3pPr>
            <a:lvl4pPr lvl="3" rtl="0" algn="ctr">
              <a:spcBef>
                <a:spcPts val="0"/>
              </a:spcBef>
              <a:spcAft>
                <a:spcPts val="0"/>
              </a:spcAft>
              <a:buSzPts val="3200"/>
              <a:buNone/>
              <a:defRPr/>
            </a:lvl4pPr>
            <a:lvl5pPr lvl="4" rtl="0" algn="ctr">
              <a:spcBef>
                <a:spcPts val="0"/>
              </a:spcBef>
              <a:spcAft>
                <a:spcPts val="0"/>
              </a:spcAft>
              <a:buSzPts val="3200"/>
              <a:buNone/>
              <a:defRPr/>
            </a:lvl5pPr>
            <a:lvl6pPr lvl="5" rtl="0" algn="ctr">
              <a:spcBef>
                <a:spcPts val="0"/>
              </a:spcBef>
              <a:spcAft>
                <a:spcPts val="0"/>
              </a:spcAft>
              <a:buSzPts val="3200"/>
              <a:buNone/>
              <a:defRPr/>
            </a:lvl6pPr>
            <a:lvl7pPr lvl="6" rtl="0" algn="ctr">
              <a:spcBef>
                <a:spcPts val="0"/>
              </a:spcBef>
              <a:spcAft>
                <a:spcPts val="0"/>
              </a:spcAft>
              <a:buSzPts val="3200"/>
              <a:buNone/>
              <a:defRPr/>
            </a:lvl7pPr>
            <a:lvl8pPr lvl="7" rtl="0" algn="ctr">
              <a:spcBef>
                <a:spcPts val="0"/>
              </a:spcBef>
              <a:spcAft>
                <a:spcPts val="0"/>
              </a:spcAft>
              <a:buSzPts val="3200"/>
              <a:buNone/>
              <a:defRPr/>
            </a:lvl8pPr>
            <a:lvl9pPr lvl="8" rtl="0" algn="ctr">
              <a:spcBef>
                <a:spcPts val="0"/>
              </a:spcBef>
              <a:spcAft>
                <a:spcPts val="0"/>
              </a:spcAft>
              <a:buSzPts val="3200"/>
              <a:buNone/>
              <a:defRPr/>
            </a:lvl9pPr>
          </a:lstStyle>
          <a:p/>
        </p:txBody>
      </p:sp>
      <p:sp>
        <p:nvSpPr>
          <p:cNvPr id="445" name="Google Shape;445;g13edbe849d4_0_1068"/>
          <p:cNvSpPr txBox="1"/>
          <p:nvPr>
            <p:ph idx="9" type="title"/>
          </p:nvPr>
        </p:nvSpPr>
        <p:spPr>
          <a:xfrm>
            <a:off x="11763737" y="3593100"/>
            <a:ext cx="4845900" cy="992400"/>
          </a:xfrm>
          <a:prstGeom prst="rect">
            <a:avLst/>
          </a:prstGeom>
        </p:spPr>
        <p:txBody>
          <a:bodyPr anchorCtr="0" anchor="t" bIns="182850" lIns="182850" spcFirstLastPara="1" rIns="182850" wrap="square" tIns="182850">
            <a:noAutofit/>
          </a:bodyPr>
          <a:lstStyle>
            <a:lvl1pPr lvl="0" rtl="0">
              <a:spcBef>
                <a:spcPts val="0"/>
              </a:spcBef>
              <a:spcAft>
                <a:spcPts val="0"/>
              </a:spcAft>
              <a:buSzPts val="4400"/>
              <a:buNone/>
              <a:defRPr sz="5600"/>
            </a:lvl1pPr>
            <a:lvl2pPr lvl="1" rtl="0">
              <a:spcBef>
                <a:spcPts val="0"/>
              </a:spcBef>
              <a:spcAft>
                <a:spcPts val="0"/>
              </a:spcAft>
              <a:buSzPts val="6400"/>
              <a:buNone/>
              <a:defRPr>
                <a:latin typeface="Poppins"/>
                <a:ea typeface="Poppins"/>
                <a:cs typeface="Poppins"/>
                <a:sym typeface="Poppins"/>
              </a:defRPr>
            </a:lvl2pPr>
            <a:lvl3pPr lvl="2" rtl="0">
              <a:spcBef>
                <a:spcPts val="0"/>
              </a:spcBef>
              <a:spcAft>
                <a:spcPts val="0"/>
              </a:spcAft>
              <a:buSzPts val="6400"/>
              <a:buNone/>
              <a:defRPr>
                <a:latin typeface="Poppins"/>
                <a:ea typeface="Poppins"/>
                <a:cs typeface="Poppins"/>
                <a:sym typeface="Poppins"/>
              </a:defRPr>
            </a:lvl3pPr>
            <a:lvl4pPr lvl="3" rtl="0">
              <a:spcBef>
                <a:spcPts val="0"/>
              </a:spcBef>
              <a:spcAft>
                <a:spcPts val="0"/>
              </a:spcAft>
              <a:buSzPts val="6400"/>
              <a:buNone/>
              <a:defRPr>
                <a:latin typeface="Poppins"/>
                <a:ea typeface="Poppins"/>
                <a:cs typeface="Poppins"/>
                <a:sym typeface="Poppins"/>
              </a:defRPr>
            </a:lvl4pPr>
            <a:lvl5pPr lvl="4" rtl="0">
              <a:spcBef>
                <a:spcPts val="0"/>
              </a:spcBef>
              <a:spcAft>
                <a:spcPts val="0"/>
              </a:spcAft>
              <a:buSzPts val="6400"/>
              <a:buNone/>
              <a:defRPr>
                <a:latin typeface="Poppins"/>
                <a:ea typeface="Poppins"/>
                <a:cs typeface="Poppins"/>
                <a:sym typeface="Poppins"/>
              </a:defRPr>
            </a:lvl5pPr>
            <a:lvl6pPr lvl="5" rtl="0">
              <a:spcBef>
                <a:spcPts val="0"/>
              </a:spcBef>
              <a:spcAft>
                <a:spcPts val="0"/>
              </a:spcAft>
              <a:buSzPts val="6400"/>
              <a:buNone/>
              <a:defRPr>
                <a:latin typeface="Poppins"/>
                <a:ea typeface="Poppins"/>
                <a:cs typeface="Poppins"/>
                <a:sym typeface="Poppins"/>
              </a:defRPr>
            </a:lvl6pPr>
            <a:lvl7pPr lvl="6" rtl="0">
              <a:spcBef>
                <a:spcPts val="0"/>
              </a:spcBef>
              <a:spcAft>
                <a:spcPts val="0"/>
              </a:spcAft>
              <a:buSzPts val="6400"/>
              <a:buNone/>
              <a:defRPr>
                <a:latin typeface="Poppins"/>
                <a:ea typeface="Poppins"/>
                <a:cs typeface="Poppins"/>
                <a:sym typeface="Poppins"/>
              </a:defRPr>
            </a:lvl7pPr>
            <a:lvl8pPr lvl="7" rtl="0">
              <a:spcBef>
                <a:spcPts val="0"/>
              </a:spcBef>
              <a:spcAft>
                <a:spcPts val="0"/>
              </a:spcAft>
              <a:buSzPts val="6400"/>
              <a:buNone/>
              <a:defRPr>
                <a:latin typeface="Poppins"/>
                <a:ea typeface="Poppins"/>
                <a:cs typeface="Poppins"/>
                <a:sym typeface="Poppins"/>
              </a:defRPr>
            </a:lvl8pPr>
            <a:lvl9pPr lvl="8" rtl="0">
              <a:spcBef>
                <a:spcPts val="0"/>
              </a:spcBef>
              <a:spcAft>
                <a:spcPts val="0"/>
              </a:spcAft>
              <a:buSzPts val="6400"/>
              <a:buNone/>
              <a:defRPr>
                <a:latin typeface="Poppins"/>
                <a:ea typeface="Poppins"/>
                <a:cs typeface="Poppins"/>
                <a:sym typeface="Poppins"/>
              </a:defRPr>
            </a:lvl9pPr>
          </a:lstStyle>
          <a:p/>
        </p:txBody>
      </p:sp>
      <p:sp>
        <p:nvSpPr>
          <p:cNvPr id="446" name="Google Shape;446;g13edbe849d4_0_1068"/>
          <p:cNvSpPr txBox="1"/>
          <p:nvPr>
            <p:ph idx="13" type="subTitle"/>
          </p:nvPr>
        </p:nvSpPr>
        <p:spPr>
          <a:xfrm>
            <a:off x="11763737" y="4502901"/>
            <a:ext cx="4845900" cy="1296600"/>
          </a:xfrm>
          <a:prstGeom prst="rect">
            <a:avLst/>
          </a:prstGeom>
        </p:spPr>
        <p:txBody>
          <a:bodyPr anchorCtr="0" anchor="t" bIns="182850" lIns="182850" spcFirstLastPara="1" rIns="182850" wrap="square" tIns="182850">
            <a:noAutofit/>
          </a:bodyPr>
          <a:lstStyle>
            <a:lvl1pPr lvl="0" rtl="0" algn="ctr">
              <a:spcBef>
                <a:spcPts val="0"/>
              </a:spcBef>
              <a:spcAft>
                <a:spcPts val="0"/>
              </a:spcAft>
              <a:buSzPts val="3200"/>
              <a:buNone/>
              <a:defRPr/>
            </a:lvl1pPr>
            <a:lvl2pPr lvl="1" rtl="0" algn="ctr">
              <a:spcBef>
                <a:spcPts val="0"/>
              </a:spcBef>
              <a:spcAft>
                <a:spcPts val="0"/>
              </a:spcAft>
              <a:buSzPts val="3200"/>
              <a:buNone/>
              <a:defRPr/>
            </a:lvl2pPr>
            <a:lvl3pPr lvl="2" rtl="0" algn="ctr">
              <a:spcBef>
                <a:spcPts val="0"/>
              </a:spcBef>
              <a:spcAft>
                <a:spcPts val="0"/>
              </a:spcAft>
              <a:buSzPts val="3200"/>
              <a:buNone/>
              <a:defRPr/>
            </a:lvl3pPr>
            <a:lvl4pPr lvl="3" rtl="0" algn="ctr">
              <a:spcBef>
                <a:spcPts val="0"/>
              </a:spcBef>
              <a:spcAft>
                <a:spcPts val="0"/>
              </a:spcAft>
              <a:buSzPts val="3200"/>
              <a:buNone/>
              <a:defRPr/>
            </a:lvl4pPr>
            <a:lvl5pPr lvl="4" rtl="0" algn="ctr">
              <a:spcBef>
                <a:spcPts val="0"/>
              </a:spcBef>
              <a:spcAft>
                <a:spcPts val="0"/>
              </a:spcAft>
              <a:buSzPts val="3200"/>
              <a:buNone/>
              <a:defRPr/>
            </a:lvl5pPr>
            <a:lvl6pPr lvl="5" rtl="0" algn="ctr">
              <a:spcBef>
                <a:spcPts val="0"/>
              </a:spcBef>
              <a:spcAft>
                <a:spcPts val="0"/>
              </a:spcAft>
              <a:buSzPts val="3200"/>
              <a:buNone/>
              <a:defRPr/>
            </a:lvl6pPr>
            <a:lvl7pPr lvl="6" rtl="0" algn="ctr">
              <a:spcBef>
                <a:spcPts val="0"/>
              </a:spcBef>
              <a:spcAft>
                <a:spcPts val="0"/>
              </a:spcAft>
              <a:buSzPts val="3200"/>
              <a:buNone/>
              <a:defRPr/>
            </a:lvl7pPr>
            <a:lvl8pPr lvl="7" rtl="0" algn="ctr">
              <a:spcBef>
                <a:spcPts val="0"/>
              </a:spcBef>
              <a:spcAft>
                <a:spcPts val="0"/>
              </a:spcAft>
              <a:buSzPts val="3200"/>
              <a:buNone/>
              <a:defRPr/>
            </a:lvl8pPr>
            <a:lvl9pPr lvl="8" rtl="0" algn="ctr">
              <a:spcBef>
                <a:spcPts val="0"/>
              </a:spcBef>
              <a:spcAft>
                <a:spcPts val="0"/>
              </a:spcAft>
              <a:buSzPts val="3200"/>
              <a:buNone/>
              <a:defRPr/>
            </a:lvl9pPr>
          </a:lstStyle>
          <a:p/>
        </p:txBody>
      </p:sp>
      <p:sp>
        <p:nvSpPr>
          <p:cNvPr id="447" name="Google Shape;447;g13edbe849d4_0_1068"/>
          <p:cNvSpPr txBox="1"/>
          <p:nvPr>
            <p:ph idx="14" type="title"/>
          </p:nvPr>
        </p:nvSpPr>
        <p:spPr>
          <a:xfrm>
            <a:off x="11763737" y="7001600"/>
            <a:ext cx="4845900" cy="992400"/>
          </a:xfrm>
          <a:prstGeom prst="rect">
            <a:avLst/>
          </a:prstGeom>
        </p:spPr>
        <p:txBody>
          <a:bodyPr anchorCtr="0" anchor="t" bIns="182850" lIns="182850" spcFirstLastPara="1" rIns="182850" wrap="square" tIns="182850">
            <a:noAutofit/>
          </a:bodyPr>
          <a:lstStyle>
            <a:lvl1pPr lvl="0" rtl="0">
              <a:spcBef>
                <a:spcPts val="0"/>
              </a:spcBef>
              <a:spcAft>
                <a:spcPts val="0"/>
              </a:spcAft>
              <a:buSzPts val="4400"/>
              <a:buNone/>
              <a:defRPr sz="5600"/>
            </a:lvl1pPr>
            <a:lvl2pPr lvl="1" rtl="0">
              <a:spcBef>
                <a:spcPts val="0"/>
              </a:spcBef>
              <a:spcAft>
                <a:spcPts val="0"/>
              </a:spcAft>
              <a:buSzPts val="6400"/>
              <a:buNone/>
              <a:defRPr>
                <a:latin typeface="Poppins"/>
                <a:ea typeface="Poppins"/>
                <a:cs typeface="Poppins"/>
                <a:sym typeface="Poppins"/>
              </a:defRPr>
            </a:lvl2pPr>
            <a:lvl3pPr lvl="2" rtl="0">
              <a:spcBef>
                <a:spcPts val="0"/>
              </a:spcBef>
              <a:spcAft>
                <a:spcPts val="0"/>
              </a:spcAft>
              <a:buSzPts val="6400"/>
              <a:buNone/>
              <a:defRPr>
                <a:latin typeface="Poppins"/>
                <a:ea typeface="Poppins"/>
                <a:cs typeface="Poppins"/>
                <a:sym typeface="Poppins"/>
              </a:defRPr>
            </a:lvl3pPr>
            <a:lvl4pPr lvl="3" rtl="0">
              <a:spcBef>
                <a:spcPts val="0"/>
              </a:spcBef>
              <a:spcAft>
                <a:spcPts val="0"/>
              </a:spcAft>
              <a:buSzPts val="6400"/>
              <a:buNone/>
              <a:defRPr>
                <a:latin typeface="Poppins"/>
                <a:ea typeface="Poppins"/>
                <a:cs typeface="Poppins"/>
                <a:sym typeface="Poppins"/>
              </a:defRPr>
            </a:lvl4pPr>
            <a:lvl5pPr lvl="4" rtl="0">
              <a:spcBef>
                <a:spcPts val="0"/>
              </a:spcBef>
              <a:spcAft>
                <a:spcPts val="0"/>
              </a:spcAft>
              <a:buSzPts val="6400"/>
              <a:buNone/>
              <a:defRPr>
                <a:latin typeface="Poppins"/>
                <a:ea typeface="Poppins"/>
                <a:cs typeface="Poppins"/>
                <a:sym typeface="Poppins"/>
              </a:defRPr>
            </a:lvl5pPr>
            <a:lvl6pPr lvl="5" rtl="0">
              <a:spcBef>
                <a:spcPts val="0"/>
              </a:spcBef>
              <a:spcAft>
                <a:spcPts val="0"/>
              </a:spcAft>
              <a:buSzPts val="6400"/>
              <a:buNone/>
              <a:defRPr>
                <a:latin typeface="Poppins"/>
                <a:ea typeface="Poppins"/>
                <a:cs typeface="Poppins"/>
                <a:sym typeface="Poppins"/>
              </a:defRPr>
            </a:lvl6pPr>
            <a:lvl7pPr lvl="6" rtl="0">
              <a:spcBef>
                <a:spcPts val="0"/>
              </a:spcBef>
              <a:spcAft>
                <a:spcPts val="0"/>
              </a:spcAft>
              <a:buSzPts val="6400"/>
              <a:buNone/>
              <a:defRPr>
                <a:latin typeface="Poppins"/>
                <a:ea typeface="Poppins"/>
                <a:cs typeface="Poppins"/>
                <a:sym typeface="Poppins"/>
              </a:defRPr>
            </a:lvl7pPr>
            <a:lvl8pPr lvl="7" rtl="0">
              <a:spcBef>
                <a:spcPts val="0"/>
              </a:spcBef>
              <a:spcAft>
                <a:spcPts val="0"/>
              </a:spcAft>
              <a:buSzPts val="6400"/>
              <a:buNone/>
              <a:defRPr>
                <a:latin typeface="Poppins"/>
                <a:ea typeface="Poppins"/>
                <a:cs typeface="Poppins"/>
                <a:sym typeface="Poppins"/>
              </a:defRPr>
            </a:lvl8pPr>
            <a:lvl9pPr lvl="8" rtl="0">
              <a:spcBef>
                <a:spcPts val="0"/>
              </a:spcBef>
              <a:spcAft>
                <a:spcPts val="0"/>
              </a:spcAft>
              <a:buSzPts val="6400"/>
              <a:buNone/>
              <a:defRPr>
                <a:latin typeface="Poppins"/>
                <a:ea typeface="Poppins"/>
                <a:cs typeface="Poppins"/>
                <a:sym typeface="Poppins"/>
              </a:defRPr>
            </a:lvl9pPr>
          </a:lstStyle>
          <a:p/>
        </p:txBody>
      </p:sp>
      <p:sp>
        <p:nvSpPr>
          <p:cNvPr id="448" name="Google Shape;448;g13edbe849d4_0_1068"/>
          <p:cNvSpPr txBox="1"/>
          <p:nvPr>
            <p:ph idx="15" type="subTitle"/>
          </p:nvPr>
        </p:nvSpPr>
        <p:spPr>
          <a:xfrm>
            <a:off x="11763737" y="7911401"/>
            <a:ext cx="4845900" cy="1296600"/>
          </a:xfrm>
          <a:prstGeom prst="rect">
            <a:avLst/>
          </a:prstGeom>
        </p:spPr>
        <p:txBody>
          <a:bodyPr anchorCtr="0" anchor="t" bIns="182850" lIns="182850" spcFirstLastPara="1" rIns="182850" wrap="square" tIns="182850">
            <a:noAutofit/>
          </a:bodyPr>
          <a:lstStyle>
            <a:lvl1pPr lvl="0" rtl="0" algn="ctr">
              <a:spcBef>
                <a:spcPts val="0"/>
              </a:spcBef>
              <a:spcAft>
                <a:spcPts val="0"/>
              </a:spcAft>
              <a:buSzPts val="3200"/>
              <a:buNone/>
              <a:defRPr/>
            </a:lvl1pPr>
            <a:lvl2pPr lvl="1" rtl="0" algn="ctr">
              <a:spcBef>
                <a:spcPts val="0"/>
              </a:spcBef>
              <a:spcAft>
                <a:spcPts val="0"/>
              </a:spcAft>
              <a:buSzPts val="3200"/>
              <a:buNone/>
              <a:defRPr/>
            </a:lvl2pPr>
            <a:lvl3pPr lvl="2" rtl="0" algn="ctr">
              <a:spcBef>
                <a:spcPts val="0"/>
              </a:spcBef>
              <a:spcAft>
                <a:spcPts val="0"/>
              </a:spcAft>
              <a:buSzPts val="3200"/>
              <a:buNone/>
              <a:defRPr/>
            </a:lvl3pPr>
            <a:lvl4pPr lvl="3" rtl="0" algn="ctr">
              <a:spcBef>
                <a:spcPts val="0"/>
              </a:spcBef>
              <a:spcAft>
                <a:spcPts val="0"/>
              </a:spcAft>
              <a:buSzPts val="3200"/>
              <a:buNone/>
              <a:defRPr/>
            </a:lvl4pPr>
            <a:lvl5pPr lvl="4" rtl="0" algn="ctr">
              <a:spcBef>
                <a:spcPts val="0"/>
              </a:spcBef>
              <a:spcAft>
                <a:spcPts val="0"/>
              </a:spcAft>
              <a:buSzPts val="3200"/>
              <a:buNone/>
              <a:defRPr/>
            </a:lvl5pPr>
            <a:lvl6pPr lvl="5" rtl="0" algn="ctr">
              <a:spcBef>
                <a:spcPts val="0"/>
              </a:spcBef>
              <a:spcAft>
                <a:spcPts val="0"/>
              </a:spcAft>
              <a:buSzPts val="3200"/>
              <a:buNone/>
              <a:defRPr/>
            </a:lvl6pPr>
            <a:lvl7pPr lvl="6" rtl="0" algn="ctr">
              <a:spcBef>
                <a:spcPts val="0"/>
              </a:spcBef>
              <a:spcAft>
                <a:spcPts val="0"/>
              </a:spcAft>
              <a:buSzPts val="3200"/>
              <a:buNone/>
              <a:defRPr/>
            </a:lvl7pPr>
            <a:lvl8pPr lvl="7" rtl="0" algn="ctr">
              <a:spcBef>
                <a:spcPts val="0"/>
              </a:spcBef>
              <a:spcAft>
                <a:spcPts val="0"/>
              </a:spcAft>
              <a:buSzPts val="3200"/>
              <a:buNone/>
              <a:defRPr/>
            </a:lvl8pPr>
            <a:lvl9pPr lvl="8" rtl="0" algn="ctr">
              <a:spcBef>
                <a:spcPts val="0"/>
              </a:spcBef>
              <a:spcAft>
                <a:spcPts val="0"/>
              </a:spcAft>
              <a:buSzPts val="3200"/>
              <a:buNone/>
              <a:defRPr/>
            </a:lvl9pPr>
          </a:lstStyle>
          <a:p/>
        </p:txBody>
      </p:sp>
      <p:sp>
        <p:nvSpPr>
          <p:cNvPr id="449" name="Google Shape;449;g13edbe849d4_0_1068"/>
          <p:cNvSpPr/>
          <p:nvPr/>
        </p:nvSpPr>
        <p:spPr>
          <a:xfrm>
            <a:off x="16401607" y="-304800"/>
            <a:ext cx="2951451" cy="2186271"/>
          </a:xfrm>
          <a:custGeom>
            <a:rect b="b" l="l" r="r" t="t"/>
            <a:pathLst>
              <a:path extrusionOk="0" h="26417" w="35666">
                <a:moveTo>
                  <a:pt x="18127" y="1"/>
                </a:moveTo>
                <a:cubicBezTo>
                  <a:pt x="13755" y="1"/>
                  <a:pt x="9223" y="876"/>
                  <a:pt x="8202" y="2046"/>
                </a:cubicBezTo>
                <a:cubicBezTo>
                  <a:pt x="1" y="3884"/>
                  <a:pt x="322" y="14800"/>
                  <a:pt x="2482" y="20812"/>
                </a:cubicBezTo>
                <a:cubicBezTo>
                  <a:pt x="4022" y="25111"/>
                  <a:pt x="9417" y="26416"/>
                  <a:pt x="14120" y="26416"/>
                </a:cubicBezTo>
                <a:cubicBezTo>
                  <a:pt x="15835" y="26416"/>
                  <a:pt x="17457" y="26243"/>
                  <a:pt x="18767" y="25977"/>
                </a:cubicBezTo>
                <a:cubicBezTo>
                  <a:pt x="28427" y="23993"/>
                  <a:pt x="35665" y="5344"/>
                  <a:pt x="24779" y="966"/>
                </a:cubicBezTo>
                <a:cubicBezTo>
                  <a:pt x="23070" y="287"/>
                  <a:pt x="20625" y="1"/>
                  <a:pt x="18127"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50" name="Google Shape;450;g13edbe849d4_0_1068"/>
          <p:cNvSpPr/>
          <p:nvPr/>
        </p:nvSpPr>
        <p:spPr>
          <a:xfrm>
            <a:off x="16609472" y="584920"/>
            <a:ext cx="2402089" cy="1791893"/>
          </a:xfrm>
          <a:custGeom>
            <a:rect b="b" l="l" r="r" t="t"/>
            <a:pathLst>
              <a:path extrusionOk="0" h="16078" w="21555">
                <a:moveTo>
                  <a:pt x="2910" y="857"/>
                </a:moveTo>
                <a:cubicBezTo>
                  <a:pt x="3815" y="886"/>
                  <a:pt x="4691" y="1091"/>
                  <a:pt x="5508" y="1441"/>
                </a:cubicBezTo>
                <a:cubicBezTo>
                  <a:pt x="6821" y="1937"/>
                  <a:pt x="8952" y="2900"/>
                  <a:pt x="8747" y="4622"/>
                </a:cubicBezTo>
                <a:cubicBezTo>
                  <a:pt x="7930" y="4505"/>
                  <a:pt x="7142" y="4564"/>
                  <a:pt x="6325" y="4359"/>
                </a:cubicBezTo>
                <a:cubicBezTo>
                  <a:pt x="5479" y="4126"/>
                  <a:pt x="4662" y="3717"/>
                  <a:pt x="3990" y="3134"/>
                </a:cubicBezTo>
                <a:cubicBezTo>
                  <a:pt x="3144" y="2433"/>
                  <a:pt x="2356" y="1587"/>
                  <a:pt x="1393" y="1062"/>
                </a:cubicBezTo>
                <a:cubicBezTo>
                  <a:pt x="1889" y="945"/>
                  <a:pt x="2414" y="886"/>
                  <a:pt x="2910" y="857"/>
                </a:cubicBezTo>
                <a:close/>
                <a:moveTo>
                  <a:pt x="9886" y="595"/>
                </a:moveTo>
                <a:cubicBezTo>
                  <a:pt x="10411" y="857"/>
                  <a:pt x="10849" y="1207"/>
                  <a:pt x="11257" y="1616"/>
                </a:cubicBezTo>
                <a:cubicBezTo>
                  <a:pt x="11841" y="2112"/>
                  <a:pt x="12308" y="2696"/>
                  <a:pt x="12629" y="3367"/>
                </a:cubicBezTo>
                <a:cubicBezTo>
                  <a:pt x="12921" y="4068"/>
                  <a:pt x="12950" y="4856"/>
                  <a:pt x="12717" y="5585"/>
                </a:cubicBezTo>
                <a:cubicBezTo>
                  <a:pt x="12629" y="5936"/>
                  <a:pt x="12425" y="6227"/>
                  <a:pt x="12133" y="6432"/>
                </a:cubicBezTo>
                <a:cubicBezTo>
                  <a:pt x="11987" y="6548"/>
                  <a:pt x="11870" y="6694"/>
                  <a:pt x="11783" y="6840"/>
                </a:cubicBezTo>
                <a:cubicBezTo>
                  <a:pt x="10790" y="5994"/>
                  <a:pt x="10878" y="4622"/>
                  <a:pt x="10761" y="3455"/>
                </a:cubicBezTo>
                <a:cubicBezTo>
                  <a:pt x="10615" y="2462"/>
                  <a:pt x="10353" y="1499"/>
                  <a:pt x="9886" y="595"/>
                </a:cubicBezTo>
                <a:close/>
                <a:moveTo>
                  <a:pt x="8397" y="7120"/>
                </a:moveTo>
                <a:cubicBezTo>
                  <a:pt x="8640" y="7120"/>
                  <a:pt x="8884" y="7133"/>
                  <a:pt x="9127" y="7161"/>
                </a:cubicBezTo>
                <a:cubicBezTo>
                  <a:pt x="9827" y="7190"/>
                  <a:pt x="10499" y="7307"/>
                  <a:pt x="11170" y="7453"/>
                </a:cubicBezTo>
                <a:cubicBezTo>
                  <a:pt x="10966" y="8183"/>
                  <a:pt x="10207" y="8183"/>
                  <a:pt x="9565" y="8358"/>
                </a:cubicBezTo>
                <a:cubicBezTo>
                  <a:pt x="8923" y="8533"/>
                  <a:pt x="8368" y="8825"/>
                  <a:pt x="7755" y="8971"/>
                </a:cubicBezTo>
                <a:cubicBezTo>
                  <a:pt x="7223" y="9075"/>
                  <a:pt x="6686" y="9126"/>
                  <a:pt x="6150" y="9126"/>
                </a:cubicBezTo>
                <a:cubicBezTo>
                  <a:pt x="5480" y="9126"/>
                  <a:pt x="4814" y="9045"/>
                  <a:pt x="4165" y="8883"/>
                </a:cubicBezTo>
                <a:cubicBezTo>
                  <a:pt x="4486" y="8766"/>
                  <a:pt x="4807" y="8591"/>
                  <a:pt x="5099" y="8416"/>
                </a:cubicBezTo>
                <a:cubicBezTo>
                  <a:pt x="5683" y="8037"/>
                  <a:pt x="6179" y="7482"/>
                  <a:pt x="6850" y="7278"/>
                </a:cubicBezTo>
                <a:cubicBezTo>
                  <a:pt x="7366" y="7179"/>
                  <a:pt x="7882" y="7120"/>
                  <a:pt x="8397" y="7120"/>
                </a:cubicBezTo>
                <a:close/>
                <a:moveTo>
                  <a:pt x="15664" y="3309"/>
                </a:moveTo>
                <a:lnTo>
                  <a:pt x="15664" y="3309"/>
                </a:lnTo>
                <a:cubicBezTo>
                  <a:pt x="16160" y="3688"/>
                  <a:pt x="16598" y="4184"/>
                  <a:pt x="16948" y="4710"/>
                </a:cubicBezTo>
                <a:cubicBezTo>
                  <a:pt x="17328" y="5352"/>
                  <a:pt x="16803" y="6286"/>
                  <a:pt x="16569" y="6899"/>
                </a:cubicBezTo>
                <a:cubicBezTo>
                  <a:pt x="16306" y="7628"/>
                  <a:pt x="16073" y="8241"/>
                  <a:pt x="15431" y="8708"/>
                </a:cubicBezTo>
                <a:cubicBezTo>
                  <a:pt x="15098" y="8946"/>
                  <a:pt x="14572" y="9222"/>
                  <a:pt x="14120" y="9222"/>
                </a:cubicBezTo>
                <a:cubicBezTo>
                  <a:pt x="14017" y="9222"/>
                  <a:pt x="13918" y="9208"/>
                  <a:pt x="13826" y="9175"/>
                </a:cubicBezTo>
                <a:lnTo>
                  <a:pt x="13796" y="9146"/>
                </a:lnTo>
                <a:cubicBezTo>
                  <a:pt x="13826" y="9117"/>
                  <a:pt x="13826" y="9117"/>
                  <a:pt x="13796" y="9088"/>
                </a:cubicBezTo>
                <a:cubicBezTo>
                  <a:pt x="13796" y="7891"/>
                  <a:pt x="15022" y="7220"/>
                  <a:pt x="15460" y="6227"/>
                </a:cubicBezTo>
                <a:cubicBezTo>
                  <a:pt x="15839" y="5293"/>
                  <a:pt x="15489" y="4272"/>
                  <a:pt x="15664" y="3309"/>
                </a:cubicBezTo>
                <a:close/>
                <a:moveTo>
                  <a:pt x="12060" y="9960"/>
                </a:moveTo>
                <a:cubicBezTo>
                  <a:pt x="12232" y="9960"/>
                  <a:pt x="12403" y="9970"/>
                  <a:pt x="12571" y="9992"/>
                </a:cubicBezTo>
                <a:lnTo>
                  <a:pt x="12571" y="9963"/>
                </a:lnTo>
                <a:cubicBezTo>
                  <a:pt x="12863" y="9963"/>
                  <a:pt x="13154" y="9992"/>
                  <a:pt x="13446" y="10021"/>
                </a:cubicBezTo>
                <a:cubicBezTo>
                  <a:pt x="12571" y="11014"/>
                  <a:pt x="11695" y="12035"/>
                  <a:pt x="10382" y="12444"/>
                </a:cubicBezTo>
                <a:cubicBezTo>
                  <a:pt x="9816" y="12605"/>
                  <a:pt x="9238" y="12668"/>
                  <a:pt x="8656" y="12668"/>
                </a:cubicBezTo>
                <a:cubicBezTo>
                  <a:pt x="7977" y="12668"/>
                  <a:pt x="7293" y="12583"/>
                  <a:pt x="6617" y="12473"/>
                </a:cubicBezTo>
                <a:cubicBezTo>
                  <a:pt x="7551" y="12035"/>
                  <a:pt x="8397" y="11364"/>
                  <a:pt x="9273" y="10809"/>
                </a:cubicBezTo>
                <a:cubicBezTo>
                  <a:pt x="9886" y="10401"/>
                  <a:pt x="10528" y="10138"/>
                  <a:pt x="11228" y="10021"/>
                </a:cubicBezTo>
                <a:cubicBezTo>
                  <a:pt x="11499" y="9985"/>
                  <a:pt x="11780" y="9960"/>
                  <a:pt x="12060" y="9960"/>
                </a:cubicBezTo>
                <a:close/>
                <a:moveTo>
                  <a:pt x="20042" y="8037"/>
                </a:moveTo>
                <a:lnTo>
                  <a:pt x="20042" y="8037"/>
                </a:lnTo>
                <a:cubicBezTo>
                  <a:pt x="19721" y="8650"/>
                  <a:pt x="19517" y="9379"/>
                  <a:pt x="19254" y="10021"/>
                </a:cubicBezTo>
                <a:cubicBezTo>
                  <a:pt x="18877" y="10802"/>
                  <a:pt x="17755" y="12899"/>
                  <a:pt x="16622" y="12899"/>
                </a:cubicBezTo>
                <a:cubicBezTo>
                  <a:pt x="16526" y="12899"/>
                  <a:pt x="16431" y="12884"/>
                  <a:pt x="16336" y="12852"/>
                </a:cubicBezTo>
                <a:lnTo>
                  <a:pt x="16306" y="12794"/>
                </a:lnTo>
                <a:cubicBezTo>
                  <a:pt x="16248" y="12152"/>
                  <a:pt x="16394" y="11510"/>
                  <a:pt x="16744" y="10955"/>
                </a:cubicBezTo>
                <a:cubicBezTo>
                  <a:pt x="17153" y="10430"/>
                  <a:pt x="17620" y="9992"/>
                  <a:pt x="18116" y="9584"/>
                </a:cubicBezTo>
                <a:cubicBezTo>
                  <a:pt x="18729" y="9029"/>
                  <a:pt x="19371" y="8504"/>
                  <a:pt x="20042" y="8037"/>
                </a:cubicBezTo>
                <a:close/>
                <a:moveTo>
                  <a:pt x="15437" y="12994"/>
                </a:moveTo>
                <a:cubicBezTo>
                  <a:pt x="15494" y="12994"/>
                  <a:pt x="15550" y="12995"/>
                  <a:pt x="15606" y="12998"/>
                </a:cubicBezTo>
                <a:cubicBezTo>
                  <a:pt x="15635" y="13028"/>
                  <a:pt x="15664" y="13086"/>
                  <a:pt x="15694" y="13086"/>
                </a:cubicBezTo>
                <a:cubicBezTo>
                  <a:pt x="15752" y="14399"/>
                  <a:pt x="14380" y="15246"/>
                  <a:pt x="13213" y="15479"/>
                </a:cubicBezTo>
                <a:cubicBezTo>
                  <a:pt x="12611" y="15593"/>
                  <a:pt x="11991" y="15652"/>
                  <a:pt x="11368" y="15652"/>
                </a:cubicBezTo>
                <a:cubicBezTo>
                  <a:pt x="10873" y="15652"/>
                  <a:pt x="10376" y="15615"/>
                  <a:pt x="9886" y="15537"/>
                </a:cubicBezTo>
                <a:cubicBezTo>
                  <a:pt x="10790" y="15362"/>
                  <a:pt x="11666" y="15012"/>
                  <a:pt x="12425" y="14487"/>
                </a:cubicBezTo>
                <a:cubicBezTo>
                  <a:pt x="12892" y="14020"/>
                  <a:pt x="13388" y="13640"/>
                  <a:pt x="13972" y="13319"/>
                </a:cubicBezTo>
                <a:cubicBezTo>
                  <a:pt x="14418" y="13109"/>
                  <a:pt x="14934" y="12994"/>
                  <a:pt x="15437" y="12994"/>
                </a:cubicBezTo>
                <a:close/>
                <a:moveTo>
                  <a:pt x="9406" y="1"/>
                </a:moveTo>
                <a:cubicBezTo>
                  <a:pt x="9235" y="1"/>
                  <a:pt x="9108" y="181"/>
                  <a:pt x="9185" y="361"/>
                </a:cubicBezTo>
                <a:cubicBezTo>
                  <a:pt x="9856" y="1529"/>
                  <a:pt x="10236" y="2813"/>
                  <a:pt x="10323" y="4155"/>
                </a:cubicBezTo>
                <a:cubicBezTo>
                  <a:pt x="10353" y="4768"/>
                  <a:pt x="10440" y="5381"/>
                  <a:pt x="10615" y="5965"/>
                </a:cubicBezTo>
                <a:cubicBezTo>
                  <a:pt x="10148" y="5527"/>
                  <a:pt x="9652" y="5118"/>
                  <a:pt x="9156" y="4710"/>
                </a:cubicBezTo>
                <a:cubicBezTo>
                  <a:pt x="9360" y="2988"/>
                  <a:pt x="7638" y="1850"/>
                  <a:pt x="6238" y="1266"/>
                </a:cubicBezTo>
                <a:cubicBezTo>
                  <a:pt x="5333" y="857"/>
                  <a:pt x="4340" y="565"/>
                  <a:pt x="3348" y="449"/>
                </a:cubicBezTo>
                <a:cubicBezTo>
                  <a:pt x="3248" y="440"/>
                  <a:pt x="3148" y="436"/>
                  <a:pt x="3048" y="436"/>
                </a:cubicBezTo>
                <a:cubicBezTo>
                  <a:pt x="2260" y="436"/>
                  <a:pt x="1487" y="674"/>
                  <a:pt x="700" y="674"/>
                </a:cubicBezTo>
                <a:cubicBezTo>
                  <a:pt x="571" y="674"/>
                  <a:pt x="442" y="668"/>
                  <a:pt x="313" y="653"/>
                </a:cubicBezTo>
                <a:cubicBezTo>
                  <a:pt x="304" y="652"/>
                  <a:pt x="295" y="651"/>
                  <a:pt x="287" y="651"/>
                </a:cubicBezTo>
                <a:cubicBezTo>
                  <a:pt x="47" y="651"/>
                  <a:pt x="1" y="1035"/>
                  <a:pt x="255" y="1120"/>
                </a:cubicBezTo>
                <a:cubicBezTo>
                  <a:pt x="1772" y="1529"/>
                  <a:pt x="2764" y="2842"/>
                  <a:pt x="3961" y="3776"/>
                </a:cubicBezTo>
                <a:cubicBezTo>
                  <a:pt x="4632" y="4301"/>
                  <a:pt x="5420" y="4651"/>
                  <a:pt x="6238" y="4856"/>
                </a:cubicBezTo>
                <a:cubicBezTo>
                  <a:pt x="7142" y="5089"/>
                  <a:pt x="8076" y="4972"/>
                  <a:pt x="8981" y="5177"/>
                </a:cubicBezTo>
                <a:cubicBezTo>
                  <a:pt x="9681" y="5760"/>
                  <a:pt x="10353" y="6344"/>
                  <a:pt x="10995" y="6957"/>
                </a:cubicBezTo>
                <a:cubicBezTo>
                  <a:pt x="10204" y="6781"/>
                  <a:pt x="9391" y="6690"/>
                  <a:pt x="8577" y="6690"/>
                </a:cubicBezTo>
                <a:cubicBezTo>
                  <a:pt x="8040" y="6690"/>
                  <a:pt x="7501" y="6730"/>
                  <a:pt x="6967" y="6811"/>
                </a:cubicBezTo>
                <a:cubicBezTo>
                  <a:pt x="6325" y="6957"/>
                  <a:pt x="5712" y="7278"/>
                  <a:pt x="5245" y="7716"/>
                </a:cubicBezTo>
                <a:cubicBezTo>
                  <a:pt x="4603" y="8212"/>
                  <a:pt x="3874" y="8562"/>
                  <a:pt x="3086" y="8737"/>
                </a:cubicBezTo>
                <a:cubicBezTo>
                  <a:pt x="2852" y="8796"/>
                  <a:pt x="2852" y="9117"/>
                  <a:pt x="3086" y="9175"/>
                </a:cubicBezTo>
                <a:cubicBezTo>
                  <a:pt x="4137" y="9400"/>
                  <a:pt x="5236" y="9626"/>
                  <a:pt x="6330" y="9626"/>
                </a:cubicBezTo>
                <a:cubicBezTo>
                  <a:pt x="6937" y="9626"/>
                  <a:pt x="7541" y="9556"/>
                  <a:pt x="8135" y="9379"/>
                </a:cubicBezTo>
                <a:cubicBezTo>
                  <a:pt x="8923" y="9146"/>
                  <a:pt x="9623" y="8825"/>
                  <a:pt x="10411" y="8650"/>
                </a:cubicBezTo>
                <a:cubicBezTo>
                  <a:pt x="10995" y="8562"/>
                  <a:pt x="11462" y="8124"/>
                  <a:pt x="11578" y="7570"/>
                </a:cubicBezTo>
                <a:cubicBezTo>
                  <a:pt x="12133" y="8095"/>
                  <a:pt x="12629" y="8650"/>
                  <a:pt x="13125" y="9233"/>
                </a:cubicBezTo>
                <a:cubicBezTo>
                  <a:pt x="13125" y="9292"/>
                  <a:pt x="13154" y="9350"/>
                  <a:pt x="13213" y="9379"/>
                </a:cubicBezTo>
                <a:cubicBezTo>
                  <a:pt x="13242" y="9409"/>
                  <a:pt x="13300" y="9438"/>
                  <a:pt x="13359" y="9496"/>
                </a:cubicBezTo>
                <a:lnTo>
                  <a:pt x="13446" y="9613"/>
                </a:lnTo>
                <a:cubicBezTo>
                  <a:pt x="13300" y="9613"/>
                  <a:pt x="13154" y="9584"/>
                  <a:pt x="13008" y="9584"/>
                </a:cubicBezTo>
                <a:cubicBezTo>
                  <a:pt x="12752" y="9549"/>
                  <a:pt x="12496" y="9535"/>
                  <a:pt x="12233" y="9535"/>
                </a:cubicBezTo>
                <a:cubicBezTo>
                  <a:pt x="12048" y="9535"/>
                  <a:pt x="11859" y="9542"/>
                  <a:pt x="11666" y="9554"/>
                </a:cubicBezTo>
                <a:cubicBezTo>
                  <a:pt x="10936" y="9584"/>
                  <a:pt x="10236" y="9788"/>
                  <a:pt x="9565" y="10109"/>
                </a:cubicBezTo>
                <a:cubicBezTo>
                  <a:pt x="8222" y="10809"/>
                  <a:pt x="7142" y="11948"/>
                  <a:pt x="5654" y="12385"/>
                </a:cubicBezTo>
                <a:cubicBezTo>
                  <a:pt x="5450" y="12444"/>
                  <a:pt x="5420" y="12794"/>
                  <a:pt x="5654" y="12823"/>
                </a:cubicBezTo>
                <a:cubicBezTo>
                  <a:pt x="6631" y="13004"/>
                  <a:pt x="7642" y="13185"/>
                  <a:pt x="8645" y="13185"/>
                </a:cubicBezTo>
                <a:cubicBezTo>
                  <a:pt x="9260" y="13185"/>
                  <a:pt x="9871" y="13117"/>
                  <a:pt x="10469" y="12940"/>
                </a:cubicBezTo>
                <a:cubicBezTo>
                  <a:pt x="11929" y="12473"/>
                  <a:pt x="12892" y="11335"/>
                  <a:pt x="13884" y="10226"/>
                </a:cubicBezTo>
                <a:lnTo>
                  <a:pt x="13942" y="10226"/>
                </a:lnTo>
                <a:cubicBezTo>
                  <a:pt x="14497" y="10985"/>
                  <a:pt x="15051" y="11743"/>
                  <a:pt x="15548" y="12561"/>
                </a:cubicBezTo>
                <a:cubicBezTo>
                  <a:pt x="15510" y="12560"/>
                  <a:pt x="15472" y="12559"/>
                  <a:pt x="15435" y="12559"/>
                </a:cubicBezTo>
                <a:cubicBezTo>
                  <a:pt x="14426" y="12559"/>
                  <a:pt x="13476" y="12936"/>
                  <a:pt x="12717" y="13611"/>
                </a:cubicBezTo>
                <a:cubicBezTo>
                  <a:pt x="12191" y="14107"/>
                  <a:pt x="11549" y="14516"/>
                  <a:pt x="10849" y="14779"/>
                </a:cubicBezTo>
                <a:cubicBezTo>
                  <a:pt x="10178" y="14983"/>
                  <a:pt x="9477" y="15129"/>
                  <a:pt x="8806" y="15333"/>
                </a:cubicBezTo>
                <a:cubicBezTo>
                  <a:pt x="8572" y="15392"/>
                  <a:pt x="8572" y="15713"/>
                  <a:pt x="8806" y="15771"/>
                </a:cubicBezTo>
                <a:cubicBezTo>
                  <a:pt x="9531" y="15964"/>
                  <a:pt x="10277" y="16078"/>
                  <a:pt x="11042" y="16078"/>
                </a:cubicBezTo>
                <a:cubicBezTo>
                  <a:pt x="11200" y="16078"/>
                  <a:pt x="11360" y="16073"/>
                  <a:pt x="11520" y="16063"/>
                </a:cubicBezTo>
                <a:cubicBezTo>
                  <a:pt x="12308" y="16063"/>
                  <a:pt x="13125" y="15975"/>
                  <a:pt x="13913" y="15771"/>
                </a:cubicBezTo>
                <a:cubicBezTo>
                  <a:pt x="14993" y="15421"/>
                  <a:pt x="15956" y="14574"/>
                  <a:pt x="16131" y="13465"/>
                </a:cubicBezTo>
                <a:cubicBezTo>
                  <a:pt x="16452" y="14020"/>
                  <a:pt x="16744" y="14604"/>
                  <a:pt x="17036" y="15216"/>
                </a:cubicBezTo>
                <a:cubicBezTo>
                  <a:pt x="17072" y="15298"/>
                  <a:pt x="17136" y="15332"/>
                  <a:pt x="17204" y="15332"/>
                </a:cubicBezTo>
                <a:cubicBezTo>
                  <a:pt x="17356" y="15332"/>
                  <a:pt x="17525" y="15164"/>
                  <a:pt x="17445" y="14983"/>
                </a:cubicBezTo>
                <a:cubicBezTo>
                  <a:pt x="17182" y="14428"/>
                  <a:pt x="16890" y="13903"/>
                  <a:pt x="16627" y="13378"/>
                </a:cubicBezTo>
                <a:cubicBezTo>
                  <a:pt x="17649" y="13349"/>
                  <a:pt x="18583" y="12035"/>
                  <a:pt x="19079" y="11276"/>
                </a:cubicBezTo>
                <a:cubicBezTo>
                  <a:pt x="19488" y="10576"/>
                  <a:pt x="19809" y="9846"/>
                  <a:pt x="20071" y="9088"/>
                </a:cubicBezTo>
                <a:cubicBezTo>
                  <a:pt x="20334" y="8387"/>
                  <a:pt x="20626" y="7628"/>
                  <a:pt x="21326" y="7278"/>
                </a:cubicBezTo>
                <a:cubicBezTo>
                  <a:pt x="21555" y="7151"/>
                  <a:pt x="21408" y="6847"/>
                  <a:pt x="21193" y="6847"/>
                </a:cubicBezTo>
                <a:cubicBezTo>
                  <a:pt x="21161" y="6847"/>
                  <a:pt x="21127" y="6854"/>
                  <a:pt x="21093" y="6869"/>
                </a:cubicBezTo>
                <a:cubicBezTo>
                  <a:pt x="19779" y="7570"/>
                  <a:pt x="18612" y="8416"/>
                  <a:pt x="17561" y="9467"/>
                </a:cubicBezTo>
                <a:cubicBezTo>
                  <a:pt x="17007" y="9876"/>
                  <a:pt x="16540" y="10372"/>
                  <a:pt x="16160" y="10955"/>
                </a:cubicBezTo>
                <a:cubicBezTo>
                  <a:pt x="15985" y="11306"/>
                  <a:pt x="15869" y="11685"/>
                  <a:pt x="15839" y="12094"/>
                </a:cubicBezTo>
                <a:cubicBezTo>
                  <a:pt x="15314" y="11247"/>
                  <a:pt x="14760" y="10459"/>
                  <a:pt x="14147" y="9700"/>
                </a:cubicBezTo>
                <a:cubicBezTo>
                  <a:pt x="14526" y="9671"/>
                  <a:pt x="14906" y="9554"/>
                  <a:pt x="15256" y="9379"/>
                </a:cubicBezTo>
                <a:cubicBezTo>
                  <a:pt x="16015" y="9000"/>
                  <a:pt x="16598" y="8329"/>
                  <a:pt x="16861" y="7512"/>
                </a:cubicBezTo>
                <a:cubicBezTo>
                  <a:pt x="17065" y="6986"/>
                  <a:pt x="17240" y="6490"/>
                  <a:pt x="17415" y="5965"/>
                </a:cubicBezTo>
                <a:cubicBezTo>
                  <a:pt x="17591" y="5585"/>
                  <a:pt x="17591" y="5148"/>
                  <a:pt x="17474" y="4739"/>
                </a:cubicBezTo>
                <a:cubicBezTo>
                  <a:pt x="17270" y="4359"/>
                  <a:pt x="17007" y="4009"/>
                  <a:pt x="16715" y="3717"/>
                </a:cubicBezTo>
                <a:cubicBezTo>
                  <a:pt x="16394" y="3338"/>
                  <a:pt x="16015" y="3017"/>
                  <a:pt x="15664" y="2725"/>
                </a:cubicBezTo>
                <a:cubicBezTo>
                  <a:pt x="15618" y="2697"/>
                  <a:pt x="15568" y="2684"/>
                  <a:pt x="15521" y="2684"/>
                </a:cubicBezTo>
                <a:cubicBezTo>
                  <a:pt x="15421" y="2684"/>
                  <a:pt x="15334" y="2743"/>
                  <a:pt x="15314" y="2842"/>
                </a:cubicBezTo>
                <a:cubicBezTo>
                  <a:pt x="14935" y="3980"/>
                  <a:pt x="15518" y="5264"/>
                  <a:pt x="14876" y="6344"/>
                </a:cubicBezTo>
                <a:cubicBezTo>
                  <a:pt x="14380" y="7161"/>
                  <a:pt x="13534" y="7803"/>
                  <a:pt x="13359" y="8737"/>
                </a:cubicBezTo>
                <a:cubicBezTo>
                  <a:pt x="12950" y="8241"/>
                  <a:pt x="12512" y="7774"/>
                  <a:pt x="12045" y="7307"/>
                </a:cubicBezTo>
                <a:cubicBezTo>
                  <a:pt x="12045" y="7307"/>
                  <a:pt x="12075" y="7307"/>
                  <a:pt x="12075" y="7278"/>
                </a:cubicBezTo>
                <a:cubicBezTo>
                  <a:pt x="12250" y="6869"/>
                  <a:pt x="12658" y="6753"/>
                  <a:pt x="12892" y="6373"/>
                </a:cubicBezTo>
                <a:cubicBezTo>
                  <a:pt x="13067" y="6052"/>
                  <a:pt x="13184" y="5702"/>
                  <a:pt x="13242" y="5352"/>
                </a:cubicBezTo>
                <a:cubicBezTo>
                  <a:pt x="13388" y="4593"/>
                  <a:pt x="13300" y="3805"/>
                  <a:pt x="12979" y="3134"/>
                </a:cubicBezTo>
                <a:cubicBezTo>
                  <a:pt x="12600" y="2375"/>
                  <a:pt x="12075" y="1704"/>
                  <a:pt x="11403" y="1178"/>
                </a:cubicBezTo>
                <a:cubicBezTo>
                  <a:pt x="10849" y="653"/>
                  <a:pt x="10236" y="157"/>
                  <a:pt x="9477" y="11"/>
                </a:cubicBezTo>
                <a:cubicBezTo>
                  <a:pt x="9453" y="4"/>
                  <a:pt x="9429" y="1"/>
                  <a:pt x="9406" y="1"/>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51" name="Google Shape;451;g13edbe849d4_0_1068"/>
          <p:cNvSpPr/>
          <p:nvPr/>
        </p:nvSpPr>
        <p:spPr>
          <a:xfrm>
            <a:off x="-528954" y="8396450"/>
            <a:ext cx="1955254" cy="2186300"/>
          </a:xfrm>
          <a:custGeom>
            <a:rect b="b" l="l" r="r" t="t"/>
            <a:pathLst>
              <a:path extrusionOk="0" h="43726" w="39109">
                <a:moveTo>
                  <a:pt x="22320" y="1"/>
                </a:moveTo>
                <a:cubicBezTo>
                  <a:pt x="20507" y="1"/>
                  <a:pt x="18704" y="165"/>
                  <a:pt x="16957" y="421"/>
                </a:cubicBezTo>
                <a:lnTo>
                  <a:pt x="15848" y="596"/>
                </a:lnTo>
                <a:cubicBezTo>
                  <a:pt x="11004" y="1326"/>
                  <a:pt x="5021" y="2435"/>
                  <a:pt x="2044" y="7046"/>
                </a:cubicBezTo>
                <a:cubicBezTo>
                  <a:pt x="59" y="10111"/>
                  <a:pt x="439" y="15393"/>
                  <a:pt x="293" y="19158"/>
                </a:cubicBezTo>
                <a:cubicBezTo>
                  <a:pt x="1" y="24090"/>
                  <a:pt x="88" y="29052"/>
                  <a:pt x="497" y="33984"/>
                </a:cubicBezTo>
                <a:cubicBezTo>
                  <a:pt x="1139" y="40668"/>
                  <a:pt x="4116" y="43411"/>
                  <a:pt x="9544" y="43586"/>
                </a:cubicBezTo>
                <a:cubicBezTo>
                  <a:pt x="12104" y="43664"/>
                  <a:pt x="14656" y="43725"/>
                  <a:pt x="17199" y="43725"/>
                </a:cubicBezTo>
                <a:cubicBezTo>
                  <a:pt x="19411" y="43725"/>
                  <a:pt x="21617" y="43679"/>
                  <a:pt x="23816" y="43557"/>
                </a:cubicBezTo>
                <a:cubicBezTo>
                  <a:pt x="27435" y="43353"/>
                  <a:pt x="31433" y="43557"/>
                  <a:pt x="34702" y="41660"/>
                </a:cubicBezTo>
                <a:cubicBezTo>
                  <a:pt x="37971" y="39763"/>
                  <a:pt x="38963" y="35560"/>
                  <a:pt x="39021" y="31299"/>
                </a:cubicBezTo>
                <a:cubicBezTo>
                  <a:pt x="39109" y="25987"/>
                  <a:pt x="38759" y="20646"/>
                  <a:pt x="38642" y="15306"/>
                </a:cubicBezTo>
                <a:cubicBezTo>
                  <a:pt x="38584" y="10694"/>
                  <a:pt x="37591" y="5616"/>
                  <a:pt x="33856" y="3135"/>
                </a:cubicBezTo>
                <a:cubicBezTo>
                  <a:pt x="30308" y="790"/>
                  <a:pt x="26293" y="1"/>
                  <a:pt x="22320" y="1"/>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nvGrpSpPr>
          <p:cNvPr id="452" name="Google Shape;452;g13edbe849d4_0_1068"/>
          <p:cNvGrpSpPr/>
          <p:nvPr/>
        </p:nvGrpSpPr>
        <p:grpSpPr>
          <a:xfrm rot="5400000">
            <a:off x="-590860" y="7199157"/>
            <a:ext cx="2322389" cy="1468660"/>
            <a:chOff x="5161625" y="732525"/>
            <a:chExt cx="456050" cy="288425"/>
          </a:xfrm>
        </p:grpSpPr>
        <p:sp>
          <p:nvSpPr>
            <p:cNvPr id="453" name="Google Shape;453;g13edbe849d4_0_1068"/>
            <p:cNvSpPr/>
            <p:nvPr/>
          </p:nvSpPr>
          <p:spPr>
            <a:xfrm>
              <a:off x="5417000" y="739375"/>
              <a:ext cx="70075" cy="59075"/>
            </a:xfrm>
            <a:custGeom>
              <a:rect b="b" l="l" r="r" t="t"/>
              <a:pathLst>
                <a:path extrusionOk="0" h="2363" w="2803">
                  <a:moveTo>
                    <a:pt x="2131" y="0"/>
                  </a:moveTo>
                  <a:cubicBezTo>
                    <a:pt x="1927" y="0"/>
                    <a:pt x="1752" y="29"/>
                    <a:pt x="1547" y="59"/>
                  </a:cubicBezTo>
                  <a:cubicBezTo>
                    <a:pt x="1438" y="27"/>
                    <a:pt x="1326" y="13"/>
                    <a:pt x="1215" y="13"/>
                  </a:cubicBezTo>
                  <a:cubicBezTo>
                    <a:pt x="910" y="13"/>
                    <a:pt x="607" y="121"/>
                    <a:pt x="351" y="292"/>
                  </a:cubicBezTo>
                  <a:cubicBezTo>
                    <a:pt x="176" y="438"/>
                    <a:pt x="59" y="672"/>
                    <a:pt x="88" y="905"/>
                  </a:cubicBezTo>
                  <a:cubicBezTo>
                    <a:pt x="0" y="1138"/>
                    <a:pt x="59" y="1372"/>
                    <a:pt x="234" y="1518"/>
                  </a:cubicBezTo>
                  <a:cubicBezTo>
                    <a:pt x="379" y="2036"/>
                    <a:pt x="862" y="2362"/>
                    <a:pt x="1360" y="2362"/>
                  </a:cubicBezTo>
                  <a:cubicBezTo>
                    <a:pt x="1563" y="2362"/>
                    <a:pt x="1769" y="2308"/>
                    <a:pt x="1956" y="2189"/>
                  </a:cubicBezTo>
                  <a:cubicBezTo>
                    <a:pt x="2219" y="1985"/>
                    <a:pt x="2394" y="1722"/>
                    <a:pt x="2423" y="1372"/>
                  </a:cubicBezTo>
                  <a:cubicBezTo>
                    <a:pt x="2510" y="1226"/>
                    <a:pt x="2510" y="1051"/>
                    <a:pt x="2452" y="905"/>
                  </a:cubicBezTo>
                  <a:cubicBezTo>
                    <a:pt x="2802" y="584"/>
                    <a:pt x="2598" y="0"/>
                    <a:pt x="2131"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54" name="Google Shape;454;g13edbe849d4_0_1068"/>
            <p:cNvSpPr/>
            <p:nvPr/>
          </p:nvSpPr>
          <p:spPr>
            <a:xfrm>
              <a:off x="5290050" y="825250"/>
              <a:ext cx="72975" cy="59500"/>
            </a:xfrm>
            <a:custGeom>
              <a:rect b="b" l="l" r="r" t="t"/>
              <a:pathLst>
                <a:path extrusionOk="0" h="2380" w="2919">
                  <a:moveTo>
                    <a:pt x="1876" y="1"/>
                  </a:moveTo>
                  <a:cubicBezTo>
                    <a:pt x="1687" y="1"/>
                    <a:pt x="1493" y="32"/>
                    <a:pt x="1314" y="67"/>
                  </a:cubicBezTo>
                  <a:cubicBezTo>
                    <a:pt x="905" y="97"/>
                    <a:pt x="526" y="330"/>
                    <a:pt x="292" y="710"/>
                  </a:cubicBezTo>
                  <a:cubicBezTo>
                    <a:pt x="146" y="972"/>
                    <a:pt x="117" y="1293"/>
                    <a:pt x="205" y="1556"/>
                  </a:cubicBezTo>
                  <a:cubicBezTo>
                    <a:pt x="205" y="1614"/>
                    <a:pt x="175" y="1673"/>
                    <a:pt x="146" y="1731"/>
                  </a:cubicBezTo>
                  <a:cubicBezTo>
                    <a:pt x="0" y="2096"/>
                    <a:pt x="361" y="2380"/>
                    <a:pt x="688" y="2380"/>
                  </a:cubicBezTo>
                  <a:cubicBezTo>
                    <a:pt x="753" y="2380"/>
                    <a:pt x="817" y="2368"/>
                    <a:pt x="876" y="2344"/>
                  </a:cubicBezTo>
                  <a:cubicBezTo>
                    <a:pt x="1255" y="2169"/>
                    <a:pt x="1722" y="2227"/>
                    <a:pt x="2131" y="2023"/>
                  </a:cubicBezTo>
                  <a:cubicBezTo>
                    <a:pt x="2452" y="1877"/>
                    <a:pt x="2685" y="1585"/>
                    <a:pt x="2802" y="1235"/>
                  </a:cubicBezTo>
                  <a:cubicBezTo>
                    <a:pt x="2919" y="914"/>
                    <a:pt x="2831" y="534"/>
                    <a:pt x="2598" y="272"/>
                  </a:cubicBezTo>
                  <a:cubicBezTo>
                    <a:pt x="2408" y="65"/>
                    <a:pt x="2147" y="1"/>
                    <a:pt x="1876"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55" name="Google Shape;455;g13edbe849d4_0_1068"/>
            <p:cNvSpPr/>
            <p:nvPr/>
          </p:nvSpPr>
          <p:spPr>
            <a:xfrm>
              <a:off x="5530100" y="788400"/>
              <a:ext cx="87575" cy="68550"/>
            </a:xfrm>
            <a:custGeom>
              <a:rect b="b" l="l" r="r" t="t"/>
              <a:pathLst>
                <a:path extrusionOk="0" h="2742" w="3503">
                  <a:moveTo>
                    <a:pt x="2281" y="1"/>
                  </a:moveTo>
                  <a:cubicBezTo>
                    <a:pt x="2003" y="1"/>
                    <a:pt x="1727" y="125"/>
                    <a:pt x="1547" y="345"/>
                  </a:cubicBezTo>
                  <a:cubicBezTo>
                    <a:pt x="1489" y="345"/>
                    <a:pt x="1459" y="374"/>
                    <a:pt x="1401" y="374"/>
                  </a:cubicBezTo>
                  <a:cubicBezTo>
                    <a:pt x="1304" y="304"/>
                    <a:pt x="1193" y="268"/>
                    <a:pt x="1085" y="268"/>
                  </a:cubicBezTo>
                  <a:cubicBezTo>
                    <a:pt x="966" y="268"/>
                    <a:pt x="851" y="312"/>
                    <a:pt x="759" y="403"/>
                  </a:cubicBezTo>
                  <a:cubicBezTo>
                    <a:pt x="175" y="899"/>
                    <a:pt x="0" y="1717"/>
                    <a:pt x="321" y="2446"/>
                  </a:cubicBezTo>
                  <a:cubicBezTo>
                    <a:pt x="409" y="2592"/>
                    <a:pt x="555" y="2709"/>
                    <a:pt x="759" y="2709"/>
                  </a:cubicBezTo>
                  <a:cubicBezTo>
                    <a:pt x="883" y="2731"/>
                    <a:pt x="1009" y="2742"/>
                    <a:pt x="1135" y="2742"/>
                  </a:cubicBezTo>
                  <a:cubicBezTo>
                    <a:pt x="1512" y="2742"/>
                    <a:pt x="1890" y="2643"/>
                    <a:pt x="2218" y="2446"/>
                  </a:cubicBezTo>
                  <a:cubicBezTo>
                    <a:pt x="2306" y="2359"/>
                    <a:pt x="2393" y="2271"/>
                    <a:pt x="2452" y="2184"/>
                  </a:cubicBezTo>
                  <a:cubicBezTo>
                    <a:pt x="2831" y="2154"/>
                    <a:pt x="3152" y="1979"/>
                    <a:pt x="3386" y="1658"/>
                  </a:cubicBezTo>
                  <a:cubicBezTo>
                    <a:pt x="3502" y="1483"/>
                    <a:pt x="3473" y="1220"/>
                    <a:pt x="3327" y="1045"/>
                  </a:cubicBezTo>
                  <a:cubicBezTo>
                    <a:pt x="3298" y="1016"/>
                    <a:pt x="3269" y="987"/>
                    <a:pt x="3240" y="958"/>
                  </a:cubicBezTo>
                  <a:cubicBezTo>
                    <a:pt x="3211" y="578"/>
                    <a:pt x="2977" y="257"/>
                    <a:pt x="2656" y="82"/>
                  </a:cubicBezTo>
                  <a:cubicBezTo>
                    <a:pt x="2537" y="27"/>
                    <a:pt x="2408" y="1"/>
                    <a:pt x="2281"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56" name="Google Shape;456;g13edbe849d4_0_1068"/>
            <p:cNvSpPr/>
            <p:nvPr/>
          </p:nvSpPr>
          <p:spPr>
            <a:xfrm>
              <a:off x="5430850" y="861400"/>
              <a:ext cx="72275" cy="51275"/>
            </a:xfrm>
            <a:custGeom>
              <a:rect b="b" l="l" r="r" t="t"/>
              <a:pathLst>
                <a:path extrusionOk="0" h="2051" w="2891">
                  <a:moveTo>
                    <a:pt x="1956" y="1190"/>
                  </a:moveTo>
                  <a:cubicBezTo>
                    <a:pt x="1942" y="1204"/>
                    <a:pt x="1920" y="1212"/>
                    <a:pt x="1898" y="1212"/>
                  </a:cubicBezTo>
                  <a:cubicBezTo>
                    <a:pt x="1876" y="1212"/>
                    <a:pt x="1854" y="1204"/>
                    <a:pt x="1840" y="1190"/>
                  </a:cubicBezTo>
                  <a:close/>
                  <a:moveTo>
                    <a:pt x="1884" y="0"/>
                  </a:moveTo>
                  <a:cubicBezTo>
                    <a:pt x="1809" y="0"/>
                    <a:pt x="1734" y="17"/>
                    <a:pt x="1665" y="52"/>
                  </a:cubicBezTo>
                  <a:cubicBezTo>
                    <a:pt x="1373" y="197"/>
                    <a:pt x="1022" y="314"/>
                    <a:pt x="731" y="489"/>
                  </a:cubicBezTo>
                  <a:cubicBezTo>
                    <a:pt x="439" y="664"/>
                    <a:pt x="1" y="927"/>
                    <a:pt x="118" y="1365"/>
                  </a:cubicBezTo>
                  <a:cubicBezTo>
                    <a:pt x="118" y="1598"/>
                    <a:pt x="264" y="1803"/>
                    <a:pt x="468" y="1919"/>
                  </a:cubicBezTo>
                  <a:cubicBezTo>
                    <a:pt x="643" y="2007"/>
                    <a:pt x="840" y="2051"/>
                    <a:pt x="1037" y="2051"/>
                  </a:cubicBezTo>
                  <a:cubicBezTo>
                    <a:pt x="1234" y="2051"/>
                    <a:pt x="1431" y="2007"/>
                    <a:pt x="1606" y="1919"/>
                  </a:cubicBezTo>
                  <a:cubicBezTo>
                    <a:pt x="1986" y="1773"/>
                    <a:pt x="2511" y="1598"/>
                    <a:pt x="2715" y="1219"/>
                  </a:cubicBezTo>
                  <a:cubicBezTo>
                    <a:pt x="2890" y="840"/>
                    <a:pt x="2715" y="402"/>
                    <a:pt x="2336" y="256"/>
                  </a:cubicBezTo>
                  <a:cubicBezTo>
                    <a:pt x="2233" y="92"/>
                    <a:pt x="2059" y="0"/>
                    <a:pt x="1884"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57" name="Google Shape;457;g13edbe849d4_0_1068"/>
            <p:cNvSpPr/>
            <p:nvPr/>
          </p:nvSpPr>
          <p:spPr>
            <a:xfrm>
              <a:off x="5287325" y="732525"/>
              <a:ext cx="67675" cy="58000"/>
            </a:xfrm>
            <a:custGeom>
              <a:rect b="b" l="l" r="r" t="t"/>
              <a:pathLst>
                <a:path extrusionOk="0" h="2320" w="2707">
                  <a:moveTo>
                    <a:pt x="1457" y="0"/>
                  </a:moveTo>
                  <a:cubicBezTo>
                    <a:pt x="1331" y="0"/>
                    <a:pt x="1208" y="27"/>
                    <a:pt x="1102" y="70"/>
                  </a:cubicBezTo>
                  <a:cubicBezTo>
                    <a:pt x="518" y="128"/>
                    <a:pt x="22" y="449"/>
                    <a:pt x="22" y="1091"/>
                  </a:cubicBezTo>
                  <a:cubicBezTo>
                    <a:pt x="0" y="1838"/>
                    <a:pt x="665" y="2320"/>
                    <a:pt x="1343" y="2320"/>
                  </a:cubicBezTo>
                  <a:cubicBezTo>
                    <a:pt x="1593" y="2320"/>
                    <a:pt x="1845" y="2254"/>
                    <a:pt x="2065" y="2113"/>
                  </a:cubicBezTo>
                  <a:cubicBezTo>
                    <a:pt x="2561" y="1763"/>
                    <a:pt x="2707" y="1091"/>
                    <a:pt x="2444" y="537"/>
                  </a:cubicBezTo>
                  <a:cubicBezTo>
                    <a:pt x="2415" y="362"/>
                    <a:pt x="2269" y="216"/>
                    <a:pt x="2123" y="187"/>
                  </a:cubicBezTo>
                  <a:cubicBezTo>
                    <a:pt x="1948" y="70"/>
                    <a:pt x="1802" y="12"/>
                    <a:pt x="1598" y="12"/>
                  </a:cubicBezTo>
                  <a:cubicBezTo>
                    <a:pt x="1551" y="4"/>
                    <a:pt x="1504" y="0"/>
                    <a:pt x="1457"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58" name="Google Shape;458;g13edbe849d4_0_1068"/>
            <p:cNvSpPr/>
            <p:nvPr/>
          </p:nvSpPr>
          <p:spPr>
            <a:xfrm>
              <a:off x="5161625" y="857375"/>
              <a:ext cx="55475" cy="51225"/>
            </a:xfrm>
            <a:custGeom>
              <a:rect b="b" l="l" r="r" t="t"/>
              <a:pathLst>
                <a:path extrusionOk="0" h="2049" w="2219">
                  <a:moveTo>
                    <a:pt x="1022" y="1059"/>
                  </a:moveTo>
                  <a:cubicBezTo>
                    <a:pt x="1022" y="1059"/>
                    <a:pt x="993" y="1088"/>
                    <a:pt x="993" y="1088"/>
                  </a:cubicBezTo>
                  <a:lnTo>
                    <a:pt x="993" y="1059"/>
                  </a:lnTo>
                  <a:close/>
                  <a:moveTo>
                    <a:pt x="975" y="1"/>
                  </a:moveTo>
                  <a:cubicBezTo>
                    <a:pt x="807" y="1"/>
                    <a:pt x="642" y="57"/>
                    <a:pt x="497" y="154"/>
                  </a:cubicBezTo>
                  <a:cubicBezTo>
                    <a:pt x="292" y="271"/>
                    <a:pt x="117" y="475"/>
                    <a:pt x="30" y="709"/>
                  </a:cubicBezTo>
                  <a:cubicBezTo>
                    <a:pt x="1" y="796"/>
                    <a:pt x="1" y="913"/>
                    <a:pt x="30" y="1001"/>
                  </a:cubicBezTo>
                  <a:cubicBezTo>
                    <a:pt x="30" y="1088"/>
                    <a:pt x="30" y="1176"/>
                    <a:pt x="30" y="1263"/>
                  </a:cubicBezTo>
                  <a:cubicBezTo>
                    <a:pt x="114" y="1747"/>
                    <a:pt x="531" y="2049"/>
                    <a:pt x="976" y="2049"/>
                  </a:cubicBezTo>
                  <a:cubicBezTo>
                    <a:pt x="1149" y="2049"/>
                    <a:pt x="1326" y="2003"/>
                    <a:pt x="1489" y="1905"/>
                  </a:cubicBezTo>
                  <a:cubicBezTo>
                    <a:pt x="2131" y="1584"/>
                    <a:pt x="2219" y="680"/>
                    <a:pt x="1664" y="242"/>
                  </a:cubicBezTo>
                  <a:cubicBezTo>
                    <a:pt x="1577" y="183"/>
                    <a:pt x="1460" y="125"/>
                    <a:pt x="1372" y="96"/>
                  </a:cubicBezTo>
                  <a:cubicBezTo>
                    <a:pt x="1285" y="37"/>
                    <a:pt x="1168" y="8"/>
                    <a:pt x="1080" y="8"/>
                  </a:cubicBezTo>
                  <a:cubicBezTo>
                    <a:pt x="1045" y="3"/>
                    <a:pt x="1010" y="1"/>
                    <a:pt x="975"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59" name="Google Shape;459;g13edbe849d4_0_1068"/>
            <p:cNvSpPr/>
            <p:nvPr/>
          </p:nvSpPr>
          <p:spPr>
            <a:xfrm>
              <a:off x="5288575" y="945725"/>
              <a:ext cx="56625" cy="50200"/>
            </a:xfrm>
            <a:custGeom>
              <a:rect b="b" l="l" r="r" t="t"/>
              <a:pathLst>
                <a:path extrusionOk="0" h="2008" w="2265">
                  <a:moveTo>
                    <a:pt x="1597" y="0"/>
                  </a:moveTo>
                  <a:cubicBezTo>
                    <a:pt x="1571" y="0"/>
                    <a:pt x="1545" y="2"/>
                    <a:pt x="1518" y="6"/>
                  </a:cubicBezTo>
                  <a:cubicBezTo>
                    <a:pt x="1373" y="35"/>
                    <a:pt x="1227" y="64"/>
                    <a:pt x="1110" y="152"/>
                  </a:cubicBezTo>
                  <a:cubicBezTo>
                    <a:pt x="964" y="152"/>
                    <a:pt x="847" y="181"/>
                    <a:pt x="701" y="239"/>
                  </a:cubicBezTo>
                  <a:cubicBezTo>
                    <a:pt x="30" y="560"/>
                    <a:pt x="1" y="1523"/>
                    <a:pt x="672" y="1874"/>
                  </a:cubicBezTo>
                  <a:cubicBezTo>
                    <a:pt x="825" y="1963"/>
                    <a:pt x="995" y="2008"/>
                    <a:pt x="1165" y="2008"/>
                  </a:cubicBezTo>
                  <a:cubicBezTo>
                    <a:pt x="1383" y="2008"/>
                    <a:pt x="1601" y="1934"/>
                    <a:pt x="1781" y="1786"/>
                  </a:cubicBezTo>
                  <a:cubicBezTo>
                    <a:pt x="1898" y="1698"/>
                    <a:pt x="1985" y="1552"/>
                    <a:pt x="1985" y="1377"/>
                  </a:cubicBezTo>
                  <a:cubicBezTo>
                    <a:pt x="2015" y="1319"/>
                    <a:pt x="2044" y="1261"/>
                    <a:pt x="2073" y="1202"/>
                  </a:cubicBezTo>
                  <a:cubicBezTo>
                    <a:pt x="2102" y="1056"/>
                    <a:pt x="2102" y="910"/>
                    <a:pt x="2073" y="794"/>
                  </a:cubicBezTo>
                  <a:cubicBezTo>
                    <a:pt x="2265" y="410"/>
                    <a:pt x="1993" y="0"/>
                    <a:pt x="1597"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60" name="Google Shape;460;g13edbe849d4_0_1068"/>
            <p:cNvSpPr/>
            <p:nvPr/>
          </p:nvSpPr>
          <p:spPr>
            <a:xfrm>
              <a:off x="5163825" y="971550"/>
              <a:ext cx="56200" cy="49400"/>
            </a:xfrm>
            <a:custGeom>
              <a:rect b="b" l="l" r="r" t="t"/>
              <a:pathLst>
                <a:path extrusionOk="0" h="1976" w="2248">
                  <a:moveTo>
                    <a:pt x="1578" y="1"/>
                  </a:moveTo>
                  <a:cubicBezTo>
                    <a:pt x="1501" y="1"/>
                    <a:pt x="1421" y="17"/>
                    <a:pt x="1343" y="53"/>
                  </a:cubicBezTo>
                  <a:lnTo>
                    <a:pt x="350" y="461"/>
                  </a:lnTo>
                  <a:cubicBezTo>
                    <a:pt x="117" y="607"/>
                    <a:pt x="0" y="899"/>
                    <a:pt x="146" y="1162"/>
                  </a:cubicBezTo>
                  <a:cubicBezTo>
                    <a:pt x="223" y="1340"/>
                    <a:pt x="411" y="1430"/>
                    <a:pt x="594" y="1430"/>
                  </a:cubicBezTo>
                  <a:cubicBezTo>
                    <a:pt x="620" y="1430"/>
                    <a:pt x="646" y="1428"/>
                    <a:pt x="671" y="1424"/>
                  </a:cubicBezTo>
                  <a:lnTo>
                    <a:pt x="671" y="1453"/>
                  </a:lnTo>
                  <a:cubicBezTo>
                    <a:pt x="671" y="1750"/>
                    <a:pt x="922" y="1976"/>
                    <a:pt x="1198" y="1976"/>
                  </a:cubicBezTo>
                  <a:cubicBezTo>
                    <a:pt x="1275" y="1976"/>
                    <a:pt x="1354" y="1958"/>
                    <a:pt x="1430" y="1920"/>
                  </a:cubicBezTo>
                  <a:cubicBezTo>
                    <a:pt x="1956" y="1629"/>
                    <a:pt x="2247" y="1016"/>
                    <a:pt x="2102" y="403"/>
                  </a:cubicBezTo>
                  <a:cubicBezTo>
                    <a:pt x="2035" y="160"/>
                    <a:pt x="1819" y="1"/>
                    <a:pt x="1578"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61" name="Google Shape;461;g13edbe849d4_0_1068"/>
            <p:cNvSpPr/>
            <p:nvPr/>
          </p:nvSpPr>
          <p:spPr>
            <a:xfrm>
              <a:off x="5191550" y="772650"/>
              <a:ext cx="41600" cy="40500"/>
            </a:xfrm>
            <a:custGeom>
              <a:rect b="b" l="l" r="r" t="t"/>
              <a:pathLst>
                <a:path extrusionOk="0" h="1620" w="1664">
                  <a:moveTo>
                    <a:pt x="1124" y="1"/>
                  </a:moveTo>
                  <a:cubicBezTo>
                    <a:pt x="1090" y="1"/>
                    <a:pt x="1056" y="4"/>
                    <a:pt x="1022" y="12"/>
                  </a:cubicBezTo>
                  <a:cubicBezTo>
                    <a:pt x="730" y="41"/>
                    <a:pt x="496" y="216"/>
                    <a:pt x="350" y="479"/>
                  </a:cubicBezTo>
                  <a:lnTo>
                    <a:pt x="321" y="508"/>
                  </a:lnTo>
                  <a:lnTo>
                    <a:pt x="175" y="741"/>
                  </a:lnTo>
                  <a:cubicBezTo>
                    <a:pt x="0" y="1004"/>
                    <a:pt x="88" y="1325"/>
                    <a:pt x="321" y="1471"/>
                  </a:cubicBezTo>
                  <a:cubicBezTo>
                    <a:pt x="350" y="1500"/>
                    <a:pt x="409" y="1500"/>
                    <a:pt x="438" y="1529"/>
                  </a:cubicBezTo>
                  <a:cubicBezTo>
                    <a:pt x="526" y="1588"/>
                    <a:pt x="642" y="1617"/>
                    <a:pt x="730" y="1617"/>
                  </a:cubicBezTo>
                  <a:cubicBezTo>
                    <a:pt x="751" y="1619"/>
                    <a:pt x="773" y="1619"/>
                    <a:pt x="794" y="1619"/>
                  </a:cubicBezTo>
                  <a:cubicBezTo>
                    <a:pt x="1145" y="1619"/>
                    <a:pt x="1435" y="1393"/>
                    <a:pt x="1518" y="1062"/>
                  </a:cubicBezTo>
                  <a:cubicBezTo>
                    <a:pt x="1547" y="975"/>
                    <a:pt x="1547" y="887"/>
                    <a:pt x="1547" y="800"/>
                  </a:cubicBezTo>
                  <a:cubicBezTo>
                    <a:pt x="1635" y="683"/>
                    <a:pt x="1664" y="537"/>
                    <a:pt x="1635" y="391"/>
                  </a:cubicBezTo>
                  <a:cubicBezTo>
                    <a:pt x="1558" y="163"/>
                    <a:pt x="1350" y="1"/>
                    <a:pt x="1124"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sp>
        <p:nvSpPr>
          <p:cNvPr id="462" name="Google Shape;462;g13edbe849d4_0_1068"/>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4">
    <p:spTree>
      <p:nvGrpSpPr>
        <p:cNvPr id="463" name="Shape 463"/>
        <p:cNvGrpSpPr/>
        <p:nvPr/>
      </p:nvGrpSpPr>
      <p:grpSpPr>
        <a:xfrm>
          <a:off x="0" y="0"/>
          <a:ext cx="0" cy="0"/>
          <a:chOff x="0" y="0"/>
          <a:chExt cx="0" cy="0"/>
        </a:xfrm>
      </p:grpSpPr>
      <p:sp>
        <p:nvSpPr>
          <p:cNvPr id="464" name="Google Shape;464;g13edbe849d4_0_1095"/>
          <p:cNvSpPr txBox="1"/>
          <p:nvPr>
            <p:ph idx="1" type="subTitle"/>
          </p:nvPr>
        </p:nvSpPr>
        <p:spPr>
          <a:xfrm>
            <a:off x="2370543" y="5006200"/>
            <a:ext cx="6369600" cy="2306400"/>
          </a:xfrm>
          <a:prstGeom prst="rect">
            <a:avLst/>
          </a:prstGeom>
        </p:spPr>
        <p:txBody>
          <a:bodyPr anchorCtr="0" anchor="t" bIns="182850" lIns="182850" spcFirstLastPara="1" rIns="182850" wrap="square" tIns="182850">
            <a:noAutofit/>
          </a:bodyPr>
          <a:lstStyle>
            <a:lvl1pPr lvl="0" rtl="0" algn="r">
              <a:spcBef>
                <a:spcPts val="0"/>
              </a:spcBef>
              <a:spcAft>
                <a:spcPts val="0"/>
              </a:spcAft>
              <a:buSzPts val="3200"/>
              <a:buNone/>
              <a:defRPr/>
            </a:lvl1pPr>
            <a:lvl2pPr lvl="1" rtl="0" algn="ctr">
              <a:spcBef>
                <a:spcPts val="0"/>
              </a:spcBef>
              <a:spcAft>
                <a:spcPts val="0"/>
              </a:spcAft>
              <a:buSzPts val="3200"/>
              <a:buNone/>
              <a:defRPr/>
            </a:lvl2pPr>
            <a:lvl3pPr lvl="2" rtl="0" algn="ctr">
              <a:spcBef>
                <a:spcPts val="0"/>
              </a:spcBef>
              <a:spcAft>
                <a:spcPts val="0"/>
              </a:spcAft>
              <a:buSzPts val="3200"/>
              <a:buNone/>
              <a:defRPr/>
            </a:lvl3pPr>
            <a:lvl4pPr lvl="3" rtl="0" algn="ctr">
              <a:spcBef>
                <a:spcPts val="0"/>
              </a:spcBef>
              <a:spcAft>
                <a:spcPts val="0"/>
              </a:spcAft>
              <a:buSzPts val="3200"/>
              <a:buNone/>
              <a:defRPr/>
            </a:lvl4pPr>
            <a:lvl5pPr lvl="4" rtl="0" algn="ctr">
              <a:spcBef>
                <a:spcPts val="0"/>
              </a:spcBef>
              <a:spcAft>
                <a:spcPts val="0"/>
              </a:spcAft>
              <a:buSzPts val="3200"/>
              <a:buNone/>
              <a:defRPr/>
            </a:lvl5pPr>
            <a:lvl6pPr lvl="5" rtl="0" algn="ctr">
              <a:spcBef>
                <a:spcPts val="0"/>
              </a:spcBef>
              <a:spcAft>
                <a:spcPts val="0"/>
              </a:spcAft>
              <a:buSzPts val="3200"/>
              <a:buNone/>
              <a:defRPr/>
            </a:lvl6pPr>
            <a:lvl7pPr lvl="6" rtl="0" algn="ctr">
              <a:spcBef>
                <a:spcPts val="0"/>
              </a:spcBef>
              <a:spcAft>
                <a:spcPts val="0"/>
              </a:spcAft>
              <a:buSzPts val="3200"/>
              <a:buNone/>
              <a:defRPr/>
            </a:lvl7pPr>
            <a:lvl8pPr lvl="7" rtl="0" algn="ctr">
              <a:spcBef>
                <a:spcPts val="0"/>
              </a:spcBef>
              <a:spcAft>
                <a:spcPts val="0"/>
              </a:spcAft>
              <a:buSzPts val="3200"/>
              <a:buNone/>
              <a:defRPr/>
            </a:lvl8pPr>
            <a:lvl9pPr lvl="8" rtl="0" algn="ctr">
              <a:spcBef>
                <a:spcPts val="0"/>
              </a:spcBef>
              <a:spcAft>
                <a:spcPts val="0"/>
              </a:spcAft>
              <a:buSzPts val="3200"/>
              <a:buNone/>
              <a:defRPr/>
            </a:lvl9pPr>
          </a:lstStyle>
          <a:p/>
        </p:txBody>
      </p:sp>
      <p:sp>
        <p:nvSpPr>
          <p:cNvPr id="465" name="Google Shape;465;g13edbe849d4_0_1095"/>
          <p:cNvSpPr txBox="1"/>
          <p:nvPr>
            <p:ph type="title"/>
          </p:nvPr>
        </p:nvSpPr>
        <p:spPr>
          <a:xfrm>
            <a:off x="1426325" y="1079000"/>
            <a:ext cx="15433500" cy="1145400"/>
          </a:xfrm>
          <a:prstGeom prst="rect">
            <a:avLst/>
          </a:prstGeom>
        </p:spPr>
        <p:txBody>
          <a:bodyPr anchorCtr="0" anchor="t" bIns="182850" lIns="182850" spcFirstLastPara="1" rIns="182850" wrap="square" tIns="182850">
            <a:noAutofit/>
          </a:bodyPr>
          <a:lstStyle>
            <a:lvl1pPr lvl="0" rtl="0">
              <a:spcBef>
                <a:spcPts val="0"/>
              </a:spcBef>
              <a:spcAft>
                <a:spcPts val="0"/>
              </a:spcAft>
              <a:buSzPts val="6400"/>
              <a:buNone/>
              <a:defRPr/>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p:txBody>
      </p:sp>
      <p:sp>
        <p:nvSpPr>
          <p:cNvPr id="466" name="Google Shape;466;g13edbe849d4_0_1095"/>
          <p:cNvSpPr/>
          <p:nvPr/>
        </p:nvSpPr>
        <p:spPr>
          <a:xfrm>
            <a:off x="6358" y="8787375"/>
            <a:ext cx="3439005" cy="2547391"/>
          </a:xfrm>
          <a:custGeom>
            <a:rect b="b" l="l" r="r" t="t"/>
            <a:pathLst>
              <a:path extrusionOk="0" h="26417" w="35666">
                <a:moveTo>
                  <a:pt x="18127" y="1"/>
                </a:moveTo>
                <a:cubicBezTo>
                  <a:pt x="13755" y="1"/>
                  <a:pt x="9223" y="876"/>
                  <a:pt x="8202" y="2046"/>
                </a:cubicBezTo>
                <a:cubicBezTo>
                  <a:pt x="1" y="3884"/>
                  <a:pt x="322" y="14800"/>
                  <a:pt x="2482" y="20812"/>
                </a:cubicBezTo>
                <a:cubicBezTo>
                  <a:pt x="4022" y="25111"/>
                  <a:pt x="9417" y="26416"/>
                  <a:pt x="14120" y="26416"/>
                </a:cubicBezTo>
                <a:cubicBezTo>
                  <a:pt x="15835" y="26416"/>
                  <a:pt x="17457" y="26243"/>
                  <a:pt x="18767" y="25977"/>
                </a:cubicBezTo>
                <a:cubicBezTo>
                  <a:pt x="28427" y="23993"/>
                  <a:pt x="35665" y="5344"/>
                  <a:pt x="24779" y="966"/>
                </a:cubicBezTo>
                <a:cubicBezTo>
                  <a:pt x="23070" y="287"/>
                  <a:pt x="20625" y="1"/>
                  <a:pt x="18127"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67" name="Google Shape;467;g13edbe849d4_0_1095"/>
          <p:cNvSpPr/>
          <p:nvPr/>
        </p:nvSpPr>
        <p:spPr>
          <a:xfrm rot="6641594">
            <a:off x="-320199" y="8560425"/>
            <a:ext cx="2402307" cy="1791759"/>
          </a:xfrm>
          <a:custGeom>
            <a:rect b="b" l="l" r="r" t="t"/>
            <a:pathLst>
              <a:path extrusionOk="0" h="16078" w="21555">
                <a:moveTo>
                  <a:pt x="2910" y="857"/>
                </a:moveTo>
                <a:cubicBezTo>
                  <a:pt x="3815" y="886"/>
                  <a:pt x="4691" y="1091"/>
                  <a:pt x="5508" y="1441"/>
                </a:cubicBezTo>
                <a:cubicBezTo>
                  <a:pt x="6821" y="1937"/>
                  <a:pt x="8952" y="2900"/>
                  <a:pt x="8747" y="4622"/>
                </a:cubicBezTo>
                <a:cubicBezTo>
                  <a:pt x="7930" y="4505"/>
                  <a:pt x="7142" y="4564"/>
                  <a:pt x="6325" y="4359"/>
                </a:cubicBezTo>
                <a:cubicBezTo>
                  <a:pt x="5479" y="4126"/>
                  <a:pt x="4662" y="3717"/>
                  <a:pt x="3990" y="3134"/>
                </a:cubicBezTo>
                <a:cubicBezTo>
                  <a:pt x="3144" y="2433"/>
                  <a:pt x="2356" y="1587"/>
                  <a:pt x="1393" y="1062"/>
                </a:cubicBezTo>
                <a:cubicBezTo>
                  <a:pt x="1889" y="945"/>
                  <a:pt x="2414" y="886"/>
                  <a:pt x="2910" y="857"/>
                </a:cubicBezTo>
                <a:close/>
                <a:moveTo>
                  <a:pt x="9886" y="595"/>
                </a:moveTo>
                <a:cubicBezTo>
                  <a:pt x="10411" y="857"/>
                  <a:pt x="10849" y="1207"/>
                  <a:pt x="11257" y="1616"/>
                </a:cubicBezTo>
                <a:cubicBezTo>
                  <a:pt x="11841" y="2112"/>
                  <a:pt x="12308" y="2696"/>
                  <a:pt x="12629" y="3367"/>
                </a:cubicBezTo>
                <a:cubicBezTo>
                  <a:pt x="12921" y="4068"/>
                  <a:pt x="12950" y="4856"/>
                  <a:pt x="12717" y="5585"/>
                </a:cubicBezTo>
                <a:cubicBezTo>
                  <a:pt x="12629" y="5936"/>
                  <a:pt x="12425" y="6227"/>
                  <a:pt x="12133" y="6432"/>
                </a:cubicBezTo>
                <a:cubicBezTo>
                  <a:pt x="11987" y="6548"/>
                  <a:pt x="11870" y="6694"/>
                  <a:pt x="11783" y="6840"/>
                </a:cubicBezTo>
                <a:cubicBezTo>
                  <a:pt x="10790" y="5994"/>
                  <a:pt x="10878" y="4622"/>
                  <a:pt x="10761" y="3455"/>
                </a:cubicBezTo>
                <a:cubicBezTo>
                  <a:pt x="10615" y="2462"/>
                  <a:pt x="10353" y="1499"/>
                  <a:pt x="9886" y="595"/>
                </a:cubicBezTo>
                <a:close/>
                <a:moveTo>
                  <a:pt x="8397" y="7120"/>
                </a:moveTo>
                <a:cubicBezTo>
                  <a:pt x="8640" y="7120"/>
                  <a:pt x="8884" y="7133"/>
                  <a:pt x="9127" y="7161"/>
                </a:cubicBezTo>
                <a:cubicBezTo>
                  <a:pt x="9827" y="7190"/>
                  <a:pt x="10499" y="7307"/>
                  <a:pt x="11170" y="7453"/>
                </a:cubicBezTo>
                <a:cubicBezTo>
                  <a:pt x="10966" y="8183"/>
                  <a:pt x="10207" y="8183"/>
                  <a:pt x="9565" y="8358"/>
                </a:cubicBezTo>
                <a:cubicBezTo>
                  <a:pt x="8923" y="8533"/>
                  <a:pt x="8368" y="8825"/>
                  <a:pt x="7755" y="8971"/>
                </a:cubicBezTo>
                <a:cubicBezTo>
                  <a:pt x="7223" y="9075"/>
                  <a:pt x="6686" y="9126"/>
                  <a:pt x="6150" y="9126"/>
                </a:cubicBezTo>
                <a:cubicBezTo>
                  <a:pt x="5480" y="9126"/>
                  <a:pt x="4814" y="9045"/>
                  <a:pt x="4165" y="8883"/>
                </a:cubicBezTo>
                <a:cubicBezTo>
                  <a:pt x="4486" y="8766"/>
                  <a:pt x="4807" y="8591"/>
                  <a:pt x="5099" y="8416"/>
                </a:cubicBezTo>
                <a:cubicBezTo>
                  <a:pt x="5683" y="8037"/>
                  <a:pt x="6179" y="7482"/>
                  <a:pt x="6850" y="7278"/>
                </a:cubicBezTo>
                <a:cubicBezTo>
                  <a:pt x="7366" y="7179"/>
                  <a:pt x="7882" y="7120"/>
                  <a:pt x="8397" y="7120"/>
                </a:cubicBezTo>
                <a:close/>
                <a:moveTo>
                  <a:pt x="15664" y="3309"/>
                </a:moveTo>
                <a:lnTo>
                  <a:pt x="15664" y="3309"/>
                </a:lnTo>
                <a:cubicBezTo>
                  <a:pt x="16160" y="3688"/>
                  <a:pt x="16598" y="4184"/>
                  <a:pt x="16948" y="4710"/>
                </a:cubicBezTo>
                <a:cubicBezTo>
                  <a:pt x="17328" y="5352"/>
                  <a:pt x="16803" y="6286"/>
                  <a:pt x="16569" y="6899"/>
                </a:cubicBezTo>
                <a:cubicBezTo>
                  <a:pt x="16306" y="7628"/>
                  <a:pt x="16073" y="8241"/>
                  <a:pt x="15431" y="8708"/>
                </a:cubicBezTo>
                <a:cubicBezTo>
                  <a:pt x="15098" y="8946"/>
                  <a:pt x="14572" y="9222"/>
                  <a:pt x="14120" y="9222"/>
                </a:cubicBezTo>
                <a:cubicBezTo>
                  <a:pt x="14017" y="9222"/>
                  <a:pt x="13918" y="9208"/>
                  <a:pt x="13826" y="9175"/>
                </a:cubicBezTo>
                <a:lnTo>
                  <a:pt x="13796" y="9146"/>
                </a:lnTo>
                <a:cubicBezTo>
                  <a:pt x="13826" y="9117"/>
                  <a:pt x="13826" y="9117"/>
                  <a:pt x="13796" y="9088"/>
                </a:cubicBezTo>
                <a:cubicBezTo>
                  <a:pt x="13796" y="7891"/>
                  <a:pt x="15022" y="7220"/>
                  <a:pt x="15460" y="6227"/>
                </a:cubicBezTo>
                <a:cubicBezTo>
                  <a:pt x="15839" y="5293"/>
                  <a:pt x="15489" y="4272"/>
                  <a:pt x="15664" y="3309"/>
                </a:cubicBezTo>
                <a:close/>
                <a:moveTo>
                  <a:pt x="12060" y="9960"/>
                </a:moveTo>
                <a:cubicBezTo>
                  <a:pt x="12232" y="9960"/>
                  <a:pt x="12403" y="9970"/>
                  <a:pt x="12571" y="9992"/>
                </a:cubicBezTo>
                <a:lnTo>
                  <a:pt x="12571" y="9963"/>
                </a:lnTo>
                <a:cubicBezTo>
                  <a:pt x="12863" y="9963"/>
                  <a:pt x="13154" y="9992"/>
                  <a:pt x="13446" y="10021"/>
                </a:cubicBezTo>
                <a:cubicBezTo>
                  <a:pt x="12571" y="11014"/>
                  <a:pt x="11695" y="12035"/>
                  <a:pt x="10382" y="12444"/>
                </a:cubicBezTo>
                <a:cubicBezTo>
                  <a:pt x="9816" y="12605"/>
                  <a:pt x="9238" y="12668"/>
                  <a:pt x="8656" y="12668"/>
                </a:cubicBezTo>
                <a:cubicBezTo>
                  <a:pt x="7977" y="12668"/>
                  <a:pt x="7293" y="12583"/>
                  <a:pt x="6617" y="12473"/>
                </a:cubicBezTo>
                <a:cubicBezTo>
                  <a:pt x="7551" y="12035"/>
                  <a:pt x="8397" y="11364"/>
                  <a:pt x="9273" y="10809"/>
                </a:cubicBezTo>
                <a:cubicBezTo>
                  <a:pt x="9886" y="10401"/>
                  <a:pt x="10528" y="10138"/>
                  <a:pt x="11228" y="10021"/>
                </a:cubicBezTo>
                <a:cubicBezTo>
                  <a:pt x="11499" y="9985"/>
                  <a:pt x="11780" y="9960"/>
                  <a:pt x="12060" y="9960"/>
                </a:cubicBezTo>
                <a:close/>
                <a:moveTo>
                  <a:pt x="20042" y="8037"/>
                </a:moveTo>
                <a:lnTo>
                  <a:pt x="20042" y="8037"/>
                </a:lnTo>
                <a:cubicBezTo>
                  <a:pt x="19721" y="8650"/>
                  <a:pt x="19517" y="9379"/>
                  <a:pt x="19254" y="10021"/>
                </a:cubicBezTo>
                <a:cubicBezTo>
                  <a:pt x="18877" y="10802"/>
                  <a:pt x="17755" y="12899"/>
                  <a:pt x="16622" y="12899"/>
                </a:cubicBezTo>
                <a:cubicBezTo>
                  <a:pt x="16526" y="12899"/>
                  <a:pt x="16431" y="12884"/>
                  <a:pt x="16336" y="12852"/>
                </a:cubicBezTo>
                <a:lnTo>
                  <a:pt x="16306" y="12794"/>
                </a:lnTo>
                <a:cubicBezTo>
                  <a:pt x="16248" y="12152"/>
                  <a:pt x="16394" y="11510"/>
                  <a:pt x="16744" y="10955"/>
                </a:cubicBezTo>
                <a:cubicBezTo>
                  <a:pt x="17153" y="10430"/>
                  <a:pt x="17620" y="9992"/>
                  <a:pt x="18116" y="9584"/>
                </a:cubicBezTo>
                <a:cubicBezTo>
                  <a:pt x="18729" y="9029"/>
                  <a:pt x="19371" y="8504"/>
                  <a:pt x="20042" y="8037"/>
                </a:cubicBezTo>
                <a:close/>
                <a:moveTo>
                  <a:pt x="15437" y="12994"/>
                </a:moveTo>
                <a:cubicBezTo>
                  <a:pt x="15494" y="12994"/>
                  <a:pt x="15550" y="12995"/>
                  <a:pt x="15606" y="12998"/>
                </a:cubicBezTo>
                <a:cubicBezTo>
                  <a:pt x="15635" y="13028"/>
                  <a:pt x="15664" y="13086"/>
                  <a:pt x="15694" y="13086"/>
                </a:cubicBezTo>
                <a:cubicBezTo>
                  <a:pt x="15752" y="14399"/>
                  <a:pt x="14380" y="15246"/>
                  <a:pt x="13213" y="15479"/>
                </a:cubicBezTo>
                <a:cubicBezTo>
                  <a:pt x="12611" y="15593"/>
                  <a:pt x="11991" y="15652"/>
                  <a:pt x="11368" y="15652"/>
                </a:cubicBezTo>
                <a:cubicBezTo>
                  <a:pt x="10873" y="15652"/>
                  <a:pt x="10376" y="15615"/>
                  <a:pt x="9886" y="15537"/>
                </a:cubicBezTo>
                <a:cubicBezTo>
                  <a:pt x="10790" y="15362"/>
                  <a:pt x="11666" y="15012"/>
                  <a:pt x="12425" y="14487"/>
                </a:cubicBezTo>
                <a:cubicBezTo>
                  <a:pt x="12892" y="14020"/>
                  <a:pt x="13388" y="13640"/>
                  <a:pt x="13972" y="13319"/>
                </a:cubicBezTo>
                <a:cubicBezTo>
                  <a:pt x="14418" y="13109"/>
                  <a:pt x="14934" y="12994"/>
                  <a:pt x="15437" y="12994"/>
                </a:cubicBezTo>
                <a:close/>
                <a:moveTo>
                  <a:pt x="9406" y="1"/>
                </a:moveTo>
                <a:cubicBezTo>
                  <a:pt x="9235" y="1"/>
                  <a:pt x="9108" y="181"/>
                  <a:pt x="9185" y="361"/>
                </a:cubicBezTo>
                <a:cubicBezTo>
                  <a:pt x="9856" y="1529"/>
                  <a:pt x="10236" y="2813"/>
                  <a:pt x="10323" y="4155"/>
                </a:cubicBezTo>
                <a:cubicBezTo>
                  <a:pt x="10353" y="4768"/>
                  <a:pt x="10440" y="5381"/>
                  <a:pt x="10615" y="5965"/>
                </a:cubicBezTo>
                <a:cubicBezTo>
                  <a:pt x="10148" y="5527"/>
                  <a:pt x="9652" y="5118"/>
                  <a:pt x="9156" y="4710"/>
                </a:cubicBezTo>
                <a:cubicBezTo>
                  <a:pt x="9360" y="2988"/>
                  <a:pt x="7638" y="1850"/>
                  <a:pt x="6238" y="1266"/>
                </a:cubicBezTo>
                <a:cubicBezTo>
                  <a:pt x="5333" y="857"/>
                  <a:pt x="4340" y="565"/>
                  <a:pt x="3348" y="449"/>
                </a:cubicBezTo>
                <a:cubicBezTo>
                  <a:pt x="3248" y="440"/>
                  <a:pt x="3148" y="436"/>
                  <a:pt x="3048" y="436"/>
                </a:cubicBezTo>
                <a:cubicBezTo>
                  <a:pt x="2260" y="436"/>
                  <a:pt x="1487" y="674"/>
                  <a:pt x="700" y="674"/>
                </a:cubicBezTo>
                <a:cubicBezTo>
                  <a:pt x="571" y="674"/>
                  <a:pt x="442" y="668"/>
                  <a:pt x="313" y="653"/>
                </a:cubicBezTo>
                <a:cubicBezTo>
                  <a:pt x="304" y="652"/>
                  <a:pt x="295" y="651"/>
                  <a:pt x="287" y="651"/>
                </a:cubicBezTo>
                <a:cubicBezTo>
                  <a:pt x="47" y="651"/>
                  <a:pt x="1" y="1035"/>
                  <a:pt x="255" y="1120"/>
                </a:cubicBezTo>
                <a:cubicBezTo>
                  <a:pt x="1772" y="1529"/>
                  <a:pt x="2764" y="2842"/>
                  <a:pt x="3961" y="3776"/>
                </a:cubicBezTo>
                <a:cubicBezTo>
                  <a:pt x="4632" y="4301"/>
                  <a:pt x="5420" y="4651"/>
                  <a:pt x="6238" y="4856"/>
                </a:cubicBezTo>
                <a:cubicBezTo>
                  <a:pt x="7142" y="5089"/>
                  <a:pt x="8076" y="4972"/>
                  <a:pt x="8981" y="5177"/>
                </a:cubicBezTo>
                <a:cubicBezTo>
                  <a:pt x="9681" y="5760"/>
                  <a:pt x="10353" y="6344"/>
                  <a:pt x="10995" y="6957"/>
                </a:cubicBezTo>
                <a:cubicBezTo>
                  <a:pt x="10204" y="6781"/>
                  <a:pt x="9391" y="6690"/>
                  <a:pt x="8577" y="6690"/>
                </a:cubicBezTo>
                <a:cubicBezTo>
                  <a:pt x="8040" y="6690"/>
                  <a:pt x="7501" y="6730"/>
                  <a:pt x="6967" y="6811"/>
                </a:cubicBezTo>
                <a:cubicBezTo>
                  <a:pt x="6325" y="6957"/>
                  <a:pt x="5712" y="7278"/>
                  <a:pt x="5245" y="7716"/>
                </a:cubicBezTo>
                <a:cubicBezTo>
                  <a:pt x="4603" y="8212"/>
                  <a:pt x="3874" y="8562"/>
                  <a:pt x="3086" y="8737"/>
                </a:cubicBezTo>
                <a:cubicBezTo>
                  <a:pt x="2852" y="8796"/>
                  <a:pt x="2852" y="9117"/>
                  <a:pt x="3086" y="9175"/>
                </a:cubicBezTo>
                <a:cubicBezTo>
                  <a:pt x="4137" y="9400"/>
                  <a:pt x="5236" y="9626"/>
                  <a:pt x="6330" y="9626"/>
                </a:cubicBezTo>
                <a:cubicBezTo>
                  <a:pt x="6937" y="9626"/>
                  <a:pt x="7541" y="9556"/>
                  <a:pt x="8135" y="9379"/>
                </a:cubicBezTo>
                <a:cubicBezTo>
                  <a:pt x="8923" y="9146"/>
                  <a:pt x="9623" y="8825"/>
                  <a:pt x="10411" y="8650"/>
                </a:cubicBezTo>
                <a:cubicBezTo>
                  <a:pt x="10995" y="8562"/>
                  <a:pt x="11462" y="8124"/>
                  <a:pt x="11578" y="7570"/>
                </a:cubicBezTo>
                <a:cubicBezTo>
                  <a:pt x="12133" y="8095"/>
                  <a:pt x="12629" y="8650"/>
                  <a:pt x="13125" y="9233"/>
                </a:cubicBezTo>
                <a:cubicBezTo>
                  <a:pt x="13125" y="9292"/>
                  <a:pt x="13154" y="9350"/>
                  <a:pt x="13213" y="9379"/>
                </a:cubicBezTo>
                <a:cubicBezTo>
                  <a:pt x="13242" y="9409"/>
                  <a:pt x="13300" y="9438"/>
                  <a:pt x="13359" y="9496"/>
                </a:cubicBezTo>
                <a:lnTo>
                  <a:pt x="13446" y="9613"/>
                </a:lnTo>
                <a:cubicBezTo>
                  <a:pt x="13300" y="9613"/>
                  <a:pt x="13154" y="9584"/>
                  <a:pt x="13008" y="9584"/>
                </a:cubicBezTo>
                <a:cubicBezTo>
                  <a:pt x="12752" y="9549"/>
                  <a:pt x="12496" y="9535"/>
                  <a:pt x="12233" y="9535"/>
                </a:cubicBezTo>
                <a:cubicBezTo>
                  <a:pt x="12048" y="9535"/>
                  <a:pt x="11859" y="9542"/>
                  <a:pt x="11666" y="9554"/>
                </a:cubicBezTo>
                <a:cubicBezTo>
                  <a:pt x="10936" y="9584"/>
                  <a:pt x="10236" y="9788"/>
                  <a:pt x="9565" y="10109"/>
                </a:cubicBezTo>
                <a:cubicBezTo>
                  <a:pt x="8222" y="10809"/>
                  <a:pt x="7142" y="11948"/>
                  <a:pt x="5654" y="12385"/>
                </a:cubicBezTo>
                <a:cubicBezTo>
                  <a:pt x="5450" y="12444"/>
                  <a:pt x="5420" y="12794"/>
                  <a:pt x="5654" y="12823"/>
                </a:cubicBezTo>
                <a:cubicBezTo>
                  <a:pt x="6631" y="13004"/>
                  <a:pt x="7642" y="13185"/>
                  <a:pt x="8645" y="13185"/>
                </a:cubicBezTo>
                <a:cubicBezTo>
                  <a:pt x="9260" y="13185"/>
                  <a:pt x="9871" y="13117"/>
                  <a:pt x="10469" y="12940"/>
                </a:cubicBezTo>
                <a:cubicBezTo>
                  <a:pt x="11929" y="12473"/>
                  <a:pt x="12892" y="11335"/>
                  <a:pt x="13884" y="10226"/>
                </a:cubicBezTo>
                <a:lnTo>
                  <a:pt x="13942" y="10226"/>
                </a:lnTo>
                <a:cubicBezTo>
                  <a:pt x="14497" y="10985"/>
                  <a:pt x="15051" y="11743"/>
                  <a:pt x="15548" y="12561"/>
                </a:cubicBezTo>
                <a:cubicBezTo>
                  <a:pt x="15510" y="12560"/>
                  <a:pt x="15472" y="12559"/>
                  <a:pt x="15435" y="12559"/>
                </a:cubicBezTo>
                <a:cubicBezTo>
                  <a:pt x="14426" y="12559"/>
                  <a:pt x="13476" y="12936"/>
                  <a:pt x="12717" y="13611"/>
                </a:cubicBezTo>
                <a:cubicBezTo>
                  <a:pt x="12191" y="14107"/>
                  <a:pt x="11549" y="14516"/>
                  <a:pt x="10849" y="14779"/>
                </a:cubicBezTo>
                <a:cubicBezTo>
                  <a:pt x="10178" y="14983"/>
                  <a:pt x="9477" y="15129"/>
                  <a:pt x="8806" y="15333"/>
                </a:cubicBezTo>
                <a:cubicBezTo>
                  <a:pt x="8572" y="15392"/>
                  <a:pt x="8572" y="15713"/>
                  <a:pt x="8806" y="15771"/>
                </a:cubicBezTo>
                <a:cubicBezTo>
                  <a:pt x="9531" y="15964"/>
                  <a:pt x="10277" y="16078"/>
                  <a:pt x="11042" y="16078"/>
                </a:cubicBezTo>
                <a:cubicBezTo>
                  <a:pt x="11200" y="16078"/>
                  <a:pt x="11360" y="16073"/>
                  <a:pt x="11520" y="16063"/>
                </a:cubicBezTo>
                <a:cubicBezTo>
                  <a:pt x="12308" y="16063"/>
                  <a:pt x="13125" y="15975"/>
                  <a:pt x="13913" y="15771"/>
                </a:cubicBezTo>
                <a:cubicBezTo>
                  <a:pt x="14993" y="15421"/>
                  <a:pt x="15956" y="14574"/>
                  <a:pt x="16131" y="13465"/>
                </a:cubicBezTo>
                <a:cubicBezTo>
                  <a:pt x="16452" y="14020"/>
                  <a:pt x="16744" y="14604"/>
                  <a:pt x="17036" y="15216"/>
                </a:cubicBezTo>
                <a:cubicBezTo>
                  <a:pt x="17072" y="15298"/>
                  <a:pt x="17136" y="15332"/>
                  <a:pt x="17204" y="15332"/>
                </a:cubicBezTo>
                <a:cubicBezTo>
                  <a:pt x="17356" y="15332"/>
                  <a:pt x="17525" y="15164"/>
                  <a:pt x="17445" y="14983"/>
                </a:cubicBezTo>
                <a:cubicBezTo>
                  <a:pt x="17182" y="14428"/>
                  <a:pt x="16890" y="13903"/>
                  <a:pt x="16627" y="13378"/>
                </a:cubicBezTo>
                <a:cubicBezTo>
                  <a:pt x="17649" y="13349"/>
                  <a:pt x="18583" y="12035"/>
                  <a:pt x="19079" y="11276"/>
                </a:cubicBezTo>
                <a:cubicBezTo>
                  <a:pt x="19488" y="10576"/>
                  <a:pt x="19809" y="9846"/>
                  <a:pt x="20071" y="9088"/>
                </a:cubicBezTo>
                <a:cubicBezTo>
                  <a:pt x="20334" y="8387"/>
                  <a:pt x="20626" y="7628"/>
                  <a:pt x="21326" y="7278"/>
                </a:cubicBezTo>
                <a:cubicBezTo>
                  <a:pt x="21555" y="7151"/>
                  <a:pt x="21408" y="6847"/>
                  <a:pt x="21193" y="6847"/>
                </a:cubicBezTo>
                <a:cubicBezTo>
                  <a:pt x="21161" y="6847"/>
                  <a:pt x="21127" y="6854"/>
                  <a:pt x="21093" y="6869"/>
                </a:cubicBezTo>
                <a:cubicBezTo>
                  <a:pt x="19779" y="7570"/>
                  <a:pt x="18612" y="8416"/>
                  <a:pt x="17561" y="9467"/>
                </a:cubicBezTo>
                <a:cubicBezTo>
                  <a:pt x="17007" y="9876"/>
                  <a:pt x="16540" y="10372"/>
                  <a:pt x="16160" y="10955"/>
                </a:cubicBezTo>
                <a:cubicBezTo>
                  <a:pt x="15985" y="11306"/>
                  <a:pt x="15869" y="11685"/>
                  <a:pt x="15839" y="12094"/>
                </a:cubicBezTo>
                <a:cubicBezTo>
                  <a:pt x="15314" y="11247"/>
                  <a:pt x="14760" y="10459"/>
                  <a:pt x="14147" y="9700"/>
                </a:cubicBezTo>
                <a:cubicBezTo>
                  <a:pt x="14526" y="9671"/>
                  <a:pt x="14906" y="9554"/>
                  <a:pt x="15256" y="9379"/>
                </a:cubicBezTo>
                <a:cubicBezTo>
                  <a:pt x="16015" y="9000"/>
                  <a:pt x="16598" y="8329"/>
                  <a:pt x="16861" y="7512"/>
                </a:cubicBezTo>
                <a:cubicBezTo>
                  <a:pt x="17065" y="6986"/>
                  <a:pt x="17240" y="6490"/>
                  <a:pt x="17415" y="5965"/>
                </a:cubicBezTo>
                <a:cubicBezTo>
                  <a:pt x="17591" y="5585"/>
                  <a:pt x="17591" y="5148"/>
                  <a:pt x="17474" y="4739"/>
                </a:cubicBezTo>
                <a:cubicBezTo>
                  <a:pt x="17270" y="4359"/>
                  <a:pt x="17007" y="4009"/>
                  <a:pt x="16715" y="3717"/>
                </a:cubicBezTo>
                <a:cubicBezTo>
                  <a:pt x="16394" y="3338"/>
                  <a:pt x="16015" y="3017"/>
                  <a:pt x="15664" y="2725"/>
                </a:cubicBezTo>
                <a:cubicBezTo>
                  <a:pt x="15618" y="2697"/>
                  <a:pt x="15568" y="2684"/>
                  <a:pt x="15521" y="2684"/>
                </a:cubicBezTo>
                <a:cubicBezTo>
                  <a:pt x="15421" y="2684"/>
                  <a:pt x="15334" y="2743"/>
                  <a:pt x="15314" y="2842"/>
                </a:cubicBezTo>
                <a:cubicBezTo>
                  <a:pt x="14935" y="3980"/>
                  <a:pt x="15518" y="5264"/>
                  <a:pt x="14876" y="6344"/>
                </a:cubicBezTo>
                <a:cubicBezTo>
                  <a:pt x="14380" y="7161"/>
                  <a:pt x="13534" y="7803"/>
                  <a:pt x="13359" y="8737"/>
                </a:cubicBezTo>
                <a:cubicBezTo>
                  <a:pt x="12950" y="8241"/>
                  <a:pt x="12512" y="7774"/>
                  <a:pt x="12045" y="7307"/>
                </a:cubicBezTo>
                <a:cubicBezTo>
                  <a:pt x="12045" y="7307"/>
                  <a:pt x="12075" y="7307"/>
                  <a:pt x="12075" y="7278"/>
                </a:cubicBezTo>
                <a:cubicBezTo>
                  <a:pt x="12250" y="6869"/>
                  <a:pt x="12658" y="6753"/>
                  <a:pt x="12892" y="6373"/>
                </a:cubicBezTo>
                <a:cubicBezTo>
                  <a:pt x="13067" y="6052"/>
                  <a:pt x="13184" y="5702"/>
                  <a:pt x="13242" y="5352"/>
                </a:cubicBezTo>
                <a:cubicBezTo>
                  <a:pt x="13388" y="4593"/>
                  <a:pt x="13300" y="3805"/>
                  <a:pt x="12979" y="3134"/>
                </a:cubicBezTo>
                <a:cubicBezTo>
                  <a:pt x="12600" y="2375"/>
                  <a:pt x="12075" y="1704"/>
                  <a:pt x="11403" y="1178"/>
                </a:cubicBezTo>
                <a:cubicBezTo>
                  <a:pt x="10849" y="653"/>
                  <a:pt x="10236" y="157"/>
                  <a:pt x="9477" y="11"/>
                </a:cubicBezTo>
                <a:cubicBezTo>
                  <a:pt x="9453" y="4"/>
                  <a:pt x="9429" y="1"/>
                  <a:pt x="9406" y="1"/>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nvGrpSpPr>
          <p:cNvPr id="468" name="Google Shape;468;g13edbe849d4_0_1095"/>
          <p:cNvGrpSpPr/>
          <p:nvPr/>
        </p:nvGrpSpPr>
        <p:grpSpPr>
          <a:xfrm>
            <a:off x="15451237" y="223950"/>
            <a:ext cx="2322207" cy="1468775"/>
            <a:chOff x="5161625" y="732525"/>
            <a:chExt cx="456050" cy="288425"/>
          </a:xfrm>
        </p:grpSpPr>
        <p:sp>
          <p:nvSpPr>
            <p:cNvPr id="469" name="Google Shape;469;g13edbe849d4_0_1095"/>
            <p:cNvSpPr/>
            <p:nvPr/>
          </p:nvSpPr>
          <p:spPr>
            <a:xfrm>
              <a:off x="5417000" y="739375"/>
              <a:ext cx="70075" cy="59075"/>
            </a:xfrm>
            <a:custGeom>
              <a:rect b="b" l="l" r="r" t="t"/>
              <a:pathLst>
                <a:path extrusionOk="0" h="2363" w="2803">
                  <a:moveTo>
                    <a:pt x="2131" y="0"/>
                  </a:moveTo>
                  <a:cubicBezTo>
                    <a:pt x="1927" y="0"/>
                    <a:pt x="1752" y="29"/>
                    <a:pt x="1547" y="59"/>
                  </a:cubicBezTo>
                  <a:cubicBezTo>
                    <a:pt x="1438" y="27"/>
                    <a:pt x="1326" y="13"/>
                    <a:pt x="1215" y="13"/>
                  </a:cubicBezTo>
                  <a:cubicBezTo>
                    <a:pt x="910" y="13"/>
                    <a:pt x="607" y="121"/>
                    <a:pt x="351" y="292"/>
                  </a:cubicBezTo>
                  <a:cubicBezTo>
                    <a:pt x="176" y="438"/>
                    <a:pt x="59" y="672"/>
                    <a:pt x="88" y="905"/>
                  </a:cubicBezTo>
                  <a:cubicBezTo>
                    <a:pt x="0" y="1138"/>
                    <a:pt x="59" y="1372"/>
                    <a:pt x="234" y="1518"/>
                  </a:cubicBezTo>
                  <a:cubicBezTo>
                    <a:pt x="379" y="2036"/>
                    <a:pt x="862" y="2362"/>
                    <a:pt x="1360" y="2362"/>
                  </a:cubicBezTo>
                  <a:cubicBezTo>
                    <a:pt x="1563" y="2362"/>
                    <a:pt x="1769" y="2308"/>
                    <a:pt x="1956" y="2189"/>
                  </a:cubicBezTo>
                  <a:cubicBezTo>
                    <a:pt x="2219" y="1985"/>
                    <a:pt x="2394" y="1722"/>
                    <a:pt x="2423" y="1372"/>
                  </a:cubicBezTo>
                  <a:cubicBezTo>
                    <a:pt x="2510" y="1226"/>
                    <a:pt x="2510" y="1051"/>
                    <a:pt x="2452" y="905"/>
                  </a:cubicBezTo>
                  <a:cubicBezTo>
                    <a:pt x="2802" y="584"/>
                    <a:pt x="2598" y="0"/>
                    <a:pt x="2131"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70" name="Google Shape;470;g13edbe849d4_0_1095"/>
            <p:cNvSpPr/>
            <p:nvPr/>
          </p:nvSpPr>
          <p:spPr>
            <a:xfrm>
              <a:off x="5290050" y="825250"/>
              <a:ext cx="72975" cy="59500"/>
            </a:xfrm>
            <a:custGeom>
              <a:rect b="b" l="l" r="r" t="t"/>
              <a:pathLst>
                <a:path extrusionOk="0" h="2380" w="2919">
                  <a:moveTo>
                    <a:pt x="1876" y="1"/>
                  </a:moveTo>
                  <a:cubicBezTo>
                    <a:pt x="1687" y="1"/>
                    <a:pt x="1493" y="32"/>
                    <a:pt x="1314" y="67"/>
                  </a:cubicBezTo>
                  <a:cubicBezTo>
                    <a:pt x="905" y="97"/>
                    <a:pt x="526" y="330"/>
                    <a:pt x="292" y="710"/>
                  </a:cubicBezTo>
                  <a:cubicBezTo>
                    <a:pt x="146" y="972"/>
                    <a:pt x="117" y="1293"/>
                    <a:pt x="205" y="1556"/>
                  </a:cubicBezTo>
                  <a:cubicBezTo>
                    <a:pt x="205" y="1614"/>
                    <a:pt x="175" y="1673"/>
                    <a:pt x="146" y="1731"/>
                  </a:cubicBezTo>
                  <a:cubicBezTo>
                    <a:pt x="0" y="2096"/>
                    <a:pt x="361" y="2380"/>
                    <a:pt x="688" y="2380"/>
                  </a:cubicBezTo>
                  <a:cubicBezTo>
                    <a:pt x="753" y="2380"/>
                    <a:pt x="817" y="2368"/>
                    <a:pt x="876" y="2344"/>
                  </a:cubicBezTo>
                  <a:cubicBezTo>
                    <a:pt x="1255" y="2169"/>
                    <a:pt x="1722" y="2227"/>
                    <a:pt x="2131" y="2023"/>
                  </a:cubicBezTo>
                  <a:cubicBezTo>
                    <a:pt x="2452" y="1877"/>
                    <a:pt x="2685" y="1585"/>
                    <a:pt x="2802" y="1235"/>
                  </a:cubicBezTo>
                  <a:cubicBezTo>
                    <a:pt x="2919" y="914"/>
                    <a:pt x="2831" y="534"/>
                    <a:pt x="2598" y="272"/>
                  </a:cubicBezTo>
                  <a:cubicBezTo>
                    <a:pt x="2408" y="65"/>
                    <a:pt x="2147" y="1"/>
                    <a:pt x="1876"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71" name="Google Shape;471;g13edbe849d4_0_1095"/>
            <p:cNvSpPr/>
            <p:nvPr/>
          </p:nvSpPr>
          <p:spPr>
            <a:xfrm>
              <a:off x="5530100" y="788400"/>
              <a:ext cx="87575" cy="68550"/>
            </a:xfrm>
            <a:custGeom>
              <a:rect b="b" l="l" r="r" t="t"/>
              <a:pathLst>
                <a:path extrusionOk="0" h="2742" w="3503">
                  <a:moveTo>
                    <a:pt x="2281" y="1"/>
                  </a:moveTo>
                  <a:cubicBezTo>
                    <a:pt x="2003" y="1"/>
                    <a:pt x="1727" y="125"/>
                    <a:pt x="1547" y="345"/>
                  </a:cubicBezTo>
                  <a:cubicBezTo>
                    <a:pt x="1489" y="345"/>
                    <a:pt x="1459" y="374"/>
                    <a:pt x="1401" y="374"/>
                  </a:cubicBezTo>
                  <a:cubicBezTo>
                    <a:pt x="1304" y="304"/>
                    <a:pt x="1193" y="268"/>
                    <a:pt x="1085" y="268"/>
                  </a:cubicBezTo>
                  <a:cubicBezTo>
                    <a:pt x="966" y="268"/>
                    <a:pt x="851" y="312"/>
                    <a:pt x="759" y="403"/>
                  </a:cubicBezTo>
                  <a:cubicBezTo>
                    <a:pt x="175" y="899"/>
                    <a:pt x="0" y="1717"/>
                    <a:pt x="321" y="2446"/>
                  </a:cubicBezTo>
                  <a:cubicBezTo>
                    <a:pt x="409" y="2592"/>
                    <a:pt x="555" y="2709"/>
                    <a:pt x="759" y="2709"/>
                  </a:cubicBezTo>
                  <a:cubicBezTo>
                    <a:pt x="883" y="2731"/>
                    <a:pt x="1009" y="2742"/>
                    <a:pt x="1135" y="2742"/>
                  </a:cubicBezTo>
                  <a:cubicBezTo>
                    <a:pt x="1512" y="2742"/>
                    <a:pt x="1890" y="2643"/>
                    <a:pt x="2218" y="2446"/>
                  </a:cubicBezTo>
                  <a:cubicBezTo>
                    <a:pt x="2306" y="2359"/>
                    <a:pt x="2393" y="2271"/>
                    <a:pt x="2452" y="2184"/>
                  </a:cubicBezTo>
                  <a:cubicBezTo>
                    <a:pt x="2831" y="2154"/>
                    <a:pt x="3152" y="1979"/>
                    <a:pt x="3386" y="1658"/>
                  </a:cubicBezTo>
                  <a:cubicBezTo>
                    <a:pt x="3502" y="1483"/>
                    <a:pt x="3473" y="1220"/>
                    <a:pt x="3327" y="1045"/>
                  </a:cubicBezTo>
                  <a:cubicBezTo>
                    <a:pt x="3298" y="1016"/>
                    <a:pt x="3269" y="987"/>
                    <a:pt x="3240" y="958"/>
                  </a:cubicBezTo>
                  <a:cubicBezTo>
                    <a:pt x="3211" y="578"/>
                    <a:pt x="2977" y="257"/>
                    <a:pt x="2656" y="82"/>
                  </a:cubicBezTo>
                  <a:cubicBezTo>
                    <a:pt x="2537" y="27"/>
                    <a:pt x="2408" y="1"/>
                    <a:pt x="2281"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72" name="Google Shape;472;g13edbe849d4_0_1095"/>
            <p:cNvSpPr/>
            <p:nvPr/>
          </p:nvSpPr>
          <p:spPr>
            <a:xfrm>
              <a:off x="5430850" y="861400"/>
              <a:ext cx="72275" cy="51275"/>
            </a:xfrm>
            <a:custGeom>
              <a:rect b="b" l="l" r="r" t="t"/>
              <a:pathLst>
                <a:path extrusionOk="0" h="2051" w="2891">
                  <a:moveTo>
                    <a:pt x="1956" y="1190"/>
                  </a:moveTo>
                  <a:cubicBezTo>
                    <a:pt x="1942" y="1204"/>
                    <a:pt x="1920" y="1212"/>
                    <a:pt x="1898" y="1212"/>
                  </a:cubicBezTo>
                  <a:cubicBezTo>
                    <a:pt x="1876" y="1212"/>
                    <a:pt x="1854" y="1204"/>
                    <a:pt x="1840" y="1190"/>
                  </a:cubicBezTo>
                  <a:close/>
                  <a:moveTo>
                    <a:pt x="1884" y="0"/>
                  </a:moveTo>
                  <a:cubicBezTo>
                    <a:pt x="1809" y="0"/>
                    <a:pt x="1734" y="17"/>
                    <a:pt x="1665" y="52"/>
                  </a:cubicBezTo>
                  <a:cubicBezTo>
                    <a:pt x="1373" y="197"/>
                    <a:pt x="1022" y="314"/>
                    <a:pt x="731" y="489"/>
                  </a:cubicBezTo>
                  <a:cubicBezTo>
                    <a:pt x="439" y="664"/>
                    <a:pt x="1" y="927"/>
                    <a:pt x="118" y="1365"/>
                  </a:cubicBezTo>
                  <a:cubicBezTo>
                    <a:pt x="118" y="1598"/>
                    <a:pt x="264" y="1803"/>
                    <a:pt x="468" y="1919"/>
                  </a:cubicBezTo>
                  <a:cubicBezTo>
                    <a:pt x="643" y="2007"/>
                    <a:pt x="840" y="2051"/>
                    <a:pt x="1037" y="2051"/>
                  </a:cubicBezTo>
                  <a:cubicBezTo>
                    <a:pt x="1234" y="2051"/>
                    <a:pt x="1431" y="2007"/>
                    <a:pt x="1606" y="1919"/>
                  </a:cubicBezTo>
                  <a:cubicBezTo>
                    <a:pt x="1986" y="1773"/>
                    <a:pt x="2511" y="1598"/>
                    <a:pt x="2715" y="1219"/>
                  </a:cubicBezTo>
                  <a:cubicBezTo>
                    <a:pt x="2890" y="840"/>
                    <a:pt x="2715" y="402"/>
                    <a:pt x="2336" y="256"/>
                  </a:cubicBezTo>
                  <a:cubicBezTo>
                    <a:pt x="2233" y="92"/>
                    <a:pt x="2059" y="0"/>
                    <a:pt x="1884"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73" name="Google Shape;473;g13edbe849d4_0_1095"/>
            <p:cNvSpPr/>
            <p:nvPr/>
          </p:nvSpPr>
          <p:spPr>
            <a:xfrm>
              <a:off x="5287325" y="732525"/>
              <a:ext cx="67675" cy="58000"/>
            </a:xfrm>
            <a:custGeom>
              <a:rect b="b" l="l" r="r" t="t"/>
              <a:pathLst>
                <a:path extrusionOk="0" h="2320" w="2707">
                  <a:moveTo>
                    <a:pt x="1457" y="0"/>
                  </a:moveTo>
                  <a:cubicBezTo>
                    <a:pt x="1331" y="0"/>
                    <a:pt x="1208" y="27"/>
                    <a:pt x="1102" y="70"/>
                  </a:cubicBezTo>
                  <a:cubicBezTo>
                    <a:pt x="518" y="128"/>
                    <a:pt x="22" y="449"/>
                    <a:pt x="22" y="1091"/>
                  </a:cubicBezTo>
                  <a:cubicBezTo>
                    <a:pt x="0" y="1838"/>
                    <a:pt x="665" y="2320"/>
                    <a:pt x="1343" y="2320"/>
                  </a:cubicBezTo>
                  <a:cubicBezTo>
                    <a:pt x="1593" y="2320"/>
                    <a:pt x="1845" y="2254"/>
                    <a:pt x="2065" y="2113"/>
                  </a:cubicBezTo>
                  <a:cubicBezTo>
                    <a:pt x="2561" y="1763"/>
                    <a:pt x="2707" y="1091"/>
                    <a:pt x="2444" y="537"/>
                  </a:cubicBezTo>
                  <a:cubicBezTo>
                    <a:pt x="2415" y="362"/>
                    <a:pt x="2269" y="216"/>
                    <a:pt x="2123" y="187"/>
                  </a:cubicBezTo>
                  <a:cubicBezTo>
                    <a:pt x="1948" y="70"/>
                    <a:pt x="1802" y="12"/>
                    <a:pt x="1598" y="12"/>
                  </a:cubicBezTo>
                  <a:cubicBezTo>
                    <a:pt x="1551" y="4"/>
                    <a:pt x="1504" y="0"/>
                    <a:pt x="1457"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74" name="Google Shape;474;g13edbe849d4_0_1095"/>
            <p:cNvSpPr/>
            <p:nvPr/>
          </p:nvSpPr>
          <p:spPr>
            <a:xfrm>
              <a:off x="5161625" y="857375"/>
              <a:ext cx="55475" cy="51225"/>
            </a:xfrm>
            <a:custGeom>
              <a:rect b="b" l="l" r="r" t="t"/>
              <a:pathLst>
                <a:path extrusionOk="0" h="2049" w="2219">
                  <a:moveTo>
                    <a:pt x="1022" y="1059"/>
                  </a:moveTo>
                  <a:cubicBezTo>
                    <a:pt x="1022" y="1059"/>
                    <a:pt x="993" y="1088"/>
                    <a:pt x="993" y="1088"/>
                  </a:cubicBezTo>
                  <a:lnTo>
                    <a:pt x="993" y="1059"/>
                  </a:lnTo>
                  <a:close/>
                  <a:moveTo>
                    <a:pt x="975" y="1"/>
                  </a:moveTo>
                  <a:cubicBezTo>
                    <a:pt x="807" y="1"/>
                    <a:pt x="642" y="57"/>
                    <a:pt x="497" y="154"/>
                  </a:cubicBezTo>
                  <a:cubicBezTo>
                    <a:pt x="292" y="271"/>
                    <a:pt x="117" y="475"/>
                    <a:pt x="30" y="709"/>
                  </a:cubicBezTo>
                  <a:cubicBezTo>
                    <a:pt x="1" y="796"/>
                    <a:pt x="1" y="913"/>
                    <a:pt x="30" y="1001"/>
                  </a:cubicBezTo>
                  <a:cubicBezTo>
                    <a:pt x="30" y="1088"/>
                    <a:pt x="30" y="1176"/>
                    <a:pt x="30" y="1263"/>
                  </a:cubicBezTo>
                  <a:cubicBezTo>
                    <a:pt x="114" y="1747"/>
                    <a:pt x="531" y="2049"/>
                    <a:pt x="976" y="2049"/>
                  </a:cubicBezTo>
                  <a:cubicBezTo>
                    <a:pt x="1149" y="2049"/>
                    <a:pt x="1326" y="2003"/>
                    <a:pt x="1489" y="1905"/>
                  </a:cubicBezTo>
                  <a:cubicBezTo>
                    <a:pt x="2131" y="1584"/>
                    <a:pt x="2219" y="680"/>
                    <a:pt x="1664" y="242"/>
                  </a:cubicBezTo>
                  <a:cubicBezTo>
                    <a:pt x="1577" y="183"/>
                    <a:pt x="1460" y="125"/>
                    <a:pt x="1372" y="96"/>
                  </a:cubicBezTo>
                  <a:cubicBezTo>
                    <a:pt x="1285" y="37"/>
                    <a:pt x="1168" y="8"/>
                    <a:pt x="1080" y="8"/>
                  </a:cubicBezTo>
                  <a:cubicBezTo>
                    <a:pt x="1045" y="3"/>
                    <a:pt x="1010" y="1"/>
                    <a:pt x="975"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75" name="Google Shape;475;g13edbe849d4_0_1095"/>
            <p:cNvSpPr/>
            <p:nvPr/>
          </p:nvSpPr>
          <p:spPr>
            <a:xfrm>
              <a:off x="5288575" y="945725"/>
              <a:ext cx="56625" cy="50200"/>
            </a:xfrm>
            <a:custGeom>
              <a:rect b="b" l="l" r="r" t="t"/>
              <a:pathLst>
                <a:path extrusionOk="0" h="2008" w="2265">
                  <a:moveTo>
                    <a:pt x="1597" y="0"/>
                  </a:moveTo>
                  <a:cubicBezTo>
                    <a:pt x="1571" y="0"/>
                    <a:pt x="1545" y="2"/>
                    <a:pt x="1518" y="6"/>
                  </a:cubicBezTo>
                  <a:cubicBezTo>
                    <a:pt x="1373" y="35"/>
                    <a:pt x="1227" y="64"/>
                    <a:pt x="1110" y="152"/>
                  </a:cubicBezTo>
                  <a:cubicBezTo>
                    <a:pt x="964" y="152"/>
                    <a:pt x="847" y="181"/>
                    <a:pt x="701" y="239"/>
                  </a:cubicBezTo>
                  <a:cubicBezTo>
                    <a:pt x="30" y="560"/>
                    <a:pt x="1" y="1523"/>
                    <a:pt x="672" y="1874"/>
                  </a:cubicBezTo>
                  <a:cubicBezTo>
                    <a:pt x="825" y="1963"/>
                    <a:pt x="995" y="2008"/>
                    <a:pt x="1165" y="2008"/>
                  </a:cubicBezTo>
                  <a:cubicBezTo>
                    <a:pt x="1383" y="2008"/>
                    <a:pt x="1601" y="1934"/>
                    <a:pt x="1781" y="1786"/>
                  </a:cubicBezTo>
                  <a:cubicBezTo>
                    <a:pt x="1898" y="1698"/>
                    <a:pt x="1985" y="1552"/>
                    <a:pt x="1985" y="1377"/>
                  </a:cubicBezTo>
                  <a:cubicBezTo>
                    <a:pt x="2015" y="1319"/>
                    <a:pt x="2044" y="1261"/>
                    <a:pt x="2073" y="1202"/>
                  </a:cubicBezTo>
                  <a:cubicBezTo>
                    <a:pt x="2102" y="1056"/>
                    <a:pt x="2102" y="910"/>
                    <a:pt x="2073" y="794"/>
                  </a:cubicBezTo>
                  <a:cubicBezTo>
                    <a:pt x="2265" y="410"/>
                    <a:pt x="1993" y="0"/>
                    <a:pt x="1597"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76" name="Google Shape;476;g13edbe849d4_0_1095"/>
            <p:cNvSpPr/>
            <p:nvPr/>
          </p:nvSpPr>
          <p:spPr>
            <a:xfrm>
              <a:off x="5163825" y="971550"/>
              <a:ext cx="56200" cy="49400"/>
            </a:xfrm>
            <a:custGeom>
              <a:rect b="b" l="l" r="r" t="t"/>
              <a:pathLst>
                <a:path extrusionOk="0" h="1976" w="2248">
                  <a:moveTo>
                    <a:pt x="1578" y="1"/>
                  </a:moveTo>
                  <a:cubicBezTo>
                    <a:pt x="1501" y="1"/>
                    <a:pt x="1421" y="17"/>
                    <a:pt x="1343" y="53"/>
                  </a:cubicBezTo>
                  <a:lnTo>
                    <a:pt x="350" y="461"/>
                  </a:lnTo>
                  <a:cubicBezTo>
                    <a:pt x="117" y="607"/>
                    <a:pt x="0" y="899"/>
                    <a:pt x="146" y="1162"/>
                  </a:cubicBezTo>
                  <a:cubicBezTo>
                    <a:pt x="223" y="1340"/>
                    <a:pt x="411" y="1430"/>
                    <a:pt x="594" y="1430"/>
                  </a:cubicBezTo>
                  <a:cubicBezTo>
                    <a:pt x="620" y="1430"/>
                    <a:pt x="646" y="1428"/>
                    <a:pt x="671" y="1424"/>
                  </a:cubicBezTo>
                  <a:lnTo>
                    <a:pt x="671" y="1453"/>
                  </a:lnTo>
                  <a:cubicBezTo>
                    <a:pt x="671" y="1750"/>
                    <a:pt x="922" y="1976"/>
                    <a:pt x="1198" y="1976"/>
                  </a:cubicBezTo>
                  <a:cubicBezTo>
                    <a:pt x="1275" y="1976"/>
                    <a:pt x="1354" y="1958"/>
                    <a:pt x="1430" y="1920"/>
                  </a:cubicBezTo>
                  <a:cubicBezTo>
                    <a:pt x="1956" y="1629"/>
                    <a:pt x="2247" y="1016"/>
                    <a:pt x="2102" y="403"/>
                  </a:cubicBezTo>
                  <a:cubicBezTo>
                    <a:pt x="2035" y="160"/>
                    <a:pt x="1819" y="1"/>
                    <a:pt x="1578"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77" name="Google Shape;477;g13edbe849d4_0_1095"/>
            <p:cNvSpPr/>
            <p:nvPr/>
          </p:nvSpPr>
          <p:spPr>
            <a:xfrm>
              <a:off x="5191550" y="772650"/>
              <a:ext cx="41600" cy="40500"/>
            </a:xfrm>
            <a:custGeom>
              <a:rect b="b" l="l" r="r" t="t"/>
              <a:pathLst>
                <a:path extrusionOk="0" h="1620" w="1664">
                  <a:moveTo>
                    <a:pt x="1124" y="1"/>
                  </a:moveTo>
                  <a:cubicBezTo>
                    <a:pt x="1090" y="1"/>
                    <a:pt x="1056" y="4"/>
                    <a:pt x="1022" y="12"/>
                  </a:cubicBezTo>
                  <a:cubicBezTo>
                    <a:pt x="730" y="41"/>
                    <a:pt x="496" y="216"/>
                    <a:pt x="350" y="479"/>
                  </a:cubicBezTo>
                  <a:lnTo>
                    <a:pt x="321" y="508"/>
                  </a:lnTo>
                  <a:lnTo>
                    <a:pt x="175" y="741"/>
                  </a:lnTo>
                  <a:cubicBezTo>
                    <a:pt x="0" y="1004"/>
                    <a:pt x="88" y="1325"/>
                    <a:pt x="321" y="1471"/>
                  </a:cubicBezTo>
                  <a:cubicBezTo>
                    <a:pt x="350" y="1500"/>
                    <a:pt x="409" y="1500"/>
                    <a:pt x="438" y="1529"/>
                  </a:cubicBezTo>
                  <a:cubicBezTo>
                    <a:pt x="526" y="1588"/>
                    <a:pt x="642" y="1617"/>
                    <a:pt x="730" y="1617"/>
                  </a:cubicBezTo>
                  <a:cubicBezTo>
                    <a:pt x="751" y="1619"/>
                    <a:pt x="773" y="1619"/>
                    <a:pt x="794" y="1619"/>
                  </a:cubicBezTo>
                  <a:cubicBezTo>
                    <a:pt x="1145" y="1619"/>
                    <a:pt x="1435" y="1393"/>
                    <a:pt x="1518" y="1062"/>
                  </a:cubicBezTo>
                  <a:cubicBezTo>
                    <a:pt x="1547" y="975"/>
                    <a:pt x="1547" y="887"/>
                    <a:pt x="1547" y="800"/>
                  </a:cubicBezTo>
                  <a:cubicBezTo>
                    <a:pt x="1635" y="683"/>
                    <a:pt x="1664" y="537"/>
                    <a:pt x="1635" y="391"/>
                  </a:cubicBezTo>
                  <a:cubicBezTo>
                    <a:pt x="1558" y="163"/>
                    <a:pt x="1350" y="1"/>
                    <a:pt x="1124"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sp>
        <p:nvSpPr>
          <p:cNvPr id="478" name="Google Shape;478;g13edbe849d4_0_1095"/>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6">
    <p:spTree>
      <p:nvGrpSpPr>
        <p:cNvPr id="479" name="Shape 479"/>
        <p:cNvGrpSpPr/>
        <p:nvPr/>
      </p:nvGrpSpPr>
      <p:grpSpPr>
        <a:xfrm>
          <a:off x="0" y="0"/>
          <a:ext cx="0" cy="0"/>
          <a:chOff x="0" y="0"/>
          <a:chExt cx="0" cy="0"/>
        </a:xfrm>
      </p:grpSpPr>
      <p:grpSp>
        <p:nvGrpSpPr>
          <p:cNvPr id="480" name="Google Shape;480;g13edbe849d4_0_1110"/>
          <p:cNvGrpSpPr/>
          <p:nvPr/>
        </p:nvGrpSpPr>
        <p:grpSpPr>
          <a:xfrm rot="6299942">
            <a:off x="-9606" y="857441"/>
            <a:ext cx="2322340" cy="1468641"/>
            <a:chOff x="5161625" y="732525"/>
            <a:chExt cx="456050" cy="288425"/>
          </a:xfrm>
        </p:grpSpPr>
        <p:sp>
          <p:nvSpPr>
            <p:cNvPr id="481" name="Google Shape;481;g13edbe849d4_0_1110"/>
            <p:cNvSpPr/>
            <p:nvPr/>
          </p:nvSpPr>
          <p:spPr>
            <a:xfrm>
              <a:off x="5417000" y="739375"/>
              <a:ext cx="70075" cy="59075"/>
            </a:xfrm>
            <a:custGeom>
              <a:rect b="b" l="l" r="r" t="t"/>
              <a:pathLst>
                <a:path extrusionOk="0" h="2363" w="2803">
                  <a:moveTo>
                    <a:pt x="2131" y="0"/>
                  </a:moveTo>
                  <a:cubicBezTo>
                    <a:pt x="1927" y="0"/>
                    <a:pt x="1752" y="29"/>
                    <a:pt x="1547" y="59"/>
                  </a:cubicBezTo>
                  <a:cubicBezTo>
                    <a:pt x="1438" y="27"/>
                    <a:pt x="1326" y="13"/>
                    <a:pt x="1215" y="13"/>
                  </a:cubicBezTo>
                  <a:cubicBezTo>
                    <a:pt x="910" y="13"/>
                    <a:pt x="607" y="121"/>
                    <a:pt x="351" y="292"/>
                  </a:cubicBezTo>
                  <a:cubicBezTo>
                    <a:pt x="176" y="438"/>
                    <a:pt x="59" y="672"/>
                    <a:pt x="88" y="905"/>
                  </a:cubicBezTo>
                  <a:cubicBezTo>
                    <a:pt x="0" y="1138"/>
                    <a:pt x="59" y="1372"/>
                    <a:pt x="234" y="1518"/>
                  </a:cubicBezTo>
                  <a:cubicBezTo>
                    <a:pt x="379" y="2036"/>
                    <a:pt x="862" y="2362"/>
                    <a:pt x="1360" y="2362"/>
                  </a:cubicBezTo>
                  <a:cubicBezTo>
                    <a:pt x="1563" y="2362"/>
                    <a:pt x="1769" y="2308"/>
                    <a:pt x="1956" y="2189"/>
                  </a:cubicBezTo>
                  <a:cubicBezTo>
                    <a:pt x="2219" y="1985"/>
                    <a:pt x="2394" y="1722"/>
                    <a:pt x="2423" y="1372"/>
                  </a:cubicBezTo>
                  <a:cubicBezTo>
                    <a:pt x="2510" y="1226"/>
                    <a:pt x="2510" y="1051"/>
                    <a:pt x="2452" y="905"/>
                  </a:cubicBezTo>
                  <a:cubicBezTo>
                    <a:pt x="2802" y="584"/>
                    <a:pt x="2598" y="0"/>
                    <a:pt x="2131"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82" name="Google Shape;482;g13edbe849d4_0_1110"/>
            <p:cNvSpPr/>
            <p:nvPr/>
          </p:nvSpPr>
          <p:spPr>
            <a:xfrm>
              <a:off x="5290050" y="825250"/>
              <a:ext cx="72975" cy="59500"/>
            </a:xfrm>
            <a:custGeom>
              <a:rect b="b" l="l" r="r" t="t"/>
              <a:pathLst>
                <a:path extrusionOk="0" h="2380" w="2919">
                  <a:moveTo>
                    <a:pt x="1876" y="1"/>
                  </a:moveTo>
                  <a:cubicBezTo>
                    <a:pt x="1687" y="1"/>
                    <a:pt x="1493" y="32"/>
                    <a:pt x="1314" y="67"/>
                  </a:cubicBezTo>
                  <a:cubicBezTo>
                    <a:pt x="905" y="97"/>
                    <a:pt x="526" y="330"/>
                    <a:pt x="292" y="710"/>
                  </a:cubicBezTo>
                  <a:cubicBezTo>
                    <a:pt x="146" y="972"/>
                    <a:pt x="117" y="1293"/>
                    <a:pt x="205" y="1556"/>
                  </a:cubicBezTo>
                  <a:cubicBezTo>
                    <a:pt x="205" y="1614"/>
                    <a:pt x="175" y="1673"/>
                    <a:pt x="146" y="1731"/>
                  </a:cubicBezTo>
                  <a:cubicBezTo>
                    <a:pt x="0" y="2096"/>
                    <a:pt x="361" y="2380"/>
                    <a:pt x="688" y="2380"/>
                  </a:cubicBezTo>
                  <a:cubicBezTo>
                    <a:pt x="753" y="2380"/>
                    <a:pt x="817" y="2368"/>
                    <a:pt x="876" y="2344"/>
                  </a:cubicBezTo>
                  <a:cubicBezTo>
                    <a:pt x="1255" y="2169"/>
                    <a:pt x="1722" y="2227"/>
                    <a:pt x="2131" y="2023"/>
                  </a:cubicBezTo>
                  <a:cubicBezTo>
                    <a:pt x="2452" y="1877"/>
                    <a:pt x="2685" y="1585"/>
                    <a:pt x="2802" y="1235"/>
                  </a:cubicBezTo>
                  <a:cubicBezTo>
                    <a:pt x="2919" y="914"/>
                    <a:pt x="2831" y="534"/>
                    <a:pt x="2598" y="272"/>
                  </a:cubicBezTo>
                  <a:cubicBezTo>
                    <a:pt x="2408" y="65"/>
                    <a:pt x="2147" y="1"/>
                    <a:pt x="1876"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83" name="Google Shape;483;g13edbe849d4_0_1110"/>
            <p:cNvSpPr/>
            <p:nvPr/>
          </p:nvSpPr>
          <p:spPr>
            <a:xfrm>
              <a:off x="5530100" y="788400"/>
              <a:ext cx="87575" cy="68550"/>
            </a:xfrm>
            <a:custGeom>
              <a:rect b="b" l="l" r="r" t="t"/>
              <a:pathLst>
                <a:path extrusionOk="0" h="2742" w="3503">
                  <a:moveTo>
                    <a:pt x="2281" y="1"/>
                  </a:moveTo>
                  <a:cubicBezTo>
                    <a:pt x="2003" y="1"/>
                    <a:pt x="1727" y="125"/>
                    <a:pt x="1547" y="345"/>
                  </a:cubicBezTo>
                  <a:cubicBezTo>
                    <a:pt x="1489" y="345"/>
                    <a:pt x="1459" y="374"/>
                    <a:pt x="1401" y="374"/>
                  </a:cubicBezTo>
                  <a:cubicBezTo>
                    <a:pt x="1304" y="304"/>
                    <a:pt x="1193" y="268"/>
                    <a:pt x="1085" y="268"/>
                  </a:cubicBezTo>
                  <a:cubicBezTo>
                    <a:pt x="966" y="268"/>
                    <a:pt x="851" y="312"/>
                    <a:pt x="759" y="403"/>
                  </a:cubicBezTo>
                  <a:cubicBezTo>
                    <a:pt x="175" y="899"/>
                    <a:pt x="0" y="1717"/>
                    <a:pt x="321" y="2446"/>
                  </a:cubicBezTo>
                  <a:cubicBezTo>
                    <a:pt x="409" y="2592"/>
                    <a:pt x="555" y="2709"/>
                    <a:pt x="759" y="2709"/>
                  </a:cubicBezTo>
                  <a:cubicBezTo>
                    <a:pt x="883" y="2731"/>
                    <a:pt x="1009" y="2742"/>
                    <a:pt x="1135" y="2742"/>
                  </a:cubicBezTo>
                  <a:cubicBezTo>
                    <a:pt x="1512" y="2742"/>
                    <a:pt x="1890" y="2643"/>
                    <a:pt x="2218" y="2446"/>
                  </a:cubicBezTo>
                  <a:cubicBezTo>
                    <a:pt x="2306" y="2359"/>
                    <a:pt x="2393" y="2271"/>
                    <a:pt x="2452" y="2184"/>
                  </a:cubicBezTo>
                  <a:cubicBezTo>
                    <a:pt x="2831" y="2154"/>
                    <a:pt x="3152" y="1979"/>
                    <a:pt x="3386" y="1658"/>
                  </a:cubicBezTo>
                  <a:cubicBezTo>
                    <a:pt x="3502" y="1483"/>
                    <a:pt x="3473" y="1220"/>
                    <a:pt x="3327" y="1045"/>
                  </a:cubicBezTo>
                  <a:cubicBezTo>
                    <a:pt x="3298" y="1016"/>
                    <a:pt x="3269" y="987"/>
                    <a:pt x="3240" y="958"/>
                  </a:cubicBezTo>
                  <a:cubicBezTo>
                    <a:pt x="3211" y="578"/>
                    <a:pt x="2977" y="257"/>
                    <a:pt x="2656" y="82"/>
                  </a:cubicBezTo>
                  <a:cubicBezTo>
                    <a:pt x="2537" y="27"/>
                    <a:pt x="2408" y="1"/>
                    <a:pt x="2281"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84" name="Google Shape;484;g13edbe849d4_0_1110"/>
            <p:cNvSpPr/>
            <p:nvPr/>
          </p:nvSpPr>
          <p:spPr>
            <a:xfrm>
              <a:off x="5430850" y="861400"/>
              <a:ext cx="72275" cy="51275"/>
            </a:xfrm>
            <a:custGeom>
              <a:rect b="b" l="l" r="r" t="t"/>
              <a:pathLst>
                <a:path extrusionOk="0" h="2051" w="2891">
                  <a:moveTo>
                    <a:pt x="1956" y="1190"/>
                  </a:moveTo>
                  <a:cubicBezTo>
                    <a:pt x="1942" y="1204"/>
                    <a:pt x="1920" y="1212"/>
                    <a:pt x="1898" y="1212"/>
                  </a:cubicBezTo>
                  <a:cubicBezTo>
                    <a:pt x="1876" y="1212"/>
                    <a:pt x="1854" y="1204"/>
                    <a:pt x="1840" y="1190"/>
                  </a:cubicBezTo>
                  <a:close/>
                  <a:moveTo>
                    <a:pt x="1884" y="0"/>
                  </a:moveTo>
                  <a:cubicBezTo>
                    <a:pt x="1809" y="0"/>
                    <a:pt x="1734" y="17"/>
                    <a:pt x="1665" y="52"/>
                  </a:cubicBezTo>
                  <a:cubicBezTo>
                    <a:pt x="1373" y="197"/>
                    <a:pt x="1022" y="314"/>
                    <a:pt x="731" y="489"/>
                  </a:cubicBezTo>
                  <a:cubicBezTo>
                    <a:pt x="439" y="664"/>
                    <a:pt x="1" y="927"/>
                    <a:pt x="118" y="1365"/>
                  </a:cubicBezTo>
                  <a:cubicBezTo>
                    <a:pt x="118" y="1598"/>
                    <a:pt x="264" y="1803"/>
                    <a:pt x="468" y="1919"/>
                  </a:cubicBezTo>
                  <a:cubicBezTo>
                    <a:pt x="643" y="2007"/>
                    <a:pt x="840" y="2051"/>
                    <a:pt x="1037" y="2051"/>
                  </a:cubicBezTo>
                  <a:cubicBezTo>
                    <a:pt x="1234" y="2051"/>
                    <a:pt x="1431" y="2007"/>
                    <a:pt x="1606" y="1919"/>
                  </a:cubicBezTo>
                  <a:cubicBezTo>
                    <a:pt x="1986" y="1773"/>
                    <a:pt x="2511" y="1598"/>
                    <a:pt x="2715" y="1219"/>
                  </a:cubicBezTo>
                  <a:cubicBezTo>
                    <a:pt x="2890" y="840"/>
                    <a:pt x="2715" y="402"/>
                    <a:pt x="2336" y="256"/>
                  </a:cubicBezTo>
                  <a:cubicBezTo>
                    <a:pt x="2233" y="92"/>
                    <a:pt x="2059" y="0"/>
                    <a:pt x="1884"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85" name="Google Shape;485;g13edbe849d4_0_1110"/>
            <p:cNvSpPr/>
            <p:nvPr/>
          </p:nvSpPr>
          <p:spPr>
            <a:xfrm>
              <a:off x="5287325" y="732525"/>
              <a:ext cx="67675" cy="58000"/>
            </a:xfrm>
            <a:custGeom>
              <a:rect b="b" l="l" r="r" t="t"/>
              <a:pathLst>
                <a:path extrusionOk="0" h="2320" w="2707">
                  <a:moveTo>
                    <a:pt x="1457" y="0"/>
                  </a:moveTo>
                  <a:cubicBezTo>
                    <a:pt x="1331" y="0"/>
                    <a:pt x="1208" y="27"/>
                    <a:pt x="1102" y="70"/>
                  </a:cubicBezTo>
                  <a:cubicBezTo>
                    <a:pt x="518" y="128"/>
                    <a:pt x="22" y="449"/>
                    <a:pt x="22" y="1091"/>
                  </a:cubicBezTo>
                  <a:cubicBezTo>
                    <a:pt x="0" y="1838"/>
                    <a:pt x="665" y="2320"/>
                    <a:pt x="1343" y="2320"/>
                  </a:cubicBezTo>
                  <a:cubicBezTo>
                    <a:pt x="1593" y="2320"/>
                    <a:pt x="1845" y="2254"/>
                    <a:pt x="2065" y="2113"/>
                  </a:cubicBezTo>
                  <a:cubicBezTo>
                    <a:pt x="2561" y="1763"/>
                    <a:pt x="2707" y="1091"/>
                    <a:pt x="2444" y="537"/>
                  </a:cubicBezTo>
                  <a:cubicBezTo>
                    <a:pt x="2415" y="362"/>
                    <a:pt x="2269" y="216"/>
                    <a:pt x="2123" y="187"/>
                  </a:cubicBezTo>
                  <a:cubicBezTo>
                    <a:pt x="1948" y="70"/>
                    <a:pt x="1802" y="12"/>
                    <a:pt x="1598" y="12"/>
                  </a:cubicBezTo>
                  <a:cubicBezTo>
                    <a:pt x="1551" y="4"/>
                    <a:pt x="1504" y="0"/>
                    <a:pt x="1457"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86" name="Google Shape;486;g13edbe849d4_0_1110"/>
            <p:cNvSpPr/>
            <p:nvPr/>
          </p:nvSpPr>
          <p:spPr>
            <a:xfrm>
              <a:off x="5161625" y="857375"/>
              <a:ext cx="55475" cy="51225"/>
            </a:xfrm>
            <a:custGeom>
              <a:rect b="b" l="l" r="r" t="t"/>
              <a:pathLst>
                <a:path extrusionOk="0" h="2049" w="2219">
                  <a:moveTo>
                    <a:pt x="1022" y="1059"/>
                  </a:moveTo>
                  <a:cubicBezTo>
                    <a:pt x="1022" y="1059"/>
                    <a:pt x="993" y="1088"/>
                    <a:pt x="993" y="1088"/>
                  </a:cubicBezTo>
                  <a:lnTo>
                    <a:pt x="993" y="1059"/>
                  </a:lnTo>
                  <a:close/>
                  <a:moveTo>
                    <a:pt x="975" y="1"/>
                  </a:moveTo>
                  <a:cubicBezTo>
                    <a:pt x="807" y="1"/>
                    <a:pt x="642" y="57"/>
                    <a:pt x="497" y="154"/>
                  </a:cubicBezTo>
                  <a:cubicBezTo>
                    <a:pt x="292" y="271"/>
                    <a:pt x="117" y="475"/>
                    <a:pt x="30" y="709"/>
                  </a:cubicBezTo>
                  <a:cubicBezTo>
                    <a:pt x="1" y="796"/>
                    <a:pt x="1" y="913"/>
                    <a:pt x="30" y="1001"/>
                  </a:cubicBezTo>
                  <a:cubicBezTo>
                    <a:pt x="30" y="1088"/>
                    <a:pt x="30" y="1176"/>
                    <a:pt x="30" y="1263"/>
                  </a:cubicBezTo>
                  <a:cubicBezTo>
                    <a:pt x="114" y="1747"/>
                    <a:pt x="531" y="2049"/>
                    <a:pt x="976" y="2049"/>
                  </a:cubicBezTo>
                  <a:cubicBezTo>
                    <a:pt x="1149" y="2049"/>
                    <a:pt x="1326" y="2003"/>
                    <a:pt x="1489" y="1905"/>
                  </a:cubicBezTo>
                  <a:cubicBezTo>
                    <a:pt x="2131" y="1584"/>
                    <a:pt x="2219" y="680"/>
                    <a:pt x="1664" y="242"/>
                  </a:cubicBezTo>
                  <a:cubicBezTo>
                    <a:pt x="1577" y="183"/>
                    <a:pt x="1460" y="125"/>
                    <a:pt x="1372" y="96"/>
                  </a:cubicBezTo>
                  <a:cubicBezTo>
                    <a:pt x="1285" y="37"/>
                    <a:pt x="1168" y="8"/>
                    <a:pt x="1080" y="8"/>
                  </a:cubicBezTo>
                  <a:cubicBezTo>
                    <a:pt x="1045" y="3"/>
                    <a:pt x="1010" y="1"/>
                    <a:pt x="975"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87" name="Google Shape;487;g13edbe849d4_0_1110"/>
            <p:cNvSpPr/>
            <p:nvPr/>
          </p:nvSpPr>
          <p:spPr>
            <a:xfrm>
              <a:off x="5288575" y="945725"/>
              <a:ext cx="56625" cy="50200"/>
            </a:xfrm>
            <a:custGeom>
              <a:rect b="b" l="l" r="r" t="t"/>
              <a:pathLst>
                <a:path extrusionOk="0" h="2008" w="2265">
                  <a:moveTo>
                    <a:pt x="1597" y="0"/>
                  </a:moveTo>
                  <a:cubicBezTo>
                    <a:pt x="1571" y="0"/>
                    <a:pt x="1545" y="2"/>
                    <a:pt x="1518" y="6"/>
                  </a:cubicBezTo>
                  <a:cubicBezTo>
                    <a:pt x="1373" y="35"/>
                    <a:pt x="1227" y="64"/>
                    <a:pt x="1110" y="152"/>
                  </a:cubicBezTo>
                  <a:cubicBezTo>
                    <a:pt x="964" y="152"/>
                    <a:pt x="847" y="181"/>
                    <a:pt x="701" y="239"/>
                  </a:cubicBezTo>
                  <a:cubicBezTo>
                    <a:pt x="30" y="560"/>
                    <a:pt x="1" y="1523"/>
                    <a:pt x="672" y="1874"/>
                  </a:cubicBezTo>
                  <a:cubicBezTo>
                    <a:pt x="825" y="1963"/>
                    <a:pt x="995" y="2008"/>
                    <a:pt x="1165" y="2008"/>
                  </a:cubicBezTo>
                  <a:cubicBezTo>
                    <a:pt x="1383" y="2008"/>
                    <a:pt x="1601" y="1934"/>
                    <a:pt x="1781" y="1786"/>
                  </a:cubicBezTo>
                  <a:cubicBezTo>
                    <a:pt x="1898" y="1698"/>
                    <a:pt x="1985" y="1552"/>
                    <a:pt x="1985" y="1377"/>
                  </a:cubicBezTo>
                  <a:cubicBezTo>
                    <a:pt x="2015" y="1319"/>
                    <a:pt x="2044" y="1261"/>
                    <a:pt x="2073" y="1202"/>
                  </a:cubicBezTo>
                  <a:cubicBezTo>
                    <a:pt x="2102" y="1056"/>
                    <a:pt x="2102" y="910"/>
                    <a:pt x="2073" y="794"/>
                  </a:cubicBezTo>
                  <a:cubicBezTo>
                    <a:pt x="2265" y="410"/>
                    <a:pt x="1993" y="0"/>
                    <a:pt x="1597"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88" name="Google Shape;488;g13edbe849d4_0_1110"/>
            <p:cNvSpPr/>
            <p:nvPr/>
          </p:nvSpPr>
          <p:spPr>
            <a:xfrm>
              <a:off x="5163825" y="971550"/>
              <a:ext cx="56200" cy="49400"/>
            </a:xfrm>
            <a:custGeom>
              <a:rect b="b" l="l" r="r" t="t"/>
              <a:pathLst>
                <a:path extrusionOk="0" h="1976" w="2248">
                  <a:moveTo>
                    <a:pt x="1578" y="1"/>
                  </a:moveTo>
                  <a:cubicBezTo>
                    <a:pt x="1501" y="1"/>
                    <a:pt x="1421" y="17"/>
                    <a:pt x="1343" y="53"/>
                  </a:cubicBezTo>
                  <a:lnTo>
                    <a:pt x="350" y="461"/>
                  </a:lnTo>
                  <a:cubicBezTo>
                    <a:pt x="117" y="607"/>
                    <a:pt x="0" y="899"/>
                    <a:pt x="146" y="1162"/>
                  </a:cubicBezTo>
                  <a:cubicBezTo>
                    <a:pt x="223" y="1340"/>
                    <a:pt x="411" y="1430"/>
                    <a:pt x="594" y="1430"/>
                  </a:cubicBezTo>
                  <a:cubicBezTo>
                    <a:pt x="620" y="1430"/>
                    <a:pt x="646" y="1428"/>
                    <a:pt x="671" y="1424"/>
                  </a:cubicBezTo>
                  <a:lnTo>
                    <a:pt x="671" y="1453"/>
                  </a:lnTo>
                  <a:cubicBezTo>
                    <a:pt x="671" y="1750"/>
                    <a:pt x="922" y="1976"/>
                    <a:pt x="1198" y="1976"/>
                  </a:cubicBezTo>
                  <a:cubicBezTo>
                    <a:pt x="1275" y="1976"/>
                    <a:pt x="1354" y="1958"/>
                    <a:pt x="1430" y="1920"/>
                  </a:cubicBezTo>
                  <a:cubicBezTo>
                    <a:pt x="1956" y="1629"/>
                    <a:pt x="2247" y="1016"/>
                    <a:pt x="2102" y="403"/>
                  </a:cubicBezTo>
                  <a:cubicBezTo>
                    <a:pt x="2035" y="160"/>
                    <a:pt x="1819" y="1"/>
                    <a:pt x="1578"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89" name="Google Shape;489;g13edbe849d4_0_1110"/>
            <p:cNvSpPr/>
            <p:nvPr/>
          </p:nvSpPr>
          <p:spPr>
            <a:xfrm>
              <a:off x="5191550" y="772650"/>
              <a:ext cx="41600" cy="40500"/>
            </a:xfrm>
            <a:custGeom>
              <a:rect b="b" l="l" r="r" t="t"/>
              <a:pathLst>
                <a:path extrusionOk="0" h="1620" w="1664">
                  <a:moveTo>
                    <a:pt x="1124" y="1"/>
                  </a:moveTo>
                  <a:cubicBezTo>
                    <a:pt x="1090" y="1"/>
                    <a:pt x="1056" y="4"/>
                    <a:pt x="1022" y="12"/>
                  </a:cubicBezTo>
                  <a:cubicBezTo>
                    <a:pt x="730" y="41"/>
                    <a:pt x="496" y="216"/>
                    <a:pt x="350" y="479"/>
                  </a:cubicBezTo>
                  <a:lnTo>
                    <a:pt x="321" y="508"/>
                  </a:lnTo>
                  <a:lnTo>
                    <a:pt x="175" y="741"/>
                  </a:lnTo>
                  <a:cubicBezTo>
                    <a:pt x="0" y="1004"/>
                    <a:pt x="88" y="1325"/>
                    <a:pt x="321" y="1471"/>
                  </a:cubicBezTo>
                  <a:cubicBezTo>
                    <a:pt x="350" y="1500"/>
                    <a:pt x="409" y="1500"/>
                    <a:pt x="438" y="1529"/>
                  </a:cubicBezTo>
                  <a:cubicBezTo>
                    <a:pt x="526" y="1588"/>
                    <a:pt x="642" y="1617"/>
                    <a:pt x="730" y="1617"/>
                  </a:cubicBezTo>
                  <a:cubicBezTo>
                    <a:pt x="751" y="1619"/>
                    <a:pt x="773" y="1619"/>
                    <a:pt x="794" y="1619"/>
                  </a:cubicBezTo>
                  <a:cubicBezTo>
                    <a:pt x="1145" y="1619"/>
                    <a:pt x="1435" y="1393"/>
                    <a:pt x="1518" y="1062"/>
                  </a:cubicBezTo>
                  <a:cubicBezTo>
                    <a:pt x="1547" y="975"/>
                    <a:pt x="1547" y="887"/>
                    <a:pt x="1547" y="800"/>
                  </a:cubicBezTo>
                  <a:cubicBezTo>
                    <a:pt x="1635" y="683"/>
                    <a:pt x="1664" y="537"/>
                    <a:pt x="1635" y="391"/>
                  </a:cubicBezTo>
                  <a:cubicBezTo>
                    <a:pt x="1558" y="163"/>
                    <a:pt x="1350" y="1"/>
                    <a:pt x="1124"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grpSp>
        <p:nvGrpSpPr>
          <p:cNvPr id="490" name="Google Shape;490;g13edbe849d4_0_1110"/>
          <p:cNvGrpSpPr/>
          <p:nvPr/>
        </p:nvGrpSpPr>
        <p:grpSpPr>
          <a:xfrm rot="10800000">
            <a:off x="15786542" y="8564750"/>
            <a:ext cx="2322207" cy="1468775"/>
            <a:chOff x="5161625" y="732525"/>
            <a:chExt cx="456050" cy="288425"/>
          </a:xfrm>
        </p:grpSpPr>
        <p:sp>
          <p:nvSpPr>
            <p:cNvPr id="491" name="Google Shape;491;g13edbe849d4_0_1110"/>
            <p:cNvSpPr/>
            <p:nvPr/>
          </p:nvSpPr>
          <p:spPr>
            <a:xfrm>
              <a:off x="5417000" y="739375"/>
              <a:ext cx="70075" cy="59075"/>
            </a:xfrm>
            <a:custGeom>
              <a:rect b="b" l="l" r="r" t="t"/>
              <a:pathLst>
                <a:path extrusionOk="0" h="2363" w="2803">
                  <a:moveTo>
                    <a:pt x="2131" y="0"/>
                  </a:moveTo>
                  <a:cubicBezTo>
                    <a:pt x="1927" y="0"/>
                    <a:pt x="1752" y="29"/>
                    <a:pt x="1547" y="59"/>
                  </a:cubicBezTo>
                  <a:cubicBezTo>
                    <a:pt x="1438" y="27"/>
                    <a:pt x="1326" y="13"/>
                    <a:pt x="1215" y="13"/>
                  </a:cubicBezTo>
                  <a:cubicBezTo>
                    <a:pt x="910" y="13"/>
                    <a:pt x="607" y="121"/>
                    <a:pt x="351" y="292"/>
                  </a:cubicBezTo>
                  <a:cubicBezTo>
                    <a:pt x="176" y="438"/>
                    <a:pt x="59" y="672"/>
                    <a:pt x="88" y="905"/>
                  </a:cubicBezTo>
                  <a:cubicBezTo>
                    <a:pt x="0" y="1138"/>
                    <a:pt x="59" y="1372"/>
                    <a:pt x="234" y="1518"/>
                  </a:cubicBezTo>
                  <a:cubicBezTo>
                    <a:pt x="379" y="2036"/>
                    <a:pt x="862" y="2362"/>
                    <a:pt x="1360" y="2362"/>
                  </a:cubicBezTo>
                  <a:cubicBezTo>
                    <a:pt x="1563" y="2362"/>
                    <a:pt x="1769" y="2308"/>
                    <a:pt x="1956" y="2189"/>
                  </a:cubicBezTo>
                  <a:cubicBezTo>
                    <a:pt x="2219" y="1985"/>
                    <a:pt x="2394" y="1722"/>
                    <a:pt x="2423" y="1372"/>
                  </a:cubicBezTo>
                  <a:cubicBezTo>
                    <a:pt x="2510" y="1226"/>
                    <a:pt x="2510" y="1051"/>
                    <a:pt x="2452" y="905"/>
                  </a:cubicBezTo>
                  <a:cubicBezTo>
                    <a:pt x="2802" y="584"/>
                    <a:pt x="2598" y="0"/>
                    <a:pt x="2131" y="0"/>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92" name="Google Shape;492;g13edbe849d4_0_1110"/>
            <p:cNvSpPr/>
            <p:nvPr/>
          </p:nvSpPr>
          <p:spPr>
            <a:xfrm>
              <a:off x="5290050" y="825250"/>
              <a:ext cx="72975" cy="59500"/>
            </a:xfrm>
            <a:custGeom>
              <a:rect b="b" l="l" r="r" t="t"/>
              <a:pathLst>
                <a:path extrusionOk="0" h="2380" w="2919">
                  <a:moveTo>
                    <a:pt x="1876" y="1"/>
                  </a:moveTo>
                  <a:cubicBezTo>
                    <a:pt x="1687" y="1"/>
                    <a:pt x="1493" y="32"/>
                    <a:pt x="1314" y="67"/>
                  </a:cubicBezTo>
                  <a:cubicBezTo>
                    <a:pt x="905" y="97"/>
                    <a:pt x="526" y="330"/>
                    <a:pt x="292" y="710"/>
                  </a:cubicBezTo>
                  <a:cubicBezTo>
                    <a:pt x="146" y="972"/>
                    <a:pt x="117" y="1293"/>
                    <a:pt x="205" y="1556"/>
                  </a:cubicBezTo>
                  <a:cubicBezTo>
                    <a:pt x="205" y="1614"/>
                    <a:pt x="175" y="1673"/>
                    <a:pt x="146" y="1731"/>
                  </a:cubicBezTo>
                  <a:cubicBezTo>
                    <a:pt x="0" y="2096"/>
                    <a:pt x="361" y="2380"/>
                    <a:pt x="688" y="2380"/>
                  </a:cubicBezTo>
                  <a:cubicBezTo>
                    <a:pt x="753" y="2380"/>
                    <a:pt x="817" y="2368"/>
                    <a:pt x="876" y="2344"/>
                  </a:cubicBezTo>
                  <a:cubicBezTo>
                    <a:pt x="1255" y="2169"/>
                    <a:pt x="1722" y="2227"/>
                    <a:pt x="2131" y="2023"/>
                  </a:cubicBezTo>
                  <a:cubicBezTo>
                    <a:pt x="2452" y="1877"/>
                    <a:pt x="2685" y="1585"/>
                    <a:pt x="2802" y="1235"/>
                  </a:cubicBezTo>
                  <a:cubicBezTo>
                    <a:pt x="2919" y="914"/>
                    <a:pt x="2831" y="534"/>
                    <a:pt x="2598" y="272"/>
                  </a:cubicBezTo>
                  <a:cubicBezTo>
                    <a:pt x="2408" y="65"/>
                    <a:pt x="2147" y="1"/>
                    <a:pt x="1876" y="1"/>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93" name="Google Shape;493;g13edbe849d4_0_1110"/>
            <p:cNvSpPr/>
            <p:nvPr/>
          </p:nvSpPr>
          <p:spPr>
            <a:xfrm>
              <a:off x="5530100" y="788400"/>
              <a:ext cx="87575" cy="68550"/>
            </a:xfrm>
            <a:custGeom>
              <a:rect b="b" l="l" r="r" t="t"/>
              <a:pathLst>
                <a:path extrusionOk="0" h="2742" w="3503">
                  <a:moveTo>
                    <a:pt x="2281" y="1"/>
                  </a:moveTo>
                  <a:cubicBezTo>
                    <a:pt x="2003" y="1"/>
                    <a:pt x="1727" y="125"/>
                    <a:pt x="1547" y="345"/>
                  </a:cubicBezTo>
                  <a:cubicBezTo>
                    <a:pt x="1489" y="345"/>
                    <a:pt x="1459" y="374"/>
                    <a:pt x="1401" y="374"/>
                  </a:cubicBezTo>
                  <a:cubicBezTo>
                    <a:pt x="1304" y="304"/>
                    <a:pt x="1193" y="268"/>
                    <a:pt x="1085" y="268"/>
                  </a:cubicBezTo>
                  <a:cubicBezTo>
                    <a:pt x="966" y="268"/>
                    <a:pt x="851" y="312"/>
                    <a:pt x="759" y="403"/>
                  </a:cubicBezTo>
                  <a:cubicBezTo>
                    <a:pt x="175" y="899"/>
                    <a:pt x="0" y="1717"/>
                    <a:pt x="321" y="2446"/>
                  </a:cubicBezTo>
                  <a:cubicBezTo>
                    <a:pt x="409" y="2592"/>
                    <a:pt x="555" y="2709"/>
                    <a:pt x="759" y="2709"/>
                  </a:cubicBezTo>
                  <a:cubicBezTo>
                    <a:pt x="883" y="2731"/>
                    <a:pt x="1009" y="2742"/>
                    <a:pt x="1135" y="2742"/>
                  </a:cubicBezTo>
                  <a:cubicBezTo>
                    <a:pt x="1512" y="2742"/>
                    <a:pt x="1890" y="2643"/>
                    <a:pt x="2218" y="2446"/>
                  </a:cubicBezTo>
                  <a:cubicBezTo>
                    <a:pt x="2306" y="2359"/>
                    <a:pt x="2393" y="2271"/>
                    <a:pt x="2452" y="2184"/>
                  </a:cubicBezTo>
                  <a:cubicBezTo>
                    <a:pt x="2831" y="2154"/>
                    <a:pt x="3152" y="1979"/>
                    <a:pt x="3386" y="1658"/>
                  </a:cubicBezTo>
                  <a:cubicBezTo>
                    <a:pt x="3502" y="1483"/>
                    <a:pt x="3473" y="1220"/>
                    <a:pt x="3327" y="1045"/>
                  </a:cubicBezTo>
                  <a:cubicBezTo>
                    <a:pt x="3298" y="1016"/>
                    <a:pt x="3269" y="987"/>
                    <a:pt x="3240" y="958"/>
                  </a:cubicBezTo>
                  <a:cubicBezTo>
                    <a:pt x="3211" y="578"/>
                    <a:pt x="2977" y="257"/>
                    <a:pt x="2656" y="82"/>
                  </a:cubicBezTo>
                  <a:cubicBezTo>
                    <a:pt x="2537" y="27"/>
                    <a:pt x="2408" y="1"/>
                    <a:pt x="2281" y="1"/>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94" name="Google Shape;494;g13edbe849d4_0_1110"/>
            <p:cNvSpPr/>
            <p:nvPr/>
          </p:nvSpPr>
          <p:spPr>
            <a:xfrm>
              <a:off x="5430850" y="861400"/>
              <a:ext cx="72275" cy="51275"/>
            </a:xfrm>
            <a:custGeom>
              <a:rect b="b" l="l" r="r" t="t"/>
              <a:pathLst>
                <a:path extrusionOk="0" h="2051" w="2891">
                  <a:moveTo>
                    <a:pt x="1956" y="1190"/>
                  </a:moveTo>
                  <a:cubicBezTo>
                    <a:pt x="1942" y="1204"/>
                    <a:pt x="1920" y="1212"/>
                    <a:pt x="1898" y="1212"/>
                  </a:cubicBezTo>
                  <a:cubicBezTo>
                    <a:pt x="1876" y="1212"/>
                    <a:pt x="1854" y="1204"/>
                    <a:pt x="1840" y="1190"/>
                  </a:cubicBezTo>
                  <a:close/>
                  <a:moveTo>
                    <a:pt x="1884" y="0"/>
                  </a:moveTo>
                  <a:cubicBezTo>
                    <a:pt x="1809" y="0"/>
                    <a:pt x="1734" y="17"/>
                    <a:pt x="1665" y="52"/>
                  </a:cubicBezTo>
                  <a:cubicBezTo>
                    <a:pt x="1373" y="197"/>
                    <a:pt x="1022" y="314"/>
                    <a:pt x="731" y="489"/>
                  </a:cubicBezTo>
                  <a:cubicBezTo>
                    <a:pt x="439" y="664"/>
                    <a:pt x="1" y="927"/>
                    <a:pt x="118" y="1365"/>
                  </a:cubicBezTo>
                  <a:cubicBezTo>
                    <a:pt x="118" y="1598"/>
                    <a:pt x="264" y="1803"/>
                    <a:pt x="468" y="1919"/>
                  </a:cubicBezTo>
                  <a:cubicBezTo>
                    <a:pt x="643" y="2007"/>
                    <a:pt x="840" y="2051"/>
                    <a:pt x="1037" y="2051"/>
                  </a:cubicBezTo>
                  <a:cubicBezTo>
                    <a:pt x="1234" y="2051"/>
                    <a:pt x="1431" y="2007"/>
                    <a:pt x="1606" y="1919"/>
                  </a:cubicBezTo>
                  <a:cubicBezTo>
                    <a:pt x="1986" y="1773"/>
                    <a:pt x="2511" y="1598"/>
                    <a:pt x="2715" y="1219"/>
                  </a:cubicBezTo>
                  <a:cubicBezTo>
                    <a:pt x="2890" y="840"/>
                    <a:pt x="2715" y="402"/>
                    <a:pt x="2336" y="256"/>
                  </a:cubicBezTo>
                  <a:cubicBezTo>
                    <a:pt x="2233" y="92"/>
                    <a:pt x="2059" y="0"/>
                    <a:pt x="1884" y="0"/>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95" name="Google Shape;495;g13edbe849d4_0_1110"/>
            <p:cNvSpPr/>
            <p:nvPr/>
          </p:nvSpPr>
          <p:spPr>
            <a:xfrm>
              <a:off x="5287325" y="732525"/>
              <a:ext cx="67675" cy="58000"/>
            </a:xfrm>
            <a:custGeom>
              <a:rect b="b" l="l" r="r" t="t"/>
              <a:pathLst>
                <a:path extrusionOk="0" h="2320" w="2707">
                  <a:moveTo>
                    <a:pt x="1457" y="0"/>
                  </a:moveTo>
                  <a:cubicBezTo>
                    <a:pt x="1331" y="0"/>
                    <a:pt x="1208" y="27"/>
                    <a:pt x="1102" y="70"/>
                  </a:cubicBezTo>
                  <a:cubicBezTo>
                    <a:pt x="518" y="128"/>
                    <a:pt x="22" y="449"/>
                    <a:pt x="22" y="1091"/>
                  </a:cubicBezTo>
                  <a:cubicBezTo>
                    <a:pt x="0" y="1838"/>
                    <a:pt x="665" y="2320"/>
                    <a:pt x="1343" y="2320"/>
                  </a:cubicBezTo>
                  <a:cubicBezTo>
                    <a:pt x="1593" y="2320"/>
                    <a:pt x="1845" y="2254"/>
                    <a:pt x="2065" y="2113"/>
                  </a:cubicBezTo>
                  <a:cubicBezTo>
                    <a:pt x="2561" y="1763"/>
                    <a:pt x="2707" y="1091"/>
                    <a:pt x="2444" y="537"/>
                  </a:cubicBezTo>
                  <a:cubicBezTo>
                    <a:pt x="2415" y="362"/>
                    <a:pt x="2269" y="216"/>
                    <a:pt x="2123" y="187"/>
                  </a:cubicBezTo>
                  <a:cubicBezTo>
                    <a:pt x="1948" y="70"/>
                    <a:pt x="1802" y="12"/>
                    <a:pt x="1598" y="12"/>
                  </a:cubicBezTo>
                  <a:cubicBezTo>
                    <a:pt x="1551" y="4"/>
                    <a:pt x="1504" y="0"/>
                    <a:pt x="1457" y="0"/>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96" name="Google Shape;496;g13edbe849d4_0_1110"/>
            <p:cNvSpPr/>
            <p:nvPr/>
          </p:nvSpPr>
          <p:spPr>
            <a:xfrm>
              <a:off x="5161625" y="857375"/>
              <a:ext cx="55475" cy="51225"/>
            </a:xfrm>
            <a:custGeom>
              <a:rect b="b" l="l" r="r" t="t"/>
              <a:pathLst>
                <a:path extrusionOk="0" h="2049" w="2219">
                  <a:moveTo>
                    <a:pt x="1022" y="1059"/>
                  </a:moveTo>
                  <a:cubicBezTo>
                    <a:pt x="1022" y="1059"/>
                    <a:pt x="993" y="1088"/>
                    <a:pt x="993" y="1088"/>
                  </a:cubicBezTo>
                  <a:lnTo>
                    <a:pt x="993" y="1059"/>
                  </a:lnTo>
                  <a:close/>
                  <a:moveTo>
                    <a:pt x="975" y="1"/>
                  </a:moveTo>
                  <a:cubicBezTo>
                    <a:pt x="807" y="1"/>
                    <a:pt x="642" y="57"/>
                    <a:pt x="497" y="154"/>
                  </a:cubicBezTo>
                  <a:cubicBezTo>
                    <a:pt x="292" y="271"/>
                    <a:pt x="117" y="475"/>
                    <a:pt x="30" y="709"/>
                  </a:cubicBezTo>
                  <a:cubicBezTo>
                    <a:pt x="1" y="796"/>
                    <a:pt x="1" y="913"/>
                    <a:pt x="30" y="1001"/>
                  </a:cubicBezTo>
                  <a:cubicBezTo>
                    <a:pt x="30" y="1088"/>
                    <a:pt x="30" y="1176"/>
                    <a:pt x="30" y="1263"/>
                  </a:cubicBezTo>
                  <a:cubicBezTo>
                    <a:pt x="114" y="1747"/>
                    <a:pt x="531" y="2049"/>
                    <a:pt x="976" y="2049"/>
                  </a:cubicBezTo>
                  <a:cubicBezTo>
                    <a:pt x="1149" y="2049"/>
                    <a:pt x="1326" y="2003"/>
                    <a:pt x="1489" y="1905"/>
                  </a:cubicBezTo>
                  <a:cubicBezTo>
                    <a:pt x="2131" y="1584"/>
                    <a:pt x="2219" y="680"/>
                    <a:pt x="1664" y="242"/>
                  </a:cubicBezTo>
                  <a:cubicBezTo>
                    <a:pt x="1577" y="183"/>
                    <a:pt x="1460" y="125"/>
                    <a:pt x="1372" y="96"/>
                  </a:cubicBezTo>
                  <a:cubicBezTo>
                    <a:pt x="1285" y="37"/>
                    <a:pt x="1168" y="8"/>
                    <a:pt x="1080" y="8"/>
                  </a:cubicBezTo>
                  <a:cubicBezTo>
                    <a:pt x="1045" y="3"/>
                    <a:pt x="1010" y="1"/>
                    <a:pt x="975" y="1"/>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97" name="Google Shape;497;g13edbe849d4_0_1110"/>
            <p:cNvSpPr/>
            <p:nvPr/>
          </p:nvSpPr>
          <p:spPr>
            <a:xfrm>
              <a:off x="5288575" y="945725"/>
              <a:ext cx="56625" cy="50200"/>
            </a:xfrm>
            <a:custGeom>
              <a:rect b="b" l="l" r="r" t="t"/>
              <a:pathLst>
                <a:path extrusionOk="0" h="2008" w="2265">
                  <a:moveTo>
                    <a:pt x="1597" y="0"/>
                  </a:moveTo>
                  <a:cubicBezTo>
                    <a:pt x="1571" y="0"/>
                    <a:pt x="1545" y="2"/>
                    <a:pt x="1518" y="6"/>
                  </a:cubicBezTo>
                  <a:cubicBezTo>
                    <a:pt x="1373" y="35"/>
                    <a:pt x="1227" y="64"/>
                    <a:pt x="1110" y="152"/>
                  </a:cubicBezTo>
                  <a:cubicBezTo>
                    <a:pt x="964" y="152"/>
                    <a:pt x="847" y="181"/>
                    <a:pt x="701" y="239"/>
                  </a:cubicBezTo>
                  <a:cubicBezTo>
                    <a:pt x="30" y="560"/>
                    <a:pt x="1" y="1523"/>
                    <a:pt x="672" y="1874"/>
                  </a:cubicBezTo>
                  <a:cubicBezTo>
                    <a:pt x="825" y="1963"/>
                    <a:pt x="995" y="2008"/>
                    <a:pt x="1165" y="2008"/>
                  </a:cubicBezTo>
                  <a:cubicBezTo>
                    <a:pt x="1383" y="2008"/>
                    <a:pt x="1601" y="1934"/>
                    <a:pt x="1781" y="1786"/>
                  </a:cubicBezTo>
                  <a:cubicBezTo>
                    <a:pt x="1898" y="1698"/>
                    <a:pt x="1985" y="1552"/>
                    <a:pt x="1985" y="1377"/>
                  </a:cubicBezTo>
                  <a:cubicBezTo>
                    <a:pt x="2015" y="1319"/>
                    <a:pt x="2044" y="1261"/>
                    <a:pt x="2073" y="1202"/>
                  </a:cubicBezTo>
                  <a:cubicBezTo>
                    <a:pt x="2102" y="1056"/>
                    <a:pt x="2102" y="910"/>
                    <a:pt x="2073" y="794"/>
                  </a:cubicBezTo>
                  <a:cubicBezTo>
                    <a:pt x="2265" y="410"/>
                    <a:pt x="1993" y="0"/>
                    <a:pt x="1597" y="0"/>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98" name="Google Shape;498;g13edbe849d4_0_1110"/>
            <p:cNvSpPr/>
            <p:nvPr/>
          </p:nvSpPr>
          <p:spPr>
            <a:xfrm>
              <a:off x="5163825" y="971550"/>
              <a:ext cx="56200" cy="49400"/>
            </a:xfrm>
            <a:custGeom>
              <a:rect b="b" l="l" r="r" t="t"/>
              <a:pathLst>
                <a:path extrusionOk="0" h="1976" w="2248">
                  <a:moveTo>
                    <a:pt x="1578" y="1"/>
                  </a:moveTo>
                  <a:cubicBezTo>
                    <a:pt x="1501" y="1"/>
                    <a:pt x="1421" y="17"/>
                    <a:pt x="1343" y="53"/>
                  </a:cubicBezTo>
                  <a:lnTo>
                    <a:pt x="350" y="461"/>
                  </a:lnTo>
                  <a:cubicBezTo>
                    <a:pt x="117" y="607"/>
                    <a:pt x="0" y="899"/>
                    <a:pt x="146" y="1162"/>
                  </a:cubicBezTo>
                  <a:cubicBezTo>
                    <a:pt x="223" y="1340"/>
                    <a:pt x="411" y="1430"/>
                    <a:pt x="594" y="1430"/>
                  </a:cubicBezTo>
                  <a:cubicBezTo>
                    <a:pt x="620" y="1430"/>
                    <a:pt x="646" y="1428"/>
                    <a:pt x="671" y="1424"/>
                  </a:cubicBezTo>
                  <a:lnTo>
                    <a:pt x="671" y="1453"/>
                  </a:lnTo>
                  <a:cubicBezTo>
                    <a:pt x="671" y="1750"/>
                    <a:pt x="922" y="1976"/>
                    <a:pt x="1198" y="1976"/>
                  </a:cubicBezTo>
                  <a:cubicBezTo>
                    <a:pt x="1275" y="1976"/>
                    <a:pt x="1354" y="1958"/>
                    <a:pt x="1430" y="1920"/>
                  </a:cubicBezTo>
                  <a:cubicBezTo>
                    <a:pt x="1956" y="1629"/>
                    <a:pt x="2247" y="1016"/>
                    <a:pt x="2102" y="403"/>
                  </a:cubicBezTo>
                  <a:cubicBezTo>
                    <a:pt x="2035" y="160"/>
                    <a:pt x="1819" y="1"/>
                    <a:pt x="1578" y="1"/>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99" name="Google Shape;499;g13edbe849d4_0_1110"/>
            <p:cNvSpPr/>
            <p:nvPr/>
          </p:nvSpPr>
          <p:spPr>
            <a:xfrm>
              <a:off x="5191550" y="772650"/>
              <a:ext cx="41600" cy="40500"/>
            </a:xfrm>
            <a:custGeom>
              <a:rect b="b" l="l" r="r" t="t"/>
              <a:pathLst>
                <a:path extrusionOk="0" h="1620" w="1664">
                  <a:moveTo>
                    <a:pt x="1124" y="1"/>
                  </a:moveTo>
                  <a:cubicBezTo>
                    <a:pt x="1090" y="1"/>
                    <a:pt x="1056" y="4"/>
                    <a:pt x="1022" y="12"/>
                  </a:cubicBezTo>
                  <a:cubicBezTo>
                    <a:pt x="730" y="41"/>
                    <a:pt x="496" y="216"/>
                    <a:pt x="350" y="479"/>
                  </a:cubicBezTo>
                  <a:lnTo>
                    <a:pt x="321" y="508"/>
                  </a:lnTo>
                  <a:lnTo>
                    <a:pt x="175" y="741"/>
                  </a:lnTo>
                  <a:cubicBezTo>
                    <a:pt x="0" y="1004"/>
                    <a:pt x="88" y="1325"/>
                    <a:pt x="321" y="1471"/>
                  </a:cubicBezTo>
                  <a:cubicBezTo>
                    <a:pt x="350" y="1500"/>
                    <a:pt x="409" y="1500"/>
                    <a:pt x="438" y="1529"/>
                  </a:cubicBezTo>
                  <a:cubicBezTo>
                    <a:pt x="526" y="1588"/>
                    <a:pt x="642" y="1617"/>
                    <a:pt x="730" y="1617"/>
                  </a:cubicBezTo>
                  <a:cubicBezTo>
                    <a:pt x="751" y="1619"/>
                    <a:pt x="773" y="1619"/>
                    <a:pt x="794" y="1619"/>
                  </a:cubicBezTo>
                  <a:cubicBezTo>
                    <a:pt x="1145" y="1619"/>
                    <a:pt x="1435" y="1393"/>
                    <a:pt x="1518" y="1062"/>
                  </a:cubicBezTo>
                  <a:cubicBezTo>
                    <a:pt x="1547" y="975"/>
                    <a:pt x="1547" y="887"/>
                    <a:pt x="1547" y="800"/>
                  </a:cubicBezTo>
                  <a:cubicBezTo>
                    <a:pt x="1635" y="683"/>
                    <a:pt x="1664" y="537"/>
                    <a:pt x="1635" y="391"/>
                  </a:cubicBezTo>
                  <a:cubicBezTo>
                    <a:pt x="1558" y="163"/>
                    <a:pt x="1350" y="1"/>
                    <a:pt x="1124" y="1"/>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sp>
        <p:nvSpPr>
          <p:cNvPr id="500" name="Google Shape;500;g13edbe849d4_0_1110"/>
          <p:cNvSpPr txBox="1"/>
          <p:nvPr>
            <p:ph type="title"/>
          </p:nvPr>
        </p:nvSpPr>
        <p:spPr>
          <a:xfrm>
            <a:off x="1426325" y="1079000"/>
            <a:ext cx="15433500" cy="1145400"/>
          </a:xfrm>
          <a:prstGeom prst="rect">
            <a:avLst/>
          </a:prstGeom>
        </p:spPr>
        <p:txBody>
          <a:bodyPr anchorCtr="0" anchor="t" bIns="182850" lIns="182850" spcFirstLastPara="1" rIns="182850" wrap="square" tIns="182850">
            <a:noAutofit/>
          </a:bodyPr>
          <a:lstStyle>
            <a:lvl1pPr lvl="0" rtl="0">
              <a:spcBef>
                <a:spcPts val="0"/>
              </a:spcBef>
              <a:spcAft>
                <a:spcPts val="0"/>
              </a:spcAft>
              <a:buSzPts val="6400"/>
              <a:buNone/>
              <a:defRPr/>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p:txBody>
      </p:sp>
      <p:sp>
        <p:nvSpPr>
          <p:cNvPr id="501" name="Google Shape;501;g13edbe849d4_0_1110"/>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3">
    <p:spTree>
      <p:nvGrpSpPr>
        <p:cNvPr id="502" name="Shape 502"/>
        <p:cNvGrpSpPr/>
        <p:nvPr/>
      </p:nvGrpSpPr>
      <p:grpSpPr>
        <a:xfrm>
          <a:off x="0" y="0"/>
          <a:ext cx="0" cy="0"/>
          <a:chOff x="0" y="0"/>
          <a:chExt cx="0" cy="0"/>
        </a:xfrm>
      </p:grpSpPr>
      <p:sp>
        <p:nvSpPr>
          <p:cNvPr id="503" name="Google Shape;503;g13edbe849d4_0_1132"/>
          <p:cNvSpPr txBox="1"/>
          <p:nvPr>
            <p:ph hasCustomPrompt="1" type="title"/>
          </p:nvPr>
        </p:nvSpPr>
        <p:spPr>
          <a:xfrm>
            <a:off x="1634007" y="3938200"/>
            <a:ext cx="4593900" cy="1296600"/>
          </a:xfrm>
          <a:prstGeom prst="rect">
            <a:avLst/>
          </a:prstGeom>
        </p:spPr>
        <p:txBody>
          <a:bodyPr anchorCtr="0" anchor="ctr" bIns="182850" lIns="182850" spcFirstLastPara="1" rIns="182850" wrap="square" tIns="182850">
            <a:noAutofit/>
          </a:bodyPr>
          <a:lstStyle>
            <a:lvl1pPr lvl="0" rtl="0">
              <a:spcBef>
                <a:spcPts val="0"/>
              </a:spcBef>
              <a:spcAft>
                <a:spcPts val="0"/>
              </a:spcAft>
              <a:buSzPts val="12000"/>
              <a:buNone/>
              <a:defRPr sz="12000"/>
            </a:lvl1pPr>
            <a:lvl2pPr lvl="1" rtl="0">
              <a:spcBef>
                <a:spcPts val="0"/>
              </a:spcBef>
              <a:spcAft>
                <a:spcPts val="0"/>
              </a:spcAft>
              <a:buSzPts val="12000"/>
              <a:buNone/>
              <a:defRPr sz="12000"/>
            </a:lvl2pPr>
            <a:lvl3pPr lvl="2" rtl="0">
              <a:spcBef>
                <a:spcPts val="0"/>
              </a:spcBef>
              <a:spcAft>
                <a:spcPts val="0"/>
              </a:spcAft>
              <a:buSzPts val="12000"/>
              <a:buNone/>
              <a:defRPr sz="12000"/>
            </a:lvl3pPr>
            <a:lvl4pPr lvl="3" rtl="0">
              <a:spcBef>
                <a:spcPts val="0"/>
              </a:spcBef>
              <a:spcAft>
                <a:spcPts val="0"/>
              </a:spcAft>
              <a:buSzPts val="12000"/>
              <a:buNone/>
              <a:defRPr sz="12000"/>
            </a:lvl4pPr>
            <a:lvl5pPr lvl="4" rtl="0">
              <a:spcBef>
                <a:spcPts val="0"/>
              </a:spcBef>
              <a:spcAft>
                <a:spcPts val="0"/>
              </a:spcAft>
              <a:buSzPts val="12000"/>
              <a:buNone/>
              <a:defRPr sz="12000"/>
            </a:lvl5pPr>
            <a:lvl6pPr lvl="5" rtl="0">
              <a:spcBef>
                <a:spcPts val="0"/>
              </a:spcBef>
              <a:spcAft>
                <a:spcPts val="0"/>
              </a:spcAft>
              <a:buSzPts val="12000"/>
              <a:buNone/>
              <a:defRPr sz="12000"/>
            </a:lvl6pPr>
            <a:lvl7pPr lvl="6" rtl="0">
              <a:spcBef>
                <a:spcPts val="0"/>
              </a:spcBef>
              <a:spcAft>
                <a:spcPts val="0"/>
              </a:spcAft>
              <a:buSzPts val="12000"/>
              <a:buNone/>
              <a:defRPr sz="12000"/>
            </a:lvl7pPr>
            <a:lvl8pPr lvl="7" rtl="0">
              <a:spcBef>
                <a:spcPts val="0"/>
              </a:spcBef>
              <a:spcAft>
                <a:spcPts val="0"/>
              </a:spcAft>
              <a:buSzPts val="12000"/>
              <a:buNone/>
              <a:defRPr sz="12000"/>
            </a:lvl8pPr>
            <a:lvl9pPr lvl="8" rtl="0">
              <a:spcBef>
                <a:spcPts val="0"/>
              </a:spcBef>
              <a:spcAft>
                <a:spcPts val="0"/>
              </a:spcAft>
              <a:buSzPts val="12000"/>
              <a:buNone/>
              <a:defRPr sz="12000"/>
            </a:lvl9pPr>
          </a:lstStyle>
          <a:p>
            <a:r>
              <a:t>xx%</a:t>
            </a:r>
          </a:p>
        </p:txBody>
      </p:sp>
      <p:sp>
        <p:nvSpPr>
          <p:cNvPr id="504" name="Google Shape;504;g13edbe849d4_0_1132"/>
          <p:cNvSpPr txBox="1"/>
          <p:nvPr>
            <p:ph idx="1" type="subTitle"/>
          </p:nvPr>
        </p:nvSpPr>
        <p:spPr>
          <a:xfrm>
            <a:off x="1633732" y="5234800"/>
            <a:ext cx="4593900" cy="1296600"/>
          </a:xfrm>
          <a:prstGeom prst="rect">
            <a:avLst/>
          </a:prstGeom>
        </p:spPr>
        <p:txBody>
          <a:bodyPr anchorCtr="0" anchor="t" bIns="182850" lIns="182850" spcFirstLastPara="1" rIns="182850" wrap="square" tIns="182850">
            <a:noAutofit/>
          </a:bodyPr>
          <a:lstStyle>
            <a:lvl1pPr lvl="0" rtl="0" algn="ctr">
              <a:spcBef>
                <a:spcPts val="0"/>
              </a:spcBef>
              <a:spcAft>
                <a:spcPts val="0"/>
              </a:spcAft>
              <a:buSzPts val="3200"/>
              <a:buNone/>
              <a:defRPr/>
            </a:lvl1pPr>
            <a:lvl2pPr lvl="1" rtl="0" algn="ctr">
              <a:spcBef>
                <a:spcPts val="0"/>
              </a:spcBef>
              <a:spcAft>
                <a:spcPts val="0"/>
              </a:spcAft>
              <a:buSzPts val="3200"/>
              <a:buNone/>
              <a:defRPr/>
            </a:lvl2pPr>
            <a:lvl3pPr lvl="2" rtl="0" algn="ctr">
              <a:spcBef>
                <a:spcPts val="0"/>
              </a:spcBef>
              <a:spcAft>
                <a:spcPts val="0"/>
              </a:spcAft>
              <a:buSzPts val="3200"/>
              <a:buNone/>
              <a:defRPr/>
            </a:lvl3pPr>
            <a:lvl4pPr lvl="3" rtl="0" algn="ctr">
              <a:spcBef>
                <a:spcPts val="0"/>
              </a:spcBef>
              <a:spcAft>
                <a:spcPts val="0"/>
              </a:spcAft>
              <a:buSzPts val="3200"/>
              <a:buNone/>
              <a:defRPr/>
            </a:lvl4pPr>
            <a:lvl5pPr lvl="4" rtl="0" algn="ctr">
              <a:spcBef>
                <a:spcPts val="0"/>
              </a:spcBef>
              <a:spcAft>
                <a:spcPts val="0"/>
              </a:spcAft>
              <a:buSzPts val="3200"/>
              <a:buNone/>
              <a:defRPr/>
            </a:lvl5pPr>
            <a:lvl6pPr lvl="5" rtl="0" algn="ctr">
              <a:spcBef>
                <a:spcPts val="0"/>
              </a:spcBef>
              <a:spcAft>
                <a:spcPts val="0"/>
              </a:spcAft>
              <a:buSzPts val="3200"/>
              <a:buNone/>
              <a:defRPr/>
            </a:lvl6pPr>
            <a:lvl7pPr lvl="6" rtl="0" algn="ctr">
              <a:spcBef>
                <a:spcPts val="0"/>
              </a:spcBef>
              <a:spcAft>
                <a:spcPts val="0"/>
              </a:spcAft>
              <a:buSzPts val="3200"/>
              <a:buNone/>
              <a:defRPr/>
            </a:lvl7pPr>
            <a:lvl8pPr lvl="7" rtl="0" algn="ctr">
              <a:spcBef>
                <a:spcPts val="0"/>
              </a:spcBef>
              <a:spcAft>
                <a:spcPts val="0"/>
              </a:spcAft>
              <a:buSzPts val="3200"/>
              <a:buNone/>
              <a:defRPr/>
            </a:lvl8pPr>
            <a:lvl9pPr lvl="8" rtl="0" algn="ctr">
              <a:spcBef>
                <a:spcPts val="0"/>
              </a:spcBef>
              <a:spcAft>
                <a:spcPts val="0"/>
              </a:spcAft>
              <a:buSzPts val="3200"/>
              <a:buNone/>
              <a:defRPr/>
            </a:lvl9pPr>
          </a:lstStyle>
          <a:p/>
        </p:txBody>
      </p:sp>
      <p:sp>
        <p:nvSpPr>
          <p:cNvPr id="505" name="Google Shape;505;g13edbe849d4_0_1132"/>
          <p:cNvSpPr txBox="1"/>
          <p:nvPr>
            <p:ph hasCustomPrompt="1" idx="2" type="title"/>
          </p:nvPr>
        </p:nvSpPr>
        <p:spPr>
          <a:xfrm>
            <a:off x="6846251" y="3938200"/>
            <a:ext cx="4593900" cy="1296600"/>
          </a:xfrm>
          <a:prstGeom prst="rect">
            <a:avLst/>
          </a:prstGeom>
        </p:spPr>
        <p:txBody>
          <a:bodyPr anchorCtr="0" anchor="ctr" bIns="182850" lIns="182850" spcFirstLastPara="1" rIns="182850" wrap="square" tIns="182850">
            <a:noAutofit/>
          </a:bodyPr>
          <a:lstStyle>
            <a:lvl1pPr lvl="0" rtl="0">
              <a:spcBef>
                <a:spcPts val="0"/>
              </a:spcBef>
              <a:spcAft>
                <a:spcPts val="0"/>
              </a:spcAft>
              <a:buSzPts val="12000"/>
              <a:buNone/>
              <a:defRPr sz="12000"/>
            </a:lvl1pPr>
            <a:lvl2pPr lvl="1" rtl="0">
              <a:spcBef>
                <a:spcPts val="0"/>
              </a:spcBef>
              <a:spcAft>
                <a:spcPts val="0"/>
              </a:spcAft>
              <a:buSzPts val="12000"/>
              <a:buNone/>
              <a:defRPr sz="12000"/>
            </a:lvl2pPr>
            <a:lvl3pPr lvl="2" rtl="0">
              <a:spcBef>
                <a:spcPts val="0"/>
              </a:spcBef>
              <a:spcAft>
                <a:spcPts val="0"/>
              </a:spcAft>
              <a:buSzPts val="12000"/>
              <a:buNone/>
              <a:defRPr sz="12000"/>
            </a:lvl3pPr>
            <a:lvl4pPr lvl="3" rtl="0">
              <a:spcBef>
                <a:spcPts val="0"/>
              </a:spcBef>
              <a:spcAft>
                <a:spcPts val="0"/>
              </a:spcAft>
              <a:buSzPts val="12000"/>
              <a:buNone/>
              <a:defRPr sz="12000"/>
            </a:lvl4pPr>
            <a:lvl5pPr lvl="4" rtl="0">
              <a:spcBef>
                <a:spcPts val="0"/>
              </a:spcBef>
              <a:spcAft>
                <a:spcPts val="0"/>
              </a:spcAft>
              <a:buSzPts val="12000"/>
              <a:buNone/>
              <a:defRPr sz="12000"/>
            </a:lvl5pPr>
            <a:lvl6pPr lvl="5" rtl="0">
              <a:spcBef>
                <a:spcPts val="0"/>
              </a:spcBef>
              <a:spcAft>
                <a:spcPts val="0"/>
              </a:spcAft>
              <a:buSzPts val="12000"/>
              <a:buNone/>
              <a:defRPr sz="12000"/>
            </a:lvl6pPr>
            <a:lvl7pPr lvl="6" rtl="0">
              <a:spcBef>
                <a:spcPts val="0"/>
              </a:spcBef>
              <a:spcAft>
                <a:spcPts val="0"/>
              </a:spcAft>
              <a:buSzPts val="12000"/>
              <a:buNone/>
              <a:defRPr sz="12000"/>
            </a:lvl7pPr>
            <a:lvl8pPr lvl="7" rtl="0">
              <a:spcBef>
                <a:spcPts val="0"/>
              </a:spcBef>
              <a:spcAft>
                <a:spcPts val="0"/>
              </a:spcAft>
              <a:buSzPts val="12000"/>
              <a:buNone/>
              <a:defRPr sz="12000"/>
            </a:lvl8pPr>
            <a:lvl9pPr lvl="8" rtl="0">
              <a:spcBef>
                <a:spcPts val="0"/>
              </a:spcBef>
              <a:spcAft>
                <a:spcPts val="0"/>
              </a:spcAft>
              <a:buSzPts val="12000"/>
              <a:buNone/>
              <a:defRPr sz="12000"/>
            </a:lvl9pPr>
          </a:lstStyle>
          <a:p>
            <a:r>
              <a:t>xx%</a:t>
            </a:r>
          </a:p>
        </p:txBody>
      </p:sp>
      <p:sp>
        <p:nvSpPr>
          <p:cNvPr id="506" name="Google Shape;506;g13edbe849d4_0_1132"/>
          <p:cNvSpPr txBox="1"/>
          <p:nvPr>
            <p:ph idx="3" type="subTitle"/>
          </p:nvPr>
        </p:nvSpPr>
        <p:spPr>
          <a:xfrm>
            <a:off x="6846343" y="5234801"/>
            <a:ext cx="4593900" cy="1296600"/>
          </a:xfrm>
          <a:prstGeom prst="rect">
            <a:avLst/>
          </a:prstGeom>
        </p:spPr>
        <p:txBody>
          <a:bodyPr anchorCtr="0" anchor="t" bIns="182850" lIns="182850" spcFirstLastPara="1" rIns="182850" wrap="square" tIns="182850">
            <a:noAutofit/>
          </a:bodyPr>
          <a:lstStyle>
            <a:lvl1pPr lvl="0" rtl="0" algn="ctr">
              <a:spcBef>
                <a:spcPts val="0"/>
              </a:spcBef>
              <a:spcAft>
                <a:spcPts val="0"/>
              </a:spcAft>
              <a:buSzPts val="3200"/>
              <a:buNone/>
              <a:defRPr/>
            </a:lvl1pPr>
            <a:lvl2pPr lvl="1" rtl="0" algn="ctr">
              <a:spcBef>
                <a:spcPts val="0"/>
              </a:spcBef>
              <a:spcAft>
                <a:spcPts val="0"/>
              </a:spcAft>
              <a:buSzPts val="3200"/>
              <a:buNone/>
              <a:defRPr/>
            </a:lvl2pPr>
            <a:lvl3pPr lvl="2" rtl="0" algn="ctr">
              <a:spcBef>
                <a:spcPts val="0"/>
              </a:spcBef>
              <a:spcAft>
                <a:spcPts val="0"/>
              </a:spcAft>
              <a:buSzPts val="3200"/>
              <a:buNone/>
              <a:defRPr/>
            </a:lvl3pPr>
            <a:lvl4pPr lvl="3" rtl="0" algn="ctr">
              <a:spcBef>
                <a:spcPts val="0"/>
              </a:spcBef>
              <a:spcAft>
                <a:spcPts val="0"/>
              </a:spcAft>
              <a:buSzPts val="3200"/>
              <a:buNone/>
              <a:defRPr/>
            </a:lvl4pPr>
            <a:lvl5pPr lvl="4" rtl="0" algn="ctr">
              <a:spcBef>
                <a:spcPts val="0"/>
              </a:spcBef>
              <a:spcAft>
                <a:spcPts val="0"/>
              </a:spcAft>
              <a:buSzPts val="3200"/>
              <a:buNone/>
              <a:defRPr/>
            </a:lvl5pPr>
            <a:lvl6pPr lvl="5" rtl="0" algn="ctr">
              <a:spcBef>
                <a:spcPts val="0"/>
              </a:spcBef>
              <a:spcAft>
                <a:spcPts val="0"/>
              </a:spcAft>
              <a:buSzPts val="3200"/>
              <a:buNone/>
              <a:defRPr/>
            </a:lvl6pPr>
            <a:lvl7pPr lvl="6" rtl="0" algn="ctr">
              <a:spcBef>
                <a:spcPts val="0"/>
              </a:spcBef>
              <a:spcAft>
                <a:spcPts val="0"/>
              </a:spcAft>
              <a:buSzPts val="3200"/>
              <a:buNone/>
              <a:defRPr/>
            </a:lvl7pPr>
            <a:lvl8pPr lvl="7" rtl="0" algn="ctr">
              <a:spcBef>
                <a:spcPts val="0"/>
              </a:spcBef>
              <a:spcAft>
                <a:spcPts val="0"/>
              </a:spcAft>
              <a:buSzPts val="3200"/>
              <a:buNone/>
              <a:defRPr/>
            </a:lvl8pPr>
            <a:lvl9pPr lvl="8" rtl="0" algn="ctr">
              <a:spcBef>
                <a:spcPts val="0"/>
              </a:spcBef>
              <a:spcAft>
                <a:spcPts val="0"/>
              </a:spcAft>
              <a:buSzPts val="3200"/>
              <a:buNone/>
              <a:defRPr/>
            </a:lvl9pPr>
          </a:lstStyle>
          <a:p/>
        </p:txBody>
      </p:sp>
      <p:sp>
        <p:nvSpPr>
          <p:cNvPr id="507" name="Google Shape;507;g13edbe849d4_0_1132"/>
          <p:cNvSpPr txBox="1"/>
          <p:nvPr>
            <p:ph hasCustomPrompt="1" idx="4" type="title"/>
          </p:nvPr>
        </p:nvSpPr>
        <p:spPr>
          <a:xfrm>
            <a:off x="12058645" y="3938200"/>
            <a:ext cx="4594500" cy="1296600"/>
          </a:xfrm>
          <a:prstGeom prst="rect">
            <a:avLst/>
          </a:prstGeom>
        </p:spPr>
        <p:txBody>
          <a:bodyPr anchorCtr="0" anchor="ctr" bIns="182850" lIns="182850" spcFirstLastPara="1" rIns="182850" wrap="square" tIns="182850">
            <a:noAutofit/>
          </a:bodyPr>
          <a:lstStyle>
            <a:lvl1pPr lvl="0" rtl="0">
              <a:spcBef>
                <a:spcPts val="0"/>
              </a:spcBef>
              <a:spcAft>
                <a:spcPts val="0"/>
              </a:spcAft>
              <a:buSzPts val="12000"/>
              <a:buNone/>
              <a:defRPr sz="12000"/>
            </a:lvl1pPr>
            <a:lvl2pPr lvl="1" rtl="0">
              <a:spcBef>
                <a:spcPts val="0"/>
              </a:spcBef>
              <a:spcAft>
                <a:spcPts val="0"/>
              </a:spcAft>
              <a:buSzPts val="12000"/>
              <a:buNone/>
              <a:defRPr sz="12000"/>
            </a:lvl2pPr>
            <a:lvl3pPr lvl="2" rtl="0">
              <a:spcBef>
                <a:spcPts val="0"/>
              </a:spcBef>
              <a:spcAft>
                <a:spcPts val="0"/>
              </a:spcAft>
              <a:buSzPts val="12000"/>
              <a:buNone/>
              <a:defRPr sz="12000"/>
            </a:lvl3pPr>
            <a:lvl4pPr lvl="3" rtl="0">
              <a:spcBef>
                <a:spcPts val="0"/>
              </a:spcBef>
              <a:spcAft>
                <a:spcPts val="0"/>
              </a:spcAft>
              <a:buSzPts val="12000"/>
              <a:buNone/>
              <a:defRPr sz="12000"/>
            </a:lvl4pPr>
            <a:lvl5pPr lvl="4" rtl="0">
              <a:spcBef>
                <a:spcPts val="0"/>
              </a:spcBef>
              <a:spcAft>
                <a:spcPts val="0"/>
              </a:spcAft>
              <a:buSzPts val="12000"/>
              <a:buNone/>
              <a:defRPr sz="12000"/>
            </a:lvl5pPr>
            <a:lvl6pPr lvl="5" rtl="0">
              <a:spcBef>
                <a:spcPts val="0"/>
              </a:spcBef>
              <a:spcAft>
                <a:spcPts val="0"/>
              </a:spcAft>
              <a:buSzPts val="12000"/>
              <a:buNone/>
              <a:defRPr sz="12000"/>
            </a:lvl6pPr>
            <a:lvl7pPr lvl="6" rtl="0">
              <a:spcBef>
                <a:spcPts val="0"/>
              </a:spcBef>
              <a:spcAft>
                <a:spcPts val="0"/>
              </a:spcAft>
              <a:buSzPts val="12000"/>
              <a:buNone/>
              <a:defRPr sz="12000"/>
            </a:lvl7pPr>
            <a:lvl8pPr lvl="7" rtl="0">
              <a:spcBef>
                <a:spcPts val="0"/>
              </a:spcBef>
              <a:spcAft>
                <a:spcPts val="0"/>
              </a:spcAft>
              <a:buSzPts val="12000"/>
              <a:buNone/>
              <a:defRPr sz="12000"/>
            </a:lvl8pPr>
            <a:lvl9pPr lvl="8" rtl="0">
              <a:spcBef>
                <a:spcPts val="0"/>
              </a:spcBef>
              <a:spcAft>
                <a:spcPts val="0"/>
              </a:spcAft>
              <a:buSzPts val="12000"/>
              <a:buNone/>
              <a:defRPr sz="12000"/>
            </a:lvl9pPr>
          </a:lstStyle>
          <a:p>
            <a:r>
              <a:t>xx%</a:t>
            </a:r>
          </a:p>
        </p:txBody>
      </p:sp>
      <p:sp>
        <p:nvSpPr>
          <p:cNvPr id="508" name="Google Shape;508;g13edbe849d4_0_1132"/>
          <p:cNvSpPr txBox="1"/>
          <p:nvPr>
            <p:ph idx="5" type="subTitle"/>
          </p:nvPr>
        </p:nvSpPr>
        <p:spPr>
          <a:xfrm>
            <a:off x="12058737" y="5234801"/>
            <a:ext cx="4594500" cy="1296600"/>
          </a:xfrm>
          <a:prstGeom prst="rect">
            <a:avLst/>
          </a:prstGeom>
        </p:spPr>
        <p:txBody>
          <a:bodyPr anchorCtr="0" anchor="t" bIns="182850" lIns="182850" spcFirstLastPara="1" rIns="182850" wrap="square" tIns="182850">
            <a:noAutofit/>
          </a:bodyPr>
          <a:lstStyle>
            <a:lvl1pPr lvl="0" rtl="0" algn="ctr">
              <a:spcBef>
                <a:spcPts val="0"/>
              </a:spcBef>
              <a:spcAft>
                <a:spcPts val="0"/>
              </a:spcAft>
              <a:buSzPts val="3200"/>
              <a:buNone/>
              <a:defRPr/>
            </a:lvl1pPr>
            <a:lvl2pPr lvl="1" rtl="0" algn="ctr">
              <a:spcBef>
                <a:spcPts val="0"/>
              </a:spcBef>
              <a:spcAft>
                <a:spcPts val="0"/>
              </a:spcAft>
              <a:buSzPts val="3200"/>
              <a:buNone/>
              <a:defRPr/>
            </a:lvl2pPr>
            <a:lvl3pPr lvl="2" rtl="0" algn="ctr">
              <a:spcBef>
                <a:spcPts val="0"/>
              </a:spcBef>
              <a:spcAft>
                <a:spcPts val="0"/>
              </a:spcAft>
              <a:buSzPts val="3200"/>
              <a:buNone/>
              <a:defRPr/>
            </a:lvl3pPr>
            <a:lvl4pPr lvl="3" rtl="0" algn="ctr">
              <a:spcBef>
                <a:spcPts val="0"/>
              </a:spcBef>
              <a:spcAft>
                <a:spcPts val="0"/>
              </a:spcAft>
              <a:buSzPts val="3200"/>
              <a:buNone/>
              <a:defRPr/>
            </a:lvl4pPr>
            <a:lvl5pPr lvl="4" rtl="0" algn="ctr">
              <a:spcBef>
                <a:spcPts val="0"/>
              </a:spcBef>
              <a:spcAft>
                <a:spcPts val="0"/>
              </a:spcAft>
              <a:buSzPts val="3200"/>
              <a:buNone/>
              <a:defRPr/>
            </a:lvl5pPr>
            <a:lvl6pPr lvl="5" rtl="0" algn="ctr">
              <a:spcBef>
                <a:spcPts val="0"/>
              </a:spcBef>
              <a:spcAft>
                <a:spcPts val="0"/>
              </a:spcAft>
              <a:buSzPts val="3200"/>
              <a:buNone/>
              <a:defRPr/>
            </a:lvl6pPr>
            <a:lvl7pPr lvl="6" rtl="0" algn="ctr">
              <a:spcBef>
                <a:spcPts val="0"/>
              </a:spcBef>
              <a:spcAft>
                <a:spcPts val="0"/>
              </a:spcAft>
              <a:buSzPts val="3200"/>
              <a:buNone/>
              <a:defRPr/>
            </a:lvl7pPr>
            <a:lvl8pPr lvl="7" rtl="0" algn="ctr">
              <a:spcBef>
                <a:spcPts val="0"/>
              </a:spcBef>
              <a:spcAft>
                <a:spcPts val="0"/>
              </a:spcAft>
              <a:buSzPts val="3200"/>
              <a:buNone/>
              <a:defRPr/>
            </a:lvl8pPr>
            <a:lvl9pPr lvl="8" rtl="0" algn="ctr">
              <a:spcBef>
                <a:spcPts val="0"/>
              </a:spcBef>
              <a:spcAft>
                <a:spcPts val="0"/>
              </a:spcAft>
              <a:buSzPts val="3200"/>
              <a:buNone/>
              <a:defRPr/>
            </a:lvl9pPr>
          </a:lstStyle>
          <a:p/>
        </p:txBody>
      </p:sp>
      <p:sp>
        <p:nvSpPr>
          <p:cNvPr id="509" name="Google Shape;509;g13edbe849d4_0_1132"/>
          <p:cNvSpPr/>
          <p:nvPr/>
        </p:nvSpPr>
        <p:spPr>
          <a:xfrm>
            <a:off x="-645486" y="-536450"/>
            <a:ext cx="3439005" cy="2547391"/>
          </a:xfrm>
          <a:custGeom>
            <a:rect b="b" l="l" r="r" t="t"/>
            <a:pathLst>
              <a:path extrusionOk="0" h="26417" w="35666">
                <a:moveTo>
                  <a:pt x="18127" y="1"/>
                </a:moveTo>
                <a:cubicBezTo>
                  <a:pt x="13755" y="1"/>
                  <a:pt x="9223" y="876"/>
                  <a:pt x="8202" y="2046"/>
                </a:cubicBezTo>
                <a:cubicBezTo>
                  <a:pt x="1" y="3884"/>
                  <a:pt x="322" y="14800"/>
                  <a:pt x="2482" y="20812"/>
                </a:cubicBezTo>
                <a:cubicBezTo>
                  <a:pt x="4022" y="25111"/>
                  <a:pt x="9417" y="26416"/>
                  <a:pt x="14120" y="26416"/>
                </a:cubicBezTo>
                <a:cubicBezTo>
                  <a:pt x="15835" y="26416"/>
                  <a:pt x="17457" y="26243"/>
                  <a:pt x="18767" y="25977"/>
                </a:cubicBezTo>
                <a:cubicBezTo>
                  <a:pt x="28427" y="23993"/>
                  <a:pt x="35665" y="5344"/>
                  <a:pt x="24779" y="966"/>
                </a:cubicBezTo>
                <a:cubicBezTo>
                  <a:pt x="23070" y="287"/>
                  <a:pt x="20625" y="1"/>
                  <a:pt x="18127"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10" name="Google Shape;510;g13edbe849d4_0_1132"/>
          <p:cNvSpPr/>
          <p:nvPr/>
        </p:nvSpPr>
        <p:spPr>
          <a:xfrm rot="9899978">
            <a:off x="-973876" y="-457449"/>
            <a:ext cx="3056963" cy="2768095"/>
          </a:xfrm>
          <a:custGeom>
            <a:rect b="b" l="l" r="r" t="t"/>
            <a:pathLst>
              <a:path extrusionOk="0" h="22779" w="25158">
                <a:moveTo>
                  <a:pt x="1080" y="2437"/>
                </a:moveTo>
                <a:lnTo>
                  <a:pt x="1080" y="2437"/>
                </a:lnTo>
                <a:cubicBezTo>
                  <a:pt x="2014" y="2554"/>
                  <a:pt x="3035" y="2583"/>
                  <a:pt x="3911" y="2875"/>
                </a:cubicBezTo>
                <a:cubicBezTo>
                  <a:pt x="4699" y="3196"/>
                  <a:pt x="5399" y="3663"/>
                  <a:pt x="5954" y="4305"/>
                </a:cubicBezTo>
                <a:cubicBezTo>
                  <a:pt x="5107" y="4159"/>
                  <a:pt x="4261" y="3896"/>
                  <a:pt x="3473" y="3546"/>
                </a:cubicBezTo>
                <a:cubicBezTo>
                  <a:pt x="2773" y="3283"/>
                  <a:pt x="1576" y="3020"/>
                  <a:pt x="1080" y="2437"/>
                </a:cubicBezTo>
                <a:close/>
                <a:moveTo>
                  <a:pt x="7474" y="5874"/>
                </a:moveTo>
                <a:cubicBezTo>
                  <a:pt x="7999" y="5874"/>
                  <a:pt x="8523" y="5905"/>
                  <a:pt x="9047" y="5997"/>
                </a:cubicBezTo>
                <a:cubicBezTo>
                  <a:pt x="8368" y="6403"/>
                  <a:pt x="7700" y="6562"/>
                  <a:pt x="7036" y="6562"/>
                </a:cubicBezTo>
                <a:cubicBezTo>
                  <a:pt x="6217" y="6562"/>
                  <a:pt x="5404" y="6320"/>
                  <a:pt x="4582" y="5997"/>
                </a:cubicBezTo>
                <a:cubicBezTo>
                  <a:pt x="5546" y="5978"/>
                  <a:pt x="6510" y="5874"/>
                  <a:pt x="7474" y="5874"/>
                </a:cubicBezTo>
                <a:close/>
                <a:moveTo>
                  <a:pt x="7150" y="627"/>
                </a:moveTo>
                <a:cubicBezTo>
                  <a:pt x="9281" y="2028"/>
                  <a:pt x="10711" y="4246"/>
                  <a:pt x="11120" y="6756"/>
                </a:cubicBezTo>
                <a:cubicBezTo>
                  <a:pt x="10186" y="6231"/>
                  <a:pt x="9631" y="4830"/>
                  <a:pt x="9106" y="3925"/>
                </a:cubicBezTo>
                <a:cubicBezTo>
                  <a:pt x="8435" y="2816"/>
                  <a:pt x="7792" y="1707"/>
                  <a:pt x="7150" y="627"/>
                </a:cubicBezTo>
                <a:close/>
                <a:moveTo>
                  <a:pt x="7794" y="7715"/>
                </a:moveTo>
                <a:cubicBezTo>
                  <a:pt x="8742" y="7715"/>
                  <a:pt x="9706" y="7828"/>
                  <a:pt x="10623" y="8011"/>
                </a:cubicBezTo>
                <a:cubicBezTo>
                  <a:pt x="11528" y="8274"/>
                  <a:pt x="12404" y="8653"/>
                  <a:pt x="13221" y="9120"/>
                </a:cubicBezTo>
                <a:cubicBezTo>
                  <a:pt x="13445" y="9245"/>
                  <a:pt x="13605" y="9433"/>
                  <a:pt x="13792" y="9576"/>
                </a:cubicBezTo>
                <a:lnTo>
                  <a:pt x="13792" y="9576"/>
                </a:lnTo>
                <a:cubicBezTo>
                  <a:pt x="12751" y="9261"/>
                  <a:pt x="11659" y="9197"/>
                  <a:pt x="10594" y="8945"/>
                </a:cubicBezTo>
                <a:cubicBezTo>
                  <a:pt x="9631" y="8712"/>
                  <a:pt x="8201" y="8449"/>
                  <a:pt x="7471" y="7719"/>
                </a:cubicBezTo>
                <a:cubicBezTo>
                  <a:pt x="7579" y="7716"/>
                  <a:pt x="7686" y="7715"/>
                  <a:pt x="7794" y="7715"/>
                </a:cubicBezTo>
                <a:close/>
                <a:moveTo>
                  <a:pt x="13133" y="3750"/>
                </a:moveTo>
                <a:cubicBezTo>
                  <a:pt x="13338" y="4071"/>
                  <a:pt x="13834" y="4626"/>
                  <a:pt x="14096" y="5063"/>
                </a:cubicBezTo>
                <a:cubicBezTo>
                  <a:pt x="14476" y="5676"/>
                  <a:pt x="14797" y="6348"/>
                  <a:pt x="15089" y="7019"/>
                </a:cubicBezTo>
                <a:cubicBezTo>
                  <a:pt x="15643" y="8332"/>
                  <a:pt x="16110" y="9675"/>
                  <a:pt x="16490" y="11046"/>
                </a:cubicBezTo>
                <a:cubicBezTo>
                  <a:pt x="14709" y="9033"/>
                  <a:pt x="14009" y="6260"/>
                  <a:pt x="13133" y="3779"/>
                </a:cubicBezTo>
                <a:lnTo>
                  <a:pt x="13133" y="3750"/>
                </a:lnTo>
                <a:close/>
                <a:moveTo>
                  <a:pt x="17025" y="6914"/>
                </a:moveTo>
                <a:cubicBezTo>
                  <a:pt x="17083" y="7091"/>
                  <a:pt x="17318" y="7351"/>
                  <a:pt x="17453" y="7486"/>
                </a:cubicBezTo>
                <a:cubicBezTo>
                  <a:pt x="17686" y="7778"/>
                  <a:pt x="17891" y="8099"/>
                  <a:pt x="18124" y="8420"/>
                </a:cubicBezTo>
                <a:cubicBezTo>
                  <a:pt x="18445" y="8945"/>
                  <a:pt x="18737" y="9500"/>
                  <a:pt x="18970" y="10083"/>
                </a:cubicBezTo>
                <a:cubicBezTo>
                  <a:pt x="19436" y="11217"/>
                  <a:pt x="19756" y="12554"/>
                  <a:pt x="19499" y="13776"/>
                </a:cubicBezTo>
                <a:lnTo>
                  <a:pt x="19499" y="13776"/>
                </a:lnTo>
                <a:cubicBezTo>
                  <a:pt x="19427" y="13607"/>
                  <a:pt x="19349" y="13432"/>
                  <a:pt x="19233" y="13294"/>
                </a:cubicBezTo>
                <a:cubicBezTo>
                  <a:pt x="19116" y="13002"/>
                  <a:pt x="19029" y="12681"/>
                  <a:pt x="18912" y="12389"/>
                </a:cubicBezTo>
                <a:cubicBezTo>
                  <a:pt x="18708" y="11776"/>
                  <a:pt x="18474" y="11163"/>
                  <a:pt x="18270" y="10521"/>
                </a:cubicBezTo>
                <a:lnTo>
                  <a:pt x="17570" y="8537"/>
                </a:lnTo>
                <a:cubicBezTo>
                  <a:pt x="17342" y="8024"/>
                  <a:pt x="17169" y="7483"/>
                  <a:pt x="17025" y="6914"/>
                </a:cubicBezTo>
                <a:close/>
                <a:moveTo>
                  <a:pt x="11703" y="10784"/>
                </a:moveTo>
                <a:cubicBezTo>
                  <a:pt x="13046" y="10784"/>
                  <a:pt x="15556" y="12039"/>
                  <a:pt x="17803" y="13819"/>
                </a:cubicBezTo>
                <a:cubicBezTo>
                  <a:pt x="15643" y="13119"/>
                  <a:pt x="13775" y="11864"/>
                  <a:pt x="11703" y="10784"/>
                </a:cubicBezTo>
                <a:close/>
                <a:moveTo>
                  <a:pt x="20809" y="7398"/>
                </a:moveTo>
                <a:cubicBezTo>
                  <a:pt x="21072" y="10375"/>
                  <a:pt x="21918" y="13440"/>
                  <a:pt x="21685" y="16533"/>
                </a:cubicBezTo>
                <a:cubicBezTo>
                  <a:pt x="21364" y="14986"/>
                  <a:pt x="21218" y="13410"/>
                  <a:pt x="21043" y="11834"/>
                </a:cubicBezTo>
                <a:cubicBezTo>
                  <a:pt x="20867" y="10375"/>
                  <a:pt x="20546" y="8858"/>
                  <a:pt x="20809" y="7398"/>
                </a:cubicBezTo>
                <a:close/>
                <a:moveTo>
                  <a:pt x="14242" y="14140"/>
                </a:moveTo>
                <a:lnTo>
                  <a:pt x="14242" y="14140"/>
                </a:lnTo>
                <a:cubicBezTo>
                  <a:pt x="15322" y="14286"/>
                  <a:pt x="16285" y="14870"/>
                  <a:pt x="17190" y="15453"/>
                </a:cubicBezTo>
                <a:cubicBezTo>
                  <a:pt x="17715" y="15804"/>
                  <a:pt x="18212" y="16125"/>
                  <a:pt x="18737" y="16475"/>
                </a:cubicBezTo>
                <a:cubicBezTo>
                  <a:pt x="18905" y="16568"/>
                  <a:pt x="19191" y="16827"/>
                  <a:pt x="19444" y="17011"/>
                </a:cubicBezTo>
                <a:lnTo>
                  <a:pt x="19444" y="17011"/>
                </a:lnTo>
                <a:cubicBezTo>
                  <a:pt x="18582" y="16680"/>
                  <a:pt x="17743" y="16280"/>
                  <a:pt x="16927" y="15833"/>
                </a:cubicBezTo>
                <a:cubicBezTo>
                  <a:pt x="16023" y="15278"/>
                  <a:pt x="15118" y="14724"/>
                  <a:pt x="14242" y="14140"/>
                </a:cubicBezTo>
                <a:close/>
                <a:moveTo>
                  <a:pt x="24580" y="11219"/>
                </a:moveTo>
                <a:cubicBezTo>
                  <a:pt x="24682" y="11219"/>
                  <a:pt x="24667" y="11390"/>
                  <a:pt x="24691" y="11484"/>
                </a:cubicBezTo>
                <a:cubicBezTo>
                  <a:pt x="24778" y="12155"/>
                  <a:pt x="24807" y="12856"/>
                  <a:pt x="24749" y="13556"/>
                </a:cubicBezTo>
                <a:cubicBezTo>
                  <a:pt x="24778" y="14198"/>
                  <a:pt x="24749" y="14841"/>
                  <a:pt x="24720" y="15483"/>
                </a:cubicBezTo>
                <a:cubicBezTo>
                  <a:pt x="24662" y="16695"/>
                  <a:pt x="24547" y="18051"/>
                  <a:pt x="24008" y="19182"/>
                </a:cubicBezTo>
                <a:lnTo>
                  <a:pt x="24008" y="19182"/>
                </a:lnTo>
                <a:cubicBezTo>
                  <a:pt x="23861" y="18655"/>
                  <a:pt x="23961" y="17890"/>
                  <a:pt x="23961" y="17350"/>
                </a:cubicBezTo>
                <a:cubicBezTo>
                  <a:pt x="23961" y="16621"/>
                  <a:pt x="24019" y="15862"/>
                  <a:pt x="24107" y="15132"/>
                </a:cubicBezTo>
                <a:cubicBezTo>
                  <a:pt x="24165" y="14403"/>
                  <a:pt x="24224" y="13673"/>
                  <a:pt x="24311" y="12943"/>
                </a:cubicBezTo>
                <a:cubicBezTo>
                  <a:pt x="24341" y="12593"/>
                  <a:pt x="24399" y="12214"/>
                  <a:pt x="24428" y="11864"/>
                </a:cubicBezTo>
                <a:cubicBezTo>
                  <a:pt x="24428" y="11776"/>
                  <a:pt x="24428" y="11280"/>
                  <a:pt x="24486" y="11251"/>
                </a:cubicBezTo>
                <a:cubicBezTo>
                  <a:pt x="24525" y="11228"/>
                  <a:pt x="24556" y="11219"/>
                  <a:pt x="24580" y="11219"/>
                </a:cubicBezTo>
                <a:close/>
                <a:moveTo>
                  <a:pt x="15468" y="17642"/>
                </a:moveTo>
                <a:cubicBezTo>
                  <a:pt x="18270" y="17876"/>
                  <a:pt x="20780" y="18810"/>
                  <a:pt x="22969" y="20999"/>
                </a:cubicBezTo>
                <a:cubicBezTo>
                  <a:pt x="20342" y="20181"/>
                  <a:pt x="17832" y="19043"/>
                  <a:pt x="15468" y="17671"/>
                </a:cubicBezTo>
                <a:lnTo>
                  <a:pt x="15468" y="17642"/>
                </a:lnTo>
                <a:close/>
                <a:moveTo>
                  <a:pt x="6743" y="0"/>
                </a:moveTo>
                <a:cubicBezTo>
                  <a:pt x="6402" y="0"/>
                  <a:pt x="6975" y="997"/>
                  <a:pt x="7121" y="1240"/>
                </a:cubicBezTo>
                <a:lnTo>
                  <a:pt x="8639" y="3750"/>
                </a:lnTo>
                <a:cubicBezTo>
                  <a:pt x="9135" y="4480"/>
                  <a:pt x="9573" y="5268"/>
                  <a:pt x="9952" y="6056"/>
                </a:cubicBezTo>
                <a:cubicBezTo>
                  <a:pt x="9077" y="5618"/>
                  <a:pt x="8172" y="5180"/>
                  <a:pt x="7326" y="4772"/>
                </a:cubicBezTo>
                <a:cubicBezTo>
                  <a:pt x="6479" y="4334"/>
                  <a:pt x="5895" y="3663"/>
                  <a:pt x="5137" y="3166"/>
                </a:cubicBezTo>
                <a:cubicBezTo>
                  <a:pt x="4378" y="2670"/>
                  <a:pt x="3502" y="2378"/>
                  <a:pt x="2598" y="2320"/>
                </a:cubicBezTo>
                <a:cubicBezTo>
                  <a:pt x="2059" y="2260"/>
                  <a:pt x="1399" y="2119"/>
                  <a:pt x="792" y="2119"/>
                </a:cubicBezTo>
                <a:cubicBezTo>
                  <a:pt x="510" y="2119"/>
                  <a:pt x="241" y="2149"/>
                  <a:pt x="0" y="2232"/>
                </a:cubicBezTo>
                <a:cubicBezTo>
                  <a:pt x="642" y="2699"/>
                  <a:pt x="1343" y="3050"/>
                  <a:pt x="2072" y="3342"/>
                </a:cubicBezTo>
                <a:cubicBezTo>
                  <a:pt x="2714" y="3633"/>
                  <a:pt x="3386" y="3925"/>
                  <a:pt x="4057" y="4159"/>
                </a:cubicBezTo>
                <a:cubicBezTo>
                  <a:pt x="4699" y="4421"/>
                  <a:pt x="5399" y="4567"/>
                  <a:pt x="6100" y="4596"/>
                </a:cubicBezTo>
                <a:cubicBezTo>
                  <a:pt x="6859" y="4626"/>
                  <a:pt x="7442" y="5063"/>
                  <a:pt x="8114" y="5414"/>
                </a:cubicBezTo>
                <a:cubicBezTo>
                  <a:pt x="7326" y="5530"/>
                  <a:pt x="6538" y="5618"/>
                  <a:pt x="5720" y="5618"/>
                </a:cubicBezTo>
                <a:cubicBezTo>
                  <a:pt x="5577" y="5629"/>
                  <a:pt x="5434" y="5633"/>
                  <a:pt x="5291" y="5633"/>
                </a:cubicBezTo>
                <a:cubicBezTo>
                  <a:pt x="4987" y="5633"/>
                  <a:pt x="4683" y="5616"/>
                  <a:pt x="4379" y="5616"/>
                </a:cubicBezTo>
                <a:cubicBezTo>
                  <a:pt x="4067" y="5616"/>
                  <a:pt x="3756" y="5634"/>
                  <a:pt x="3444" y="5706"/>
                </a:cubicBezTo>
                <a:cubicBezTo>
                  <a:pt x="3969" y="6260"/>
                  <a:pt x="4845" y="6464"/>
                  <a:pt x="5574" y="6639"/>
                </a:cubicBezTo>
                <a:cubicBezTo>
                  <a:pt x="6023" y="6765"/>
                  <a:pt x="6483" y="6824"/>
                  <a:pt x="6940" y="6824"/>
                </a:cubicBezTo>
                <a:cubicBezTo>
                  <a:pt x="7226" y="6824"/>
                  <a:pt x="7511" y="6801"/>
                  <a:pt x="7792" y="6756"/>
                </a:cubicBezTo>
                <a:cubicBezTo>
                  <a:pt x="8230" y="6639"/>
                  <a:pt x="8639" y="6523"/>
                  <a:pt x="9018" y="6348"/>
                </a:cubicBezTo>
                <a:cubicBezTo>
                  <a:pt x="9136" y="6294"/>
                  <a:pt x="9258" y="6268"/>
                  <a:pt x="9376" y="6268"/>
                </a:cubicBezTo>
                <a:cubicBezTo>
                  <a:pt x="9580" y="6268"/>
                  <a:pt x="9775" y="6346"/>
                  <a:pt x="9923" y="6494"/>
                </a:cubicBezTo>
                <a:cubicBezTo>
                  <a:pt x="10886" y="7077"/>
                  <a:pt x="11791" y="7749"/>
                  <a:pt x="12725" y="8361"/>
                </a:cubicBezTo>
                <a:cubicBezTo>
                  <a:pt x="11762" y="7982"/>
                  <a:pt x="10740" y="7690"/>
                  <a:pt x="9719" y="7544"/>
                </a:cubicBezTo>
                <a:cubicBezTo>
                  <a:pt x="9206" y="7495"/>
                  <a:pt x="8553" y="7398"/>
                  <a:pt x="7940" y="7398"/>
                </a:cubicBezTo>
                <a:cubicBezTo>
                  <a:pt x="7471" y="7398"/>
                  <a:pt x="7025" y="7455"/>
                  <a:pt x="6683" y="7632"/>
                </a:cubicBezTo>
                <a:cubicBezTo>
                  <a:pt x="7121" y="8157"/>
                  <a:pt x="7763" y="8303"/>
                  <a:pt x="8405" y="8566"/>
                </a:cubicBezTo>
                <a:cubicBezTo>
                  <a:pt x="8960" y="8770"/>
                  <a:pt x="9544" y="8974"/>
                  <a:pt x="10127" y="9120"/>
                </a:cubicBezTo>
                <a:cubicBezTo>
                  <a:pt x="11181" y="9472"/>
                  <a:pt x="12279" y="9629"/>
                  <a:pt x="13382" y="9629"/>
                </a:cubicBezTo>
                <a:cubicBezTo>
                  <a:pt x="13539" y="9629"/>
                  <a:pt x="13695" y="9626"/>
                  <a:pt x="13852" y="9619"/>
                </a:cubicBezTo>
                <a:lnTo>
                  <a:pt x="13852" y="9619"/>
                </a:lnTo>
                <a:cubicBezTo>
                  <a:pt x="13865" y="9628"/>
                  <a:pt x="13879" y="9637"/>
                  <a:pt x="13892" y="9646"/>
                </a:cubicBezTo>
                <a:cubicBezTo>
                  <a:pt x="14067" y="9733"/>
                  <a:pt x="14301" y="9733"/>
                  <a:pt x="14476" y="9850"/>
                </a:cubicBezTo>
                <a:cubicBezTo>
                  <a:pt x="14914" y="10171"/>
                  <a:pt x="15322" y="10521"/>
                  <a:pt x="15672" y="10930"/>
                </a:cubicBezTo>
                <a:cubicBezTo>
                  <a:pt x="16577" y="11747"/>
                  <a:pt x="17394" y="12593"/>
                  <a:pt x="18241" y="13440"/>
                </a:cubicBezTo>
                <a:cubicBezTo>
                  <a:pt x="16752" y="12914"/>
                  <a:pt x="15585" y="11776"/>
                  <a:pt x="14126" y="11134"/>
                </a:cubicBezTo>
                <a:cubicBezTo>
                  <a:pt x="12847" y="10594"/>
                  <a:pt x="11458" y="10082"/>
                  <a:pt x="10067" y="10082"/>
                </a:cubicBezTo>
                <a:cubicBezTo>
                  <a:pt x="10028" y="10082"/>
                  <a:pt x="9990" y="10083"/>
                  <a:pt x="9952" y="10083"/>
                </a:cubicBezTo>
                <a:cubicBezTo>
                  <a:pt x="10915" y="10784"/>
                  <a:pt x="11937" y="11397"/>
                  <a:pt x="13017" y="11922"/>
                </a:cubicBezTo>
                <a:cubicBezTo>
                  <a:pt x="14067" y="12477"/>
                  <a:pt x="15176" y="13060"/>
                  <a:pt x="16256" y="13586"/>
                </a:cubicBezTo>
                <a:cubicBezTo>
                  <a:pt x="16811" y="13848"/>
                  <a:pt x="17394" y="14053"/>
                  <a:pt x="17978" y="14198"/>
                </a:cubicBezTo>
                <a:cubicBezTo>
                  <a:pt x="18562" y="14344"/>
                  <a:pt x="18941" y="14315"/>
                  <a:pt x="19350" y="14782"/>
                </a:cubicBezTo>
                <a:cubicBezTo>
                  <a:pt x="20167" y="15658"/>
                  <a:pt x="20897" y="16650"/>
                  <a:pt x="21626" y="17613"/>
                </a:cubicBezTo>
                <a:cubicBezTo>
                  <a:pt x="20079" y="17029"/>
                  <a:pt x="18795" y="16154"/>
                  <a:pt x="17424" y="15249"/>
                </a:cubicBezTo>
                <a:cubicBezTo>
                  <a:pt x="16752" y="14811"/>
                  <a:pt x="16023" y="14432"/>
                  <a:pt x="15264" y="14169"/>
                </a:cubicBezTo>
                <a:cubicBezTo>
                  <a:pt x="14729" y="13951"/>
                  <a:pt x="14134" y="13631"/>
                  <a:pt x="13563" y="13631"/>
                </a:cubicBezTo>
                <a:cubicBezTo>
                  <a:pt x="13448" y="13631"/>
                  <a:pt x="13333" y="13644"/>
                  <a:pt x="13221" y="13673"/>
                </a:cubicBezTo>
                <a:cubicBezTo>
                  <a:pt x="13746" y="14490"/>
                  <a:pt x="15060" y="15045"/>
                  <a:pt x="15906" y="15570"/>
                </a:cubicBezTo>
                <a:cubicBezTo>
                  <a:pt x="16723" y="16066"/>
                  <a:pt x="17540" y="16533"/>
                  <a:pt x="18416" y="16942"/>
                </a:cubicBezTo>
                <a:cubicBezTo>
                  <a:pt x="19291" y="17321"/>
                  <a:pt x="20196" y="17613"/>
                  <a:pt x="21130" y="17876"/>
                </a:cubicBezTo>
                <a:cubicBezTo>
                  <a:pt x="22181" y="18197"/>
                  <a:pt x="22531" y="18926"/>
                  <a:pt x="23086" y="19802"/>
                </a:cubicBezTo>
                <a:cubicBezTo>
                  <a:pt x="23202" y="20006"/>
                  <a:pt x="23961" y="21028"/>
                  <a:pt x="23669" y="21115"/>
                </a:cubicBezTo>
                <a:cubicBezTo>
                  <a:pt x="23666" y="21116"/>
                  <a:pt x="23662" y="21116"/>
                  <a:pt x="23658" y="21116"/>
                </a:cubicBezTo>
                <a:cubicBezTo>
                  <a:pt x="23463" y="21116"/>
                  <a:pt x="22732" y="20441"/>
                  <a:pt x="22589" y="20298"/>
                </a:cubicBezTo>
                <a:cubicBezTo>
                  <a:pt x="21860" y="19685"/>
                  <a:pt x="21101" y="19160"/>
                  <a:pt x="20284" y="18693"/>
                </a:cubicBezTo>
                <a:cubicBezTo>
                  <a:pt x="18981" y="18017"/>
                  <a:pt x="17228" y="17383"/>
                  <a:pt x="15668" y="17383"/>
                </a:cubicBezTo>
                <a:cubicBezTo>
                  <a:pt x="15410" y="17383"/>
                  <a:pt x="15158" y="17401"/>
                  <a:pt x="14914" y="17438"/>
                </a:cubicBezTo>
                <a:cubicBezTo>
                  <a:pt x="15176" y="18226"/>
                  <a:pt x="16490" y="18605"/>
                  <a:pt x="17161" y="18956"/>
                </a:cubicBezTo>
                <a:cubicBezTo>
                  <a:pt x="18036" y="19364"/>
                  <a:pt x="18970" y="19773"/>
                  <a:pt x="19875" y="20123"/>
                </a:cubicBezTo>
                <a:cubicBezTo>
                  <a:pt x="20780" y="20532"/>
                  <a:pt x="21685" y="20853"/>
                  <a:pt x="22619" y="21145"/>
                </a:cubicBezTo>
                <a:cubicBezTo>
                  <a:pt x="23027" y="21232"/>
                  <a:pt x="23728" y="21261"/>
                  <a:pt x="24049" y="21524"/>
                </a:cubicBezTo>
                <a:cubicBezTo>
                  <a:pt x="24341" y="21787"/>
                  <a:pt x="24516" y="22399"/>
                  <a:pt x="24691" y="22779"/>
                </a:cubicBezTo>
                <a:cubicBezTo>
                  <a:pt x="24778" y="22399"/>
                  <a:pt x="24428" y="21816"/>
                  <a:pt x="24311" y="21407"/>
                </a:cubicBezTo>
                <a:cubicBezTo>
                  <a:pt x="24165" y="21028"/>
                  <a:pt x="24107" y="20619"/>
                  <a:pt x="24136" y="20240"/>
                </a:cubicBezTo>
                <a:cubicBezTo>
                  <a:pt x="24195" y="19335"/>
                  <a:pt x="24574" y="18459"/>
                  <a:pt x="24749" y="17555"/>
                </a:cubicBezTo>
                <a:cubicBezTo>
                  <a:pt x="25070" y="15629"/>
                  <a:pt x="25158" y="13673"/>
                  <a:pt x="24983" y="11718"/>
                </a:cubicBezTo>
                <a:cubicBezTo>
                  <a:pt x="24983" y="11338"/>
                  <a:pt x="25041" y="10696"/>
                  <a:pt x="24866" y="10346"/>
                </a:cubicBezTo>
                <a:cubicBezTo>
                  <a:pt x="24790" y="10173"/>
                  <a:pt x="24724" y="10105"/>
                  <a:pt x="24666" y="10105"/>
                </a:cubicBezTo>
                <a:cubicBezTo>
                  <a:pt x="24481" y="10105"/>
                  <a:pt x="24385" y="10810"/>
                  <a:pt x="24341" y="10988"/>
                </a:cubicBezTo>
                <a:cubicBezTo>
                  <a:pt x="24165" y="11980"/>
                  <a:pt x="24019" y="12973"/>
                  <a:pt x="23903" y="13994"/>
                </a:cubicBezTo>
                <a:cubicBezTo>
                  <a:pt x="23669" y="16095"/>
                  <a:pt x="23611" y="18197"/>
                  <a:pt x="23786" y="20298"/>
                </a:cubicBezTo>
                <a:cubicBezTo>
                  <a:pt x="23173" y="19335"/>
                  <a:pt x="22385" y="18430"/>
                  <a:pt x="22181" y="17234"/>
                </a:cubicBezTo>
                <a:cubicBezTo>
                  <a:pt x="21977" y="16066"/>
                  <a:pt x="22064" y="14811"/>
                  <a:pt x="21977" y="13586"/>
                </a:cubicBezTo>
                <a:cubicBezTo>
                  <a:pt x="21860" y="12214"/>
                  <a:pt x="21655" y="10842"/>
                  <a:pt x="21451" y="9470"/>
                </a:cubicBezTo>
                <a:cubicBezTo>
                  <a:pt x="21276" y="8303"/>
                  <a:pt x="21276" y="6873"/>
                  <a:pt x="20722" y="5793"/>
                </a:cubicBezTo>
                <a:cubicBezTo>
                  <a:pt x="20050" y="7369"/>
                  <a:pt x="20488" y="9266"/>
                  <a:pt x="20663" y="10901"/>
                </a:cubicBezTo>
                <a:cubicBezTo>
                  <a:pt x="20867" y="12827"/>
                  <a:pt x="21101" y="14724"/>
                  <a:pt x="21305" y="16621"/>
                </a:cubicBezTo>
                <a:cubicBezTo>
                  <a:pt x="20751" y="15950"/>
                  <a:pt x="20050" y="15249"/>
                  <a:pt x="19963" y="14403"/>
                </a:cubicBezTo>
                <a:cubicBezTo>
                  <a:pt x="19875" y="13556"/>
                  <a:pt x="19963" y="12710"/>
                  <a:pt x="19817" y="11834"/>
                </a:cubicBezTo>
                <a:cubicBezTo>
                  <a:pt x="19554" y="10025"/>
                  <a:pt x="18620" y="8566"/>
                  <a:pt x="17628" y="7048"/>
                </a:cubicBezTo>
                <a:cubicBezTo>
                  <a:pt x="17394" y="6610"/>
                  <a:pt x="17132" y="6202"/>
                  <a:pt x="16811" y="5822"/>
                </a:cubicBezTo>
                <a:cubicBezTo>
                  <a:pt x="16691" y="5703"/>
                  <a:pt x="16592" y="5651"/>
                  <a:pt x="16517" y="5651"/>
                </a:cubicBezTo>
                <a:cubicBezTo>
                  <a:pt x="16372" y="5651"/>
                  <a:pt x="16315" y="5845"/>
                  <a:pt x="16373" y="6114"/>
                </a:cubicBezTo>
                <a:cubicBezTo>
                  <a:pt x="16460" y="6494"/>
                  <a:pt x="16606" y="6873"/>
                  <a:pt x="16782" y="7223"/>
                </a:cubicBezTo>
                <a:cubicBezTo>
                  <a:pt x="16957" y="7690"/>
                  <a:pt x="17161" y="8157"/>
                  <a:pt x="17336" y="8624"/>
                </a:cubicBezTo>
                <a:cubicBezTo>
                  <a:pt x="18007" y="10434"/>
                  <a:pt x="18620" y="12301"/>
                  <a:pt x="19262" y="14111"/>
                </a:cubicBezTo>
                <a:cubicBezTo>
                  <a:pt x="18679" y="13469"/>
                  <a:pt x="18007" y="12856"/>
                  <a:pt x="17482" y="12185"/>
                </a:cubicBezTo>
                <a:cubicBezTo>
                  <a:pt x="16869" y="11426"/>
                  <a:pt x="16665" y="10434"/>
                  <a:pt x="16373" y="9529"/>
                </a:cubicBezTo>
                <a:cubicBezTo>
                  <a:pt x="15818" y="7661"/>
                  <a:pt x="15030" y="5881"/>
                  <a:pt x="14038" y="4217"/>
                </a:cubicBezTo>
                <a:cubicBezTo>
                  <a:pt x="13746" y="3808"/>
                  <a:pt x="13484" y="3400"/>
                  <a:pt x="13163" y="3020"/>
                </a:cubicBezTo>
                <a:cubicBezTo>
                  <a:pt x="13075" y="2911"/>
                  <a:pt x="12788" y="2520"/>
                  <a:pt x="12590" y="2520"/>
                </a:cubicBezTo>
                <a:cubicBezTo>
                  <a:pt x="12525" y="2520"/>
                  <a:pt x="12469" y="2562"/>
                  <a:pt x="12433" y="2670"/>
                </a:cubicBezTo>
                <a:cubicBezTo>
                  <a:pt x="12345" y="2933"/>
                  <a:pt x="12696" y="3517"/>
                  <a:pt x="12783" y="3779"/>
                </a:cubicBezTo>
                <a:cubicBezTo>
                  <a:pt x="12958" y="4217"/>
                  <a:pt x="13104" y="4655"/>
                  <a:pt x="13250" y="5093"/>
                </a:cubicBezTo>
                <a:cubicBezTo>
                  <a:pt x="13863" y="6844"/>
                  <a:pt x="14476" y="8595"/>
                  <a:pt x="15497" y="10171"/>
                </a:cubicBezTo>
                <a:lnTo>
                  <a:pt x="13163" y="8361"/>
                </a:lnTo>
                <a:cubicBezTo>
                  <a:pt x="12520" y="7894"/>
                  <a:pt x="11674" y="7457"/>
                  <a:pt x="11411" y="6639"/>
                </a:cubicBezTo>
                <a:cubicBezTo>
                  <a:pt x="11149" y="5851"/>
                  <a:pt x="11032" y="5005"/>
                  <a:pt x="10682" y="4217"/>
                </a:cubicBezTo>
                <a:cubicBezTo>
                  <a:pt x="10332" y="3371"/>
                  <a:pt x="9806" y="2612"/>
                  <a:pt x="9193" y="1970"/>
                </a:cubicBezTo>
                <a:cubicBezTo>
                  <a:pt x="8551" y="1269"/>
                  <a:pt x="7851" y="656"/>
                  <a:pt x="7063" y="131"/>
                </a:cubicBezTo>
                <a:cubicBezTo>
                  <a:pt x="6913" y="40"/>
                  <a:pt x="6810" y="0"/>
                  <a:pt x="6743"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11" name="Google Shape;511;g13edbe849d4_0_1132"/>
          <p:cNvSpPr/>
          <p:nvPr/>
        </p:nvSpPr>
        <p:spPr>
          <a:xfrm>
            <a:off x="10031280" y="8685550"/>
            <a:ext cx="3439005" cy="2547391"/>
          </a:xfrm>
          <a:custGeom>
            <a:rect b="b" l="l" r="r" t="t"/>
            <a:pathLst>
              <a:path extrusionOk="0" h="26417" w="35666">
                <a:moveTo>
                  <a:pt x="18127" y="1"/>
                </a:moveTo>
                <a:cubicBezTo>
                  <a:pt x="13755" y="1"/>
                  <a:pt x="9223" y="876"/>
                  <a:pt x="8202" y="2046"/>
                </a:cubicBezTo>
                <a:cubicBezTo>
                  <a:pt x="1" y="3884"/>
                  <a:pt x="322" y="14800"/>
                  <a:pt x="2482" y="20812"/>
                </a:cubicBezTo>
                <a:cubicBezTo>
                  <a:pt x="4022" y="25111"/>
                  <a:pt x="9417" y="26416"/>
                  <a:pt x="14120" y="26416"/>
                </a:cubicBezTo>
                <a:cubicBezTo>
                  <a:pt x="15835" y="26416"/>
                  <a:pt x="17457" y="26243"/>
                  <a:pt x="18767" y="25977"/>
                </a:cubicBezTo>
                <a:cubicBezTo>
                  <a:pt x="28427" y="23993"/>
                  <a:pt x="35665" y="5344"/>
                  <a:pt x="24779" y="966"/>
                </a:cubicBezTo>
                <a:cubicBezTo>
                  <a:pt x="23070" y="287"/>
                  <a:pt x="20625" y="1"/>
                  <a:pt x="18127"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12" name="Google Shape;512;g13edbe849d4_0_1132"/>
          <p:cNvSpPr/>
          <p:nvPr/>
        </p:nvSpPr>
        <p:spPr>
          <a:xfrm>
            <a:off x="11508968" y="8685570"/>
            <a:ext cx="2402089" cy="1791893"/>
          </a:xfrm>
          <a:custGeom>
            <a:rect b="b" l="l" r="r" t="t"/>
            <a:pathLst>
              <a:path extrusionOk="0" h="16078" w="21555">
                <a:moveTo>
                  <a:pt x="2910" y="857"/>
                </a:moveTo>
                <a:cubicBezTo>
                  <a:pt x="3815" y="886"/>
                  <a:pt x="4691" y="1091"/>
                  <a:pt x="5508" y="1441"/>
                </a:cubicBezTo>
                <a:cubicBezTo>
                  <a:pt x="6821" y="1937"/>
                  <a:pt x="8952" y="2900"/>
                  <a:pt x="8747" y="4622"/>
                </a:cubicBezTo>
                <a:cubicBezTo>
                  <a:pt x="7930" y="4505"/>
                  <a:pt x="7142" y="4564"/>
                  <a:pt x="6325" y="4359"/>
                </a:cubicBezTo>
                <a:cubicBezTo>
                  <a:pt x="5479" y="4126"/>
                  <a:pt x="4662" y="3717"/>
                  <a:pt x="3990" y="3134"/>
                </a:cubicBezTo>
                <a:cubicBezTo>
                  <a:pt x="3144" y="2433"/>
                  <a:pt x="2356" y="1587"/>
                  <a:pt x="1393" y="1062"/>
                </a:cubicBezTo>
                <a:cubicBezTo>
                  <a:pt x="1889" y="945"/>
                  <a:pt x="2414" y="886"/>
                  <a:pt x="2910" y="857"/>
                </a:cubicBezTo>
                <a:close/>
                <a:moveTo>
                  <a:pt x="9886" y="595"/>
                </a:moveTo>
                <a:cubicBezTo>
                  <a:pt x="10411" y="857"/>
                  <a:pt x="10849" y="1207"/>
                  <a:pt x="11257" y="1616"/>
                </a:cubicBezTo>
                <a:cubicBezTo>
                  <a:pt x="11841" y="2112"/>
                  <a:pt x="12308" y="2696"/>
                  <a:pt x="12629" y="3367"/>
                </a:cubicBezTo>
                <a:cubicBezTo>
                  <a:pt x="12921" y="4068"/>
                  <a:pt x="12950" y="4856"/>
                  <a:pt x="12717" y="5585"/>
                </a:cubicBezTo>
                <a:cubicBezTo>
                  <a:pt x="12629" y="5936"/>
                  <a:pt x="12425" y="6227"/>
                  <a:pt x="12133" y="6432"/>
                </a:cubicBezTo>
                <a:cubicBezTo>
                  <a:pt x="11987" y="6548"/>
                  <a:pt x="11870" y="6694"/>
                  <a:pt x="11783" y="6840"/>
                </a:cubicBezTo>
                <a:cubicBezTo>
                  <a:pt x="10790" y="5994"/>
                  <a:pt x="10878" y="4622"/>
                  <a:pt x="10761" y="3455"/>
                </a:cubicBezTo>
                <a:cubicBezTo>
                  <a:pt x="10615" y="2462"/>
                  <a:pt x="10353" y="1499"/>
                  <a:pt x="9886" y="595"/>
                </a:cubicBezTo>
                <a:close/>
                <a:moveTo>
                  <a:pt x="8397" y="7120"/>
                </a:moveTo>
                <a:cubicBezTo>
                  <a:pt x="8640" y="7120"/>
                  <a:pt x="8884" y="7133"/>
                  <a:pt x="9127" y="7161"/>
                </a:cubicBezTo>
                <a:cubicBezTo>
                  <a:pt x="9827" y="7190"/>
                  <a:pt x="10499" y="7307"/>
                  <a:pt x="11170" y="7453"/>
                </a:cubicBezTo>
                <a:cubicBezTo>
                  <a:pt x="10966" y="8183"/>
                  <a:pt x="10207" y="8183"/>
                  <a:pt x="9565" y="8358"/>
                </a:cubicBezTo>
                <a:cubicBezTo>
                  <a:pt x="8923" y="8533"/>
                  <a:pt x="8368" y="8825"/>
                  <a:pt x="7755" y="8971"/>
                </a:cubicBezTo>
                <a:cubicBezTo>
                  <a:pt x="7223" y="9075"/>
                  <a:pt x="6686" y="9126"/>
                  <a:pt x="6150" y="9126"/>
                </a:cubicBezTo>
                <a:cubicBezTo>
                  <a:pt x="5480" y="9126"/>
                  <a:pt x="4814" y="9045"/>
                  <a:pt x="4165" y="8883"/>
                </a:cubicBezTo>
                <a:cubicBezTo>
                  <a:pt x="4486" y="8766"/>
                  <a:pt x="4807" y="8591"/>
                  <a:pt x="5099" y="8416"/>
                </a:cubicBezTo>
                <a:cubicBezTo>
                  <a:pt x="5683" y="8037"/>
                  <a:pt x="6179" y="7482"/>
                  <a:pt x="6850" y="7278"/>
                </a:cubicBezTo>
                <a:cubicBezTo>
                  <a:pt x="7366" y="7179"/>
                  <a:pt x="7882" y="7120"/>
                  <a:pt x="8397" y="7120"/>
                </a:cubicBezTo>
                <a:close/>
                <a:moveTo>
                  <a:pt x="15664" y="3309"/>
                </a:moveTo>
                <a:lnTo>
                  <a:pt x="15664" y="3309"/>
                </a:lnTo>
                <a:cubicBezTo>
                  <a:pt x="16160" y="3688"/>
                  <a:pt x="16598" y="4184"/>
                  <a:pt x="16948" y="4710"/>
                </a:cubicBezTo>
                <a:cubicBezTo>
                  <a:pt x="17328" y="5352"/>
                  <a:pt x="16803" y="6286"/>
                  <a:pt x="16569" y="6899"/>
                </a:cubicBezTo>
                <a:cubicBezTo>
                  <a:pt x="16306" y="7628"/>
                  <a:pt x="16073" y="8241"/>
                  <a:pt x="15431" y="8708"/>
                </a:cubicBezTo>
                <a:cubicBezTo>
                  <a:pt x="15098" y="8946"/>
                  <a:pt x="14572" y="9222"/>
                  <a:pt x="14120" y="9222"/>
                </a:cubicBezTo>
                <a:cubicBezTo>
                  <a:pt x="14017" y="9222"/>
                  <a:pt x="13918" y="9208"/>
                  <a:pt x="13826" y="9175"/>
                </a:cubicBezTo>
                <a:lnTo>
                  <a:pt x="13796" y="9146"/>
                </a:lnTo>
                <a:cubicBezTo>
                  <a:pt x="13826" y="9117"/>
                  <a:pt x="13826" y="9117"/>
                  <a:pt x="13796" y="9088"/>
                </a:cubicBezTo>
                <a:cubicBezTo>
                  <a:pt x="13796" y="7891"/>
                  <a:pt x="15022" y="7220"/>
                  <a:pt x="15460" y="6227"/>
                </a:cubicBezTo>
                <a:cubicBezTo>
                  <a:pt x="15839" y="5293"/>
                  <a:pt x="15489" y="4272"/>
                  <a:pt x="15664" y="3309"/>
                </a:cubicBezTo>
                <a:close/>
                <a:moveTo>
                  <a:pt x="12060" y="9960"/>
                </a:moveTo>
                <a:cubicBezTo>
                  <a:pt x="12232" y="9960"/>
                  <a:pt x="12403" y="9970"/>
                  <a:pt x="12571" y="9992"/>
                </a:cubicBezTo>
                <a:lnTo>
                  <a:pt x="12571" y="9963"/>
                </a:lnTo>
                <a:cubicBezTo>
                  <a:pt x="12863" y="9963"/>
                  <a:pt x="13154" y="9992"/>
                  <a:pt x="13446" y="10021"/>
                </a:cubicBezTo>
                <a:cubicBezTo>
                  <a:pt x="12571" y="11014"/>
                  <a:pt x="11695" y="12035"/>
                  <a:pt x="10382" y="12444"/>
                </a:cubicBezTo>
                <a:cubicBezTo>
                  <a:pt x="9816" y="12605"/>
                  <a:pt x="9238" y="12668"/>
                  <a:pt x="8656" y="12668"/>
                </a:cubicBezTo>
                <a:cubicBezTo>
                  <a:pt x="7977" y="12668"/>
                  <a:pt x="7293" y="12583"/>
                  <a:pt x="6617" y="12473"/>
                </a:cubicBezTo>
                <a:cubicBezTo>
                  <a:pt x="7551" y="12035"/>
                  <a:pt x="8397" y="11364"/>
                  <a:pt x="9273" y="10809"/>
                </a:cubicBezTo>
                <a:cubicBezTo>
                  <a:pt x="9886" y="10401"/>
                  <a:pt x="10528" y="10138"/>
                  <a:pt x="11228" y="10021"/>
                </a:cubicBezTo>
                <a:cubicBezTo>
                  <a:pt x="11499" y="9985"/>
                  <a:pt x="11780" y="9960"/>
                  <a:pt x="12060" y="9960"/>
                </a:cubicBezTo>
                <a:close/>
                <a:moveTo>
                  <a:pt x="20042" y="8037"/>
                </a:moveTo>
                <a:lnTo>
                  <a:pt x="20042" y="8037"/>
                </a:lnTo>
                <a:cubicBezTo>
                  <a:pt x="19721" y="8650"/>
                  <a:pt x="19517" y="9379"/>
                  <a:pt x="19254" y="10021"/>
                </a:cubicBezTo>
                <a:cubicBezTo>
                  <a:pt x="18877" y="10802"/>
                  <a:pt x="17755" y="12899"/>
                  <a:pt x="16622" y="12899"/>
                </a:cubicBezTo>
                <a:cubicBezTo>
                  <a:pt x="16526" y="12899"/>
                  <a:pt x="16431" y="12884"/>
                  <a:pt x="16336" y="12852"/>
                </a:cubicBezTo>
                <a:lnTo>
                  <a:pt x="16306" y="12794"/>
                </a:lnTo>
                <a:cubicBezTo>
                  <a:pt x="16248" y="12152"/>
                  <a:pt x="16394" y="11510"/>
                  <a:pt x="16744" y="10955"/>
                </a:cubicBezTo>
                <a:cubicBezTo>
                  <a:pt x="17153" y="10430"/>
                  <a:pt x="17620" y="9992"/>
                  <a:pt x="18116" y="9584"/>
                </a:cubicBezTo>
                <a:cubicBezTo>
                  <a:pt x="18729" y="9029"/>
                  <a:pt x="19371" y="8504"/>
                  <a:pt x="20042" y="8037"/>
                </a:cubicBezTo>
                <a:close/>
                <a:moveTo>
                  <a:pt x="15437" y="12994"/>
                </a:moveTo>
                <a:cubicBezTo>
                  <a:pt x="15494" y="12994"/>
                  <a:pt x="15550" y="12995"/>
                  <a:pt x="15606" y="12998"/>
                </a:cubicBezTo>
                <a:cubicBezTo>
                  <a:pt x="15635" y="13028"/>
                  <a:pt x="15664" y="13086"/>
                  <a:pt x="15694" y="13086"/>
                </a:cubicBezTo>
                <a:cubicBezTo>
                  <a:pt x="15752" y="14399"/>
                  <a:pt x="14380" y="15246"/>
                  <a:pt x="13213" y="15479"/>
                </a:cubicBezTo>
                <a:cubicBezTo>
                  <a:pt x="12611" y="15593"/>
                  <a:pt x="11991" y="15652"/>
                  <a:pt x="11368" y="15652"/>
                </a:cubicBezTo>
                <a:cubicBezTo>
                  <a:pt x="10873" y="15652"/>
                  <a:pt x="10376" y="15615"/>
                  <a:pt x="9886" y="15537"/>
                </a:cubicBezTo>
                <a:cubicBezTo>
                  <a:pt x="10790" y="15362"/>
                  <a:pt x="11666" y="15012"/>
                  <a:pt x="12425" y="14487"/>
                </a:cubicBezTo>
                <a:cubicBezTo>
                  <a:pt x="12892" y="14020"/>
                  <a:pt x="13388" y="13640"/>
                  <a:pt x="13972" y="13319"/>
                </a:cubicBezTo>
                <a:cubicBezTo>
                  <a:pt x="14418" y="13109"/>
                  <a:pt x="14934" y="12994"/>
                  <a:pt x="15437" y="12994"/>
                </a:cubicBezTo>
                <a:close/>
                <a:moveTo>
                  <a:pt x="9406" y="1"/>
                </a:moveTo>
                <a:cubicBezTo>
                  <a:pt x="9235" y="1"/>
                  <a:pt x="9108" y="181"/>
                  <a:pt x="9185" y="361"/>
                </a:cubicBezTo>
                <a:cubicBezTo>
                  <a:pt x="9856" y="1529"/>
                  <a:pt x="10236" y="2813"/>
                  <a:pt x="10323" y="4155"/>
                </a:cubicBezTo>
                <a:cubicBezTo>
                  <a:pt x="10353" y="4768"/>
                  <a:pt x="10440" y="5381"/>
                  <a:pt x="10615" y="5965"/>
                </a:cubicBezTo>
                <a:cubicBezTo>
                  <a:pt x="10148" y="5527"/>
                  <a:pt x="9652" y="5118"/>
                  <a:pt x="9156" y="4710"/>
                </a:cubicBezTo>
                <a:cubicBezTo>
                  <a:pt x="9360" y="2988"/>
                  <a:pt x="7638" y="1850"/>
                  <a:pt x="6238" y="1266"/>
                </a:cubicBezTo>
                <a:cubicBezTo>
                  <a:pt x="5333" y="857"/>
                  <a:pt x="4340" y="565"/>
                  <a:pt x="3348" y="449"/>
                </a:cubicBezTo>
                <a:cubicBezTo>
                  <a:pt x="3248" y="440"/>
                  <a:pt x="3148" y="436"/>
                  <a:pt x="3048" y="436"/>
                </a:cubicBezTo>
                <a:cubicBezTo>
                  <a:pt x="2260" y="436"/>
                  <a:pt x="1487" y="674"/>
                  <a:pt x="700" y="674"/>
                </a:cubicBezTo>
                <a:cubicBezTo>
                  <a:pt x="571" y="674"/>
                  <a:pt x="442" y="668"/>
                  <a:pt x="313" y="653"/>
                </a:cubicBezTo>
                <a:cubicBezTo>
                  <a:pt x="304" y="652"/>
                  <a:pt x="295" y="651"/>
                  <a:pt x="287" y="651"/>
                </a:cubicBezTo>
                <a:cubicBezTo>
                  <a:pt x="47" y="651"/>
                  <a:pt x="1" y="1035"/>
                  <a:pt x="255" y="1120"/>
                </a:cubicBezTo>
                <a:cubicBezTo>
                  <a:pt x="1772" y="1529"/>
                  <a:pt x="2764" y="2842"/>
                  <a:pt x="3961" y="3776"/>
                </a:cubicBezTo>
                <a:cubicBezTo>
                  <a:pt x="4632" y="4301"/>
                  <a:pt x="5420" y="4651"/>
                  <a:pt x="6238" y="4856"/>
                </a:cubicBezTo>
                <a:cubicBezTo>
                  <a:pt x="7142" y="5089"/>
                  <a:pt x="8076" y="4972"/>
                  <a:pt x="8981" y="5177"/>
                </a:cubicBezTo>
                <a:cubicBezTo>
                  <a:pt x="9681" y="5760"/>
                  <a:pt x="10353" y="6344"/>
                  <a:pt x="10995" y="6957"/>
                </a:cubicBezTo>
                <a:cubicBezTo>
                  <a:pt x="10204" y="6781"/>
                  <a:pt x="9391" y="6690"/>
                  <a:pt x="8577" y="6690"/>
                </a:cubicBezTo>
                <a:cubicBezTo>
                  <a:pt x="8040" y="6690"/>
                  <a:pt x="7501" y="6730"/>
                  <a:pt x="6967" y="6811"/>
                </a:cubicBezTo>
                <a:cubicBezTo>
                  <a:pt x="6325" y="6957"/>
                  <a:pt x="5712" y="7278"/>
                  <a:pt x="5245" y="7716"/>
                </a:cubicBezTo>
                <a:cubicBezTo>
                  <a:pt x="4603" y="8212"/>
                  <a:pt x="3874" y="8562"/>
                  <a:pt x="3086" y="8737"/>
                </a:cubicBezTo>
                <a:cubicBezTo>
                  <a:pt x="2852" y="8796"/>
                  <a:pt x="2852" y="9117"/>
                  <a:pt x="3086" y="9175"/>
                </a:cubicBezTo>
                <a:cubicBezTo>
                  <a:pt x="4137" y="9400"/>
                  <a:pt x="5236" y="9626"/>
                  <a:pt x="6330" y="9626"/>
                </a:cubicBezTo>
                <a:cubicBezTo>
                  <a:pt x="6937" y="9626"/>
                  <a:pt x="7541" y="9556"/>
                  <a:pt x="8135" y="9379"/>
                </a:cubicBezTo>
                <a:cubicBezTo>
                  <a:pt x="8923" y="9146"/>
                  <a:pt x="9623" y="8825"/>
                  <a:pt x="10411" y="8650"/>
                </a:cubicBezTo>
                <a:cubicBezTo>
                  <a:pt x="10995" y="8562"/>
                  <a:pt x="11462" y="8124"/>
                  <a:pt x="11578" y="7570"/>
                </a:cubicBezTo>
                <a:cubicBezTo>
                  <a:pt x="12133" y="8095"/>
                  <a:pt x="12629" y="8650"/>
                  <a:pt x="13125" y="9233"/>
                </a:cubicBezTo>
                <a:cubicBezTo>
                  <a:pt x="13125" y="9292"/>
                  <a:pt x="13154" y="9350"/>
                  <a:pt x="13213" y="9379"/>
                </a:cubicBezTo>
                <a:cubicBezTo>
                  <a:pt x="13242" y="9409"/>
                  <a:pt x="13300" y="9438"/>
                  <a:pt x="13359" y="9496"/>
                </a:cubicBezTo>
                <a:lnTo>
                  <a:pt x="13446" y="9613"/>
                </a:lnTo>
                <a:cubicBezTo>
                  <a:pt x="13300" y="9613"/>
                  <a:pt x="13154" y="9584"/>
                  <a:pt x="13008" y="9584"/>
                </a:cubicBezTo>
                <a:cubicBezTo>
                  <a:pt x="12752" y="9549"/>
                  <a:pt x="12496" y="9535"/>
                  <a:pt x="12233" y="9535"/>
                </a:cubicBezTo>
                <a:cubicBezTo>
                  <a:pt x="12048" y="9535"/>
                  <a:pt x="11859" y="9542"/>
                  <a:pt x="11666" y="9554"/>
                </a:cubicBezTo>
                <a:cubicBezTo>
                  <a:pt x="10936" y="9584"/>
                  <a:pt x="10236" y="9788"/>
                  <a:pt x="9565" y="10109"/>
                </a:cubicBezTo>
                <a:cubicBezTo>
                  <a:pt x="8222" y="10809"/>
                  <a:pt x="7142" y="11948"/>
                  <a:pt x="5654" y="12385"/>
                </a:cubicBezTo>
                <a:cubicBezTo>
                  <a:pt x="5450" y="12444"/>
                  <a:pt x="5420" y="12794"/>
                  <a:pt x="5654" y="12823"/>
                </a:cubicBezTo>
                <a:cubicBezTo>
                  <a:pt x="6631" y="13004"/>
                  <a:pt x="7642" y="13185"/>
                  <a:pt x="8645" y="13185"/>
                </a:cubicBezTo>
                <a:cubicBezTo>
                  <a:pt x="9260" y="13185"/>
                  <a:pt x="9871" y="13117"/>
                  <a:pt x="10469" y="12940"/>
                </a:cubicBezTo>
                <a:cubicBezTo>
                  <a:pt x="11929" y="12473"/>
                  <a:pt x="12892" y="11335"/>
                  <a:pt x="13884" y="10226"/>
                </a:cubicBezTo>
                <a:lnTo>
                  <a:pt x="13942" y="10226"/>
                </a:lnTo>
                <a:cubicBezTo>
                  <a:pt x="14497" y="10985"/>
                  <a:pt x="15051" y="11743"/>
                  <a:pt x="15548" y="12561"/>
                </a:cubicBezTo>
                <a:cubicBezTo>
                  <a:pt x="15510" y="12560"/>
                  <a:pt x="15472" y="12559"/>
                  <a:pt x="15435" y="12559"/>
                </a:cubicBezTo>
                <a:cubicBezTo>
                  <a:pt x="14426" y="12559"/>
                  <a:pt x="13476" y="12936"/>
                  <a:pt x="12717" y="13611"/>
                </a:cubicBezTo>
                <a:cubicBezTo>
                  <a:pt x="12191" y="14107"/>
                  <a:pt x="11549" y="14516"/>
                  <a:pt x="10849" y="14779"/>
                </a:cubicBezTo>
                <a:cubicBezTo>
                  <a:pt x="10178" y="14983"/>
                  <a:pt x="9477" y="15129"/>
                  <a:pt x="8806" y="15333"/>
                </a:cubicBezTo>
                <a:cubicBezTo>
                  <a:pt x="8572" y="15392"/>
                  <a:pt x="8572" y="15713"/>
                  <a:pt x="8806" y="15771"/>
                </a:cubicBezTo>
                <a:cubicBezTo>
                  <a:pt x="9531" y="15964"/>
                  <a:pt x="10277" y="16078"/>
                  <a:pt x="11042" y="16078"/>
                </a:cubicBezTo>
                <a:cubicBezTo>
                  <a:pt x="11200" y="16078"/>
                  <a:pt x="11360" y="16073"/>
                  <a:pt x="11520" y="16063"/>
                </a:cubicBezTo>
                <a:cubicBezTo>
                  <a:pt x="12308" y="16063"/>
                  <a:pt x="13125" y="15975"/>
                  <a:pt x="13913" y="15771"/>
                </a:cubicBezTo>
                <a:cubicBezTo>
                  <a:pt x="14993" y="15421"/>
                  <a:pt x="15956" y="14574"/>
                  <a:pt x="16131" y="13465"/>
                </a:cubicBezTo>
                <a:cubicBezTo>
                  <a:pt x="16452" y="14020"/>
                  <a:pt x="16744" y="14604"/>
                  <a:pt x="17036" y="15216"/>
                </a:cubicBezTo>
                <a:cubicBezTo>
                  <a:pt x="17072" y="15298"/>
                  <a:pt x="17136" y="15332"/>
                  <a:pt x="17204" y="15332"/>
                </a:cubicBezTo>
                <a:cubicBezTo>
                  <a:pt x="17356" y="15332"/>
                  <a:pt x="17525" y="15164"/>
                  <a:pt x="17445" y="14983"/>
                </a:cubicBezTo>
                <a:cubicBezTo>
                  <a:pt x="17182" y="14428"/>
                  <a:pt x="16890" y="13903"/>
                  <a:pt x="16627" y="13378"/>
                </a:cubicBezTo>
                <a:cubicBezTo>
                  <a:pt x="17649" y="13349"/>
                  <a:pt x="18583" y="12035"/>
                  <a:pt x="19079" y="11276"/>
                </a:cubicBezTo>
                <a:cubicBezTo>
                  <a:pt x="19488" y="10576"/>
                  <a:pt x="19809" y="9846"/>
                  <a:pt x="20071" y="9088"/>
                </a:cubicBezTo>
                <a:cubicBezTo>
                  <a:pt x="20334" y="8387"/>
                  <a:pt x="20626" y="7628"/>
                  <a:pt x="21326" y="7278"/>
                </a:cubicBezTo>
                <a:cubicBezTo>
                  <a:pt x="21555" y="7151"/>
                  <a:pt x="21408" y="6847"/>
                  <a:pt x="21193" y="6847"/>
                </a:cubicBezTo>
                <a:cubicBezTo>
                  <a:pt x="21161" y="6847"/>
                  <a:pt x="21127" y="6854"/>
                  <a:pt x="21093" y="6869"/>
                </a:cubicBezTo>
                <a:cubicBezTo>
                  <a:pt x="19779" y="7570"/>
                  <a:pt x="18612" y="8416"/>
                  <a:pt x="17561" y="9467"/>
                </a:cubicBezTo>
                <a:cubicBezTo>
                  <a:pt x="17007" y="9876"/>
                  <a:pt x="16540" y="10372"/>
                  <a:pt x="16160" y="10955"/>
                </a:cubicBezTo>
                <a:cubicBezTo>
                  <a:pt x="15985" y="11306"/>
                  <a:pt x="15869" y="11685"/>
                  <a:pt x="15839" y="12094"/>
                </a:cubicBezTo>
                <a:cubicBezTo>
                  <a:pt x="15314" y="11247"/>
                  <a:pt x="14760" y="10459"/>
                  <a:pt x="14147" y="9700"/>
                </a:cubicBezTo>
                <a:cubicBezTo>
                  <a:pt x="14526" y="9671"/>
                  <a:pt x="14906" y="9554"/>
                  <a:pt x="15256" y="9379"/>
                </a:cubicBezTo>
                <a:cubicBezTo>
                  <a:pt x="16015" y="9000"/>
                  <a:pt x="16598" y="8329"/>
                  <a:pt x="16861" y="7512"/>
                </a:cubicBezTo>
                <a:cubicBezTo>
                  <a:pt x="17065" y="6986"/>
                  <a:pt x="17240" y="6490"/>
                  <a:pt x="17415" y="5965"/>
                </a:cubicBezTo>
                <a:cubicBezTo>
                  <a:pt x="17591" y="5585"/>
                  <a:pt x="17591" y="5148"/>
                  <a:pt x="17474" y="4739"/>
                </a:cubicBezTo>
                <a:cubicBezTo>
                  <a:pt x="17270" y="4359"/>
                  <a:pt x="17007" y="4009"/>
                  <a:pt x="16715" y="3717"/>
                </a:cubicBezTo>
                <a:cubicBezTo>
                  <a:pt x="16394" y="3338"/>
                  <a:pt x="16015" y="3017"/>
                  <a:pt x="15664" y="2725"/>
                </a:cubicBezTo>
                <a:cubicBezTo>
                  <a:pt x="15618" y="2697"/>
                  <a:pt x="15568" y="2684"/>
                  <a:pt x="15521" y="2684"/>
                </a:cubicBezTo>
                <a:cubicBezTo>
                  <a:pt x="15421" y="2684"/>
                  <a:pt x="15334" y="2743"/>
                  <a:pt x="15314" y="2842"/>
                </a:cubicBezTo>
                <a:cubicBezTo>
                  <a:pt x="14935" y="3980"/>
                  <a:pt x="15518" y="5264"/>
                  <a:pt x="14876" y="6344"/>
                </a:cubicBezTo>
                <a:cubicBezTo>
                  <a:pt x="14380" y="7161"/>
                  <a:pt x="13534" y="7803"/>
                  <a:pt x="13359" y="8737"/>
                </a:cubicBezTo>
                <a:cubicBezTo>
                  <a:pt x="12950" y="8241"/>
                  <a:pt x="12512" y="7774"/>
                  <a:pt x="12045" y="7307"/>
                </a:cubicBezTo>
                <a:cubicBezTo>
                  <a:pt x="12045" y="7307"/>
                  <a:pt x="12075" y="7307"/>
                  <a:pt x="12075" y="7278"/>
                </a:cubicBezTo>
                <a:cubicBezTo>
                  <a:pt x="12250" y="6869"/>
                  <a:pt x="12658" y="6753"/>
                  <a:pt x="12892" y="6373"/>
                </a:cubicBezTo>
                <a:cubicBezTo>
                  <a:pt x="13067" y="6052"/>
                  <a:pt x="13184" y="5702"/>
                  <a:pt x="13242" y="5352"/>
                </a:cubicBezTo>
                <a:cubicBezTo>
                  <a:pt x="13388" y="4593"/>
                  <a:pt x="13300" y="3805"/>
                  <a:pt x="12979" y="3134"/>
                </a:cubicBezTo>
                <a:cubicBezTo>
                  <a:pt x="12600" y="2375"/>
                  <a:pt x="12075" y="1704"/>
                  <a:pt x="11403" y="1178"/>
                </a:cubicBezTo>
                <a:cubicBezTo>
                  <a:pt x="10849" y="653"/>
                  <a:pt x="10236" y="157"/>
                  <a:pt x="9477" y="11"/>
                </a:cubicBezTo>
                <a:cubicBezTo>
                  <a:pt x="9453" y="4"/>
                  <a:pt x="9429" y="1"/>
                  <a:pt x="9406"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13" name="Google Shape;513;g13edbe849d4_0_1132"/>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1">
    <p:spTree>
      <p:nvGrpSpPr>
        <p:cNvPr id="514" name="Shape 514"/>
        <p:cNvGrpSpPr/>
        <p:nvPr/>
      </p:nvGrpSpPr>
      <p:grpSpPr>
        <a:xfrm>
          <a:off x="0" y="0"/>
          <a:ext cx="0" cy="0"/>
          <a:chOff x="0" y="0"/>
          <a:chExt cx="0" cy="0"/>
        </a:xfrm>
      </p:grpSpPr>
      <p:sp>
        <p:nvSpPr>
          <p:cNvPr id="515" name="Google Shape;515;g13edbe849d4_0_1143"/>
          <p:cNvSpPr txBox="1"/>
          <p:nvPr>
            <p:ph type="ctrTitle"/>
          </p:nvPr>
        </p:nvSpPr>
        <p:spPr>
          <a:xfrm>
            <a:off x="5022711" y="774200"/>
            <a:ext cx="8241000" cy="2302800"/>
          </a:xfrm>
          <a:prstGeom prst="rect">
            <a:avLst/>
          </a:prstGeom>
        </p:spPr>
        <p:txBody>
          <a:bodyPr anchorCtr="0" anchor="t" bIns="182850" lIns="182850" spcFirstLastPara="1" rIns="182850" wrap="square" tIns="182850">
            <a:noAutofit/>
          </a:bodyPr>
          <a:lstStyle>
            <a:lvl1pPr lvl="0" rtl="0" algn="ctr">
              <a:spcBef>
                <a:spcPts val="0"/>
              </a:spcBef>
              <a:spcAft>
                <a:spcPts val="0"/>
              </a:spcAft>
              <a:buSzPts val="10400"/>
              <a:buNone/>
              <a:defRPr sz="14400"/>
            </a:lvl1pPr>
            <a:lvl2pPr lvl="1" rtl="0" algn="ctr">
              <a:spcBef>
                <a:spcPts val="0"/>
              </a:spcBef>
              <a:spcAft>
                <a:spcPts val="0"/>
              </a:spcAft>
              <a:buSzPts val="10400"/>
              <a:buNone/>
              <a:defRPr sz="10400"/>
            </a:lvl2pPr>
            <a:lvl3pPr lvl="2" rtl="0" algn="ctr">
              <a:spcBef>
                <a:spcPts val="0"/>
              </a:spcBef>
              <a:spcAft>
                <a:spcPts val="0"/>
              </a:spcAft>
              <a:buSzPts val="10400"/>
              <a:buNone/>
              <a:defRPr sz="10400"/>
            </a:lvl3pPr>
            <a:lvl4pPr lvl="3" rtl="0" algn="ctr">
              <a:spcBef>
                <a:spcPts val="0"/>
              </a:spcBef>
              <a:spcAft>
                <a:spcPts val="0"/>
              </a:spcAft>
              <a:buSzPts val="10400"/>
              <a:buNone/>
              <a:defRPr sz="10400"/>
            </a:lvl4pPr>
            <a:lvl5pPr lvl="4" rtl="0" algn="ctr">
              <a:spcBef>
                <a:spcPts val="0"/>
              </a:spcBef>
              <a:spcAft>
                <a:spcPts val="0"/>
              </a:spcAft>
              <a:buSzPts val="10400"/>
              <a:buNone/>
              <a:defRPr sz="10400"/>
            </a:lvl5pPr>
            <a:lvl6pPr lvl="5" rtl="0" algn="ctr">
              <a:spcBef>
                <a:spcPts val="0"/>
              </a:spcBef>
              <a:spcAft>
                <a:spcPts val="0"/>
              </a:spcAft>
              <a:buSzPts val="10400"/>
              <a:buNone/>
              <a:defRPr sz="10400"/>
            </a:lvl6pPr>
            <a:lvl7pPr lvl="6" rtl="0" algn="ctr">
              <a:spcBef>
                <a:spcPts val="0"/>
              </a:spcBef>
              <a:spcAft>
                <a:spcPts val="0"/>
              </a:spcAft>
              <a:buSzPts val="10400"/>
              <a:buNone/>
              <a:defRPr sz="10400"/>
            </a:lvl7pPr>
            <a:lvl8pPr lvl="7" rtl="0" algn="ctr">
              <a:spcBef>
                <a:spcPts val="0"/>
              </a:spcBef>
              <a:spcAft>
                <a:spcPts val="0"/>
              </a:spcAft>
              <a:buSzPts val="10400"/>
              <a:buNone/>
              <a:defRPr sz="10400"/>
            </a:lvl8pPr>
            <a:lvl9pPr lvl="8" rtl="0" algn="ctr">
              <a:spcBef>
                <a:spcPts val="0"/>
              </a:spcBef>
              <a:spcAft>
                <a:spcPts val="0"/>
              </a:spcAft>
              <a:buSzPts val="10400"/>
              <a:buNone/>
              <a:defRPr sz="10400"/>
            </a:lvl9pPr>
          </a:lstStyle>
          <a:p/>
        </p:txBody>
      </p:sp>
      <p:sp>
        <p:nvSpPr>
          <p:cNvPr id="516" name="Google Shape;516;g13edbe849d4_0_1143"/>
          <p:cNvSpPr txBox="1"/>
          <p:nvPr>
            <p:ph idx="1" type="subTitle"/>
          </p:nvPr>
        </p:nvSpPr>
        <p:spPr>
          <a:xfrm>
            <a:off x="5022761" y="3468912"/>
            <a:ext cx="8241000" cy="2253000"/>
          </a:xfrm>
          <a:prstGeom prst="rect">
            <a:avLst/>
          </a:prstGeom>
        </p:spPr>
        <p:txBody>
          <a:bodyPr anchorCtr="0" anchor="t" bIns="182850" lIns="182850" spcFirstLastPara="1" rIns="182850" wrap="square" tIns="182850">
            <a:noAutofit/>
          </a:bodyPr>
          <a:lstStyle>
            <a:lvl1pPr lvl="0" rtl="0" algn="ctr">
              <a:lnSpc>
                <a:spcPct val="100000"/>
              </a:lnSpc>
              <a:spcBef>
                <a:spcPts val="0"/>
              </a:spcBef>
              <a:spcAft>
                <a:spcPts val="0"/>
              </a:spcAft>
              <a:buSzPts val="5600"/>
              <a:buNone/>
              <a:defRPr/>
            </a:lvl1pPr>
            <a:lvl2pPr lvl="1" rtl="0" algn="ctr">
              <a:lnSpc>
                <a:spcPct val="100000"/>
              </a:lnSpc>
              <a:spcBef>
                <a:spcPts val="0"/>
              </a:spcBef>
              <a:spcAft>
                <a:spcPts val="0"/>
              </a:spcAft>
              <a:buSzPts val="5600"/>
              <a:buNone/>
              <a:defRPr sz="5600"/>
            </a:lvl2pPr>
            <a:lvl3pPr lvl="2" rtl="0" algn="ctr">
              <a:lnSpc>
                <a:spcPct val="100000"/>
              </a:lnSpc>
              <a:spcBef>
                <a:spcPts val="0"/>
              </a:spcBef>
              <a:spcAft>
                <a:spcPts val="0"/>
              </a:spcAft>
              <a:buSzPts val="5600"/>
              <a:buNone/>
              <a:defRPr sz="5600"/>
            </a:lvl3pPr>
            <a:lvl4pPr lvl="3" rtl="0" algn="ctr">
              <a:lnSpc>
                <a:spcPct val="100000"/>
              </a:lnSpc>
              <a:spcBef>
                <a:spcPts val="0"/>
              </a:spcBef>
              <a:spcAft>
                <a:spcPts val="0"/>
              </a:spcAft>
              <a:buSzPts val="5600"/>
              <a:buNone/>
              <a:defRPr sz="5600"/>
            </a:lvl4pPr>
            <a:lvl5pPr lvl="4" rtl="0" algn="ctr">
              <a:lnSpc>
                <a:spcPct val="100000"/>
              </a:lnSpc>
              <a:spcBef>
                <a:spcPts val="0"/>
              </a:spcBef>
              <a:spcAft>
                <a:spcPts val="0"/>
              </a:spcAft>
              <a:buSzPts val="5600"/>
              <a:buNone/>
              <a:defRPr sz="5600"/>
            </a:lvl5pPr>
            <a:lvl6pPr lvl="5" rtl="0" algn="ctr">
              <a:lnSpc>
                <a:spcPct val="100000"/>
              </a:lnSpc>
              <a:spcBef>
                <a:spcPts val="0"/>
              </a:spcBef>
              <a:spcAft>
                <a:spcPts val="0"/>
              </a:spcAft>
              <a:buSzPts val="5600"/>
              <a:buNone/>
              <a:defRPr sz="5600"/>
            </a:lvl6pPr>
            <a:lvl7pPr lvl="6" rtl="0" algn="ctr">
              <a:lnSpc>
                <a:spcPct val="100000"/>
              </a:lnSpc>
              <a:spcBef>
                <a:spcPts val="0"/>
              </a:spcBef>
              <a:spcAft>
                <a:spcPts val="0"/>
              </a:spcAft>
              <a:buSzPts val="5600"/>
              <a:buNone/>
              <a:defRPr sz="5600"/>
            </a:lvl7pPr>
            <a:lvl8pPr lvl="7" rtl="0" algn="ctr">
              <a:lnSpc>
                <a:spcPct val="100000"/>
              </a:lnSpc>
              <a:spcBef>
                <a:spcPts val="0"/>
              </a:spcBef>
              <a:spcAft>
                <a:spcPts val="0"/>
              </a:spcAft>
              <a:buSzPts val="5600"/>
              <a:buNone/>
              <a:defRPr sz="5600"/>
            </a:lvl8pPr>
            <a:lvl9pPr lvl="8" rtl="0" algn="ctr">
              <a:lnSpc>
                <a:spcPct val="100000"/>
              </a:lnSpc>
              <a:spcBef>
                <a:spcPts val="0"/>
              </a:spcBef>
              <a:spcAft>
                <a:spcPts val="0"/>
              </a:spcAft>
              <a:buSzPts val="5600"/>
              <a:buNone/>
              <a:defRPr sz="5600"/>
            </a:lvl9pPr>
          </a:lstStyle>
          <a:p/>
        </p:txBody>
      </p:sp>
      <p:sp>
        <p:nvSpPr>
          <p:cNvPr id="517" name="Google Shape;517;g13edbe849d4_0_1143"/>
          <p:cNvSpPr/>
          <p:nvPr/>
        </p:nvSpPr>
        <p:spPr>
          <a:xfrm rot="10800000">
            <a:off x="6817183" y="9610977"/>
            <a:ext cx="3439005" cy="2547391"/>
          </a:xfrm>
          <a:custGeom>
            <a:rect b="b" l="l" r="r" t="t"/>
            <a:pathLst>
              <a:path extrusionOk="0" h="26417" w="35666">
                <a:moveTo>
                  <a:pt x="18127" y="1"/>
                </a:moveTo>
                <a:cubicBezTo>
                  <a:pt x="13755" y="1"/>
                  <a:pt x="9223" y="876"/>
                  <a:pt x="8202" y="2046"/>
                </a:cubicBezTo>
                <a:cubicBezTo>
                  <a:pt x="1" y="3884"/>
                  <a:pt x="322" y="14800"/>
                  <a:pt x="2482" y="20812"/>
                </a:cubicBezTo>
                <a:cubicBezTo>
                  <a:pt x="4022" y="25111"/>
                  <a:pt x="9417" y="26416"/>
                  <a:pt x="14120" y="26416"/>
                </a:cubicBezTo>
                <a:cubicBezTo>
                  <a:pt x="15835" y="26416"/>
                  <a:pt x="17457" y="26243"/>
                  <a:pt x="18767" y="25977"/>
                </a:cubicBezTo>
                <a:cubicBezTo>
                  <a:pt x="28427" y="23993"/>
                  <a:pt x="35665" y="5344"/>
                  <a:pt x="24779" y="966"/>
                </a:cubicBezTo>
                <a:cubicBezTo>
                  <a:pt x="23070" y="287"/>
                  <a:pt x="20625" y="1"/>
                  <a:pt x="18127"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nvGrpSpPr>
          <p:cNvPr id="518" name="Google Shape;518;g13edbe849d4_0_1143"/>
          <p:cNvGrpSpPr/>
          <p:nvPr/>
        </p:nvGrpSpPr>
        <p:grpSpPr>
          <a:xfrm rot="-5400000">
            <a:off x="-1217868" y="7524731"/>
            <a:ext cx="5143416" cy="2402134"/>
            <a:chOff x="1438325" y="603625"/>
            <a:chExt cx="1613975" cy="753800"/>
          </a:xfrm>
        </p:grpSpPr>
        <p:sp>
          <p:nvSpPr>
            <p:cNvPr id="519" name="Google Shape;519;g13edbe849d4_0_1143"/>
            <p:cNvSpPr/>
            <p:nvPr/>
          </p:nvSpPr>
          <p:spPr>
            <a:xfrm>
              <a:off x="1609775" y="603625"/>
              <a:ext cx="1434125" cy="85425"/>
            </a:xfrm>
            <a:custGeom>
              <a:rect b="b" l="l" r="r" t="t"/>
              <a:pathLst>
                <a:path extrusionOk="0" h="3417" w="57365">
                  <a:moveTo>
                    <a:pt x="26543" y="1"/>
                  </a:moveTo>
                  <a:cubicBezTo>
                    <a:pt x="23079" y="1"/>
                    <a:pt x="19728" y="1067"/>
                    <a:pt x="16257" y="1286"/>
                  </a:cubicBezTo>
                  <a:cubicBezTo>
                    <a:pt x="14761" y="1379"/>
                    <a:pt x="13260" y="1411"/>
                    <a:pt x="11757" y="1411"/>
                  </a:cubicBezTo>
                  <a:cubicBezTo>
                    <a:pt x="8619" y="1411"/>
                    <a:pt x="5473" y="1273"/>
                    <a:pt x="2344" y="1273"/>
                  </a:cubicBezTo>
                  <a:cubicBezTo>
                    <a:pt x="1825" y="1273"/>
                    <a:pt x="1307" y="1277"/>
                    <a:pt x="789" y="1286"/>
                  </a:cubicBezTo>
                  <a:cubicBezTo>
                    <a:pt x="1" y="1286"/>
                    <a:pt x="1" y="2745"/>
                    <a:pt x="789" y="2745"/>
                  </a:cubicBezTo>
                  <a:cubicBezTo>
                    <a:pt x="2415" y="2764"/>
                    <a:pt x="4048" y="2773"/>
                    <a:pt x="5682" y="2773"/>
                  </a:cubicBezTo>
                  <a:cubicBezTo>
                    <a:pt x="9209" y="2773"/>
                    <a:pt x="12747" y="2728"/>
                    <a:pt x="16257" y="2628"/>
                  </a:cubicBezTo>
                  <a:cubicBezTo>
                    <a:pt x="18913" y="2535"/>
                    <a:pt x="21700" y="2262"/>
                    <a:pt x="24450" y="2262"/>
                  </a:cubicBezTo>
                  <a:cubicBezTo>
                    <a:pt x="25992" y="2262"/>
                    <a:pt x="27522" y="2348"/>
                    <a:pt x="29011" y="2599"/>
                  </a:cubicBezTo>
                  <a:cubicBezTo>
                    <a:pt x="30747" y="2901"/>
                    <a:pt x="32483" y="2980"/>
                    <a:pt x="34218" y="2980"/>
                  </a:cubicBezTo>
                  <a:cubicBezTo>
                    <a:pt x="36117" y="2980"/>
                    <a:pt x="38015" y="2886"/>
                    <a:pt x="39914" y="2886"/>
                  </a:cubicBezTo>
                  <a:cubicBezTo>
                    <a:pt x="40979" y="2886"/>
                    <a:pt x="42043" y="2915"/>
                    <a:pt x="43108" y="3008"/>
                  </a:cubicBezTo>
                  <a:cubicBezTo>
                    <a:pt x="47631" y="3416"/>
                    <a:pt x="52126" y="3154"/>
                    <a:pt x="56649" y="3387"/>
                  </a:cubicBezTo>
                  <a:cubicBezTo>
                    <a:pt x="56667" y="3389"/>
                    <a:pt x="56684" y="3389"/>
                    <a:pt x="56701" y="3389"/>
                  </a:cubicBezTo>
                  <a:cubicBezTo>
                    <a:pt x="57351" y="3389"/>
                    <a:pt x="57365" y="2301"/>
                    <a:pt x="56795" y="2045"/>
                  </a:cubicBezTo>
                  <a:lnTo>
                    <a:pt x="56825" y="2045"/>
                  </a:lnTo>
                  <a:cubicBezTo>
                    <a:pt x="52709" y="60"/>
                    <a:pt x="48157" y="790"/>
                    <a:pt x="43808" y="498"/>
                  </a:cubicBezTo>
                  <a:cubicBezTo>
                    <a:pt x="42538" y="410"/>
                    <a:pt x="41276" y="367"/>
                    <a:pt x="40014" y="367"/>
                  </a:cubicBezTo>
                  <a:cubicBezTo>
                    <a:pt x="38752" y="367"/>
                    <a:pt x="37489" y="410"/>
                    <a:pt x="36220" y="498"/>
                  </a:cubicBezTo>
                  <a:cubicBezTo>
                    <a:pt x="35467" y="550"/>
                    <a:pt x="34709" y="577"/>
                    <a:pt x="33949" y="577"/>
                  </a:cubicBezTo>
                  <a:cubicBezTo>
                    <a:pt x="32177" y="577"/>
                    <a:pt x="30397" y="434"/>
                    <a:pt x="28661" y="148"/>
                  </a:cubicBezTo>
                  <a:cubicBezTo>
                    <a:pt x="27949" y="45"/>
                    <a:pt x="27244" y="1"/>
                    <a:pt x="26543"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20" name="Google Shape;520;g13edbe849d4_0_1143"/>
            <p:cNvSpPr/>
            <p:nvPr/>
          </p:nvSpPr>
          <p:spPr>
            <a:xfrm>
              <a:off x="1571825" y="716225"/>
              <a:ext cx="1432875" cy="101600"/>
            </a:xfrm>
            <a:custGeom>
              <a:rect b="b" l="l" r="r" t="t"/>
              <a:pathLst>
                <a:path extrusionOk="0" h="4064" w="57315">
                  <a:moveTo>
                    <a:pt x="2585" y="1"/>
                  </a:moveTo>
                  <a:cubicBezTo>
                    <a:pt x="2013" y="1"/>
                    <a:pt x="1474" y="121"/>
                    <a:pt x="1023" y="459"/>
                  </a:cubicBezTo>
                  <a:cubicBezTo>
                    <a:pt x="0" y="1214"/>
                    <a:pt x="664" y="2964"/>
                    <a:pt x="1573" y="2964"/>
                  </a:cubicBezTo>
                  <a:cubicBezTo>
                    <a:pt x="1753" y="2964"/>
                    <a:pt x="1943" y="2895"/>
                    <a:pt x="2132" y="2736"/>
                  </a:cubicBezTo>
                  <a:cubicBezTo>
                    <a:pt x="2312" y="2580"/>
                    <a:pt x="2563" y="2523"/>
                    <a:pt x="2847" y="2523"/>
                  </a:cubicBezTo>
                  <a:cubicBezTo>
                    <a:pt x="3577" y="2523"/>
                    <a:pt x="4525" y="2898"/>
                    <a:pt x="5050" y="2940"/>
                  </a:cubicBezTo>
                  <a:cubicBezTo>
                    <a:pt x="6013" y="3028"/>
                    <a:pt x="6947" y="3057"/>
                    <a:pt x="7911" y="3232"/>
                  </a:cubicBezTo>
                  <a:cubicBezTo>
                    <a:pt x="8688" y="3363"/>
                    <a:pt x="9489" y="3404"/>
                    <a:pt x="10299" y="3404"/>
                  </a:cubicBezTo>
                  <a:cubicBezTo>
                    <a:pt x="11648" y="3404"/>
                    <a:pt x="13018" y="3290"/>
                    <a:pt x="14331" y="3290"/>
                  </a:cubicBezTo>
                  <a:cubicBezTo>
                    <a:pt x="17234" y="3273"/>
                    <a:pt x="20168" y="3137"/>
                    <a:pt x="23096" y="3137"/>
                  </a:cubicBezTo>
                  <a:cubicBezTo>
                    <a:pt x="24996" y="3137"/>
                    <a:pt x="26894" y="3194"/>
                    <a:pt x="28778" y="3378"/>
                  </a:cubicBezTo>
                  <a:cubicBezTo>
                    <a:pt x="31025" y="3611"/>
                    <a:pt x="33331" y="3786"/>
                    <a:pt x="35607" y="3816"/>
                  </a:cubicBezTo>
                  <a:cubicBezTo>
                    <a:pt x="37577" y="3794"/>
                    <a:pt x="39546" y="3676"/>
                    <a:pt x="41516" y="3676"/>
                  </a:cubicBezTo>
                  <a:cubicBezTo>
                    <a:pt x="42202" y="3676"/>
                    <a:pt x="42889" y="3690"/>
                    <a:pt x="43575" y="3728"/>
                  </a:cubicBezTo>
                  <a:cubicBezTo>
                    <a:pt x="45700" y="3843"/>
                    <a:pt x="47996" y="4064"/>
                    <a:pt x="50280" y="4064"/>
                  </a:cubicBezTo>
                  <a:cubicBezTo>
                    <a:pt x="52637" y="4064"/>
                    <a:pt x="54982" y="3829"/>
                    <a:pt x="57117" y="2998"/>
                  </a:cubicBezTo>
                  <a:cubicBezTo>
                    <a:pt x="57315" y="2914"/>
                    <a:pt x="57294" y="2501"/>
                    <a:pt x="57080" y="2501"/>
                  </a:cubicBezTo>
                  <a:cubicBezTo>
                    <a:pt x="57073" y="2501"/>
                    <a:pt x="57066" y="2501"/>
                    <a:pt x="57058" y="2502"/>
                  </a:cubicBezTo>
                  <a:cubicBezTo>
                    <a:pt x="56804" y="2515"/>
                    <a:pt x="56549" y="2520"/>
                    <a:pt x="56294" y="2520"/>
                  </a:cubicBezTo>
                  <a:cubicBezTo>
                    <a:pt x="54116" y="2520"/>
                    <a:pt x="51901" y="2120"/>
                    <a:pt x="49733" y="2094"/>
                  </a:cubicBezTo>
                  <a:cubicBezTo>
                    <a:pt x="47223" y="2094"/>
                    <a:pt x="44742" y="1860"/>
                    <a:pt x="42232" y="1831"/>
                  </a:cubicBezTo>
                  <a:cubicBezTo>
                    <a:pt x="41396" y="1821"/>
                    <a:pt x="40559" y="1818"/>
                    <a:pt x="39722" y="1818"/>
                  </a:cubicBezTo>
                  <a:cubicBezTo>
                    <a:pt x="38049" y="1818"/>
                    <a:pt x="36376" y="1831"/>
                    <a:pt x="34703" y="1831"/>
                  </a:cubicBezTo>
                  <a:cubicBezTo>
                    <a:pt x="32193" y="1831"/>
                    <a:pt x="29770" y="1335"/>
                    <a:pt x="27260" y="1160"/>
                  </a:cubicBezTo>
                  <a:cubicBezTo>
                    <a:pt x="25626" y="1053"/>
                    <a:pt x="23982" y="1017"/>
                    <a:pt x="22333" y="1017"/>
                  </a:cubicBezTo>
                  <a:cubicBezTo>
                    <a:pt x="19037" y="1017"/>
                    <a:pt x="15722" y="1160"/>
                    <a:pt x="12434" y="1160"/>
                  </a:cubicBezTo>
                  <a:cubicBezTo>
                    <a:pt x="11545" y="1160"/>
                    <a:pt x="10588" y="1295"/>
                    <a:pt x="9666" y="1295"/>
                  </a:cubicBezTo>
                  <a:cubicBezTo>
                    <a:pt x="9378" y="1295"/>
                    <a:pt x="9093" y="1282"/>
                    <a:pt x="8815" y="1247"/>
                  </a:cubicBezTo>
                  <a:cubicBezTo>
                    <a:pt x="7940" y="1131"/>
                    <a:pt x="7006" y="839"/>
                    <a:pt x="6130" y="693"/>
                  </a:cubicBezTo>
                  <a:cubicBezTo>
                    <a:pt x="5141" y="534"/>
                    <a:pt x="3789" y="1"/>
                    <a:pt x="2585"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21" name="Google Shape;521;g13edbe849d4_0_1143"/>
            <p:cNvSpPr/>
            <p:nvPr/>
          </p:nvSpPr>
          <p:spPr>
            <a:xfrm>
              <a:off x="1510550" y="850250"/>
              <a:ext cx="1541750" cy="125300"/>
            </a:xfrm>
            <a:custGeom>
              <a:rect b="b" l="l" r="r" t="t"/>
              <a:pathLst>
                <a:path extrusionOk="0" h="5012" w="61670">
                  <a:moveTo>
                    <a:pt x="1747" y="0"/>
                  </a:moveTo>
                  <a:cubicBezTo>
                    <a:pt x="1690" y="0"/>
                    <a:pt x="1633" y="1"/>
                    <a:pt x="1577" y="1"/>
                  </a:cubicBezTo>
                  <a:cubicBezTo>
                    <a:pt x="2" y="30"/>
                    <a:pt x="0" y="2923"/>
                    <a:pt x="1488" y="2923"/>
                  </a:cubicBezTo>
                  <a:cubicBezTo>
                    <a:pt x="1517" y="2923"/>
                    <a:pt x="1547" y="2922"/>
                    <a:pt x="1577" y="2920"/>
                  </a:cubicBezTo>
                  <a:cubicBezTo>
                    <a:pt x="2039" y="2886"/>
                    <a:pt x="2503" y="2871"/>
                    <a:pt x="2967" y="2871"/>
                  </a:cubicBezTo>
                  <a:cubicBezTo>
                    <a:pt x="6950" y="2871"/>
                    <a:pt x="10973" y="3983"/>
                    <a:pt x="14973" y="4087"/>
                  </a:cubicBezTo>
                  <a:cubicBezTo>
                    <a:pt x="17162" y="4146"/>
                    <a:pt x="19351" y="4788"/>
                    <a:pt x="21569" y="4934"/>
                  </a:cubicBezTo>
                  <a:cubicBezTo>
                    <a:pt x="22425" y="4992"/>
                    <a:pt x="23284" y="5012"/>
                    <a:pt x="24145" y="5012"/>
                  </a:cubicBezTo>
                  <a:cubicBezTo>
                    <a:pt x="25865" y="5012"/>
                    <a:pt x="27591" y="4934"/>
                    <a:pt x="29303" y="4934"/>
                  </a:cubicBezTo>
                  <a:cubicBezTo>
                    <a:pt x="34673" y="4905"/>
                    <a:pt x="39926" y="4117"/>
                    <a:pt x="45267" y="3766"/>
                  </a:cubicBezTo>
                  <a:cubicBezTo>
                    <a:pt x="46230" y="3698"/>
                    <a:pt x="47192" y="3683"/>
                    <a:pt x="48155" y="3683"/>
                  </a:cubicBezTo>
                  <a:cubicBezTo>
                    <a:pt x="48936" y="3683"/>
                    <a:pt x="49717" y="3693"/>
                    <a:pt x="50498" y="3693"/>
                  </a:cubicBezTo>
                  <a:cubicBezTo>
                    <a:pt x="51235" y="3693"/>
                    <a:pt x="51972" y="3684"/>
                    <a:pt x="52709" y="3650"/>
                  </a:cubicBezTo>
                  <a:cubicBezTo>
                    <a:pt x="55453" y="3533"/>
                    <a:pt x="58138" y="2686"/>
                    <a:pt x="60852" y="2249"/>
                  </a:cubicBezTo>
                  <a:cubicBezTo>
                    <a:pt x="61640" y="2103"/>
                    <a:pt x="61669" y="819"/>
                    <a:pt x="60852" y="731"/>
                  </a:cubicBezTo>
                  <a:lnTo>
                    <a:pt x="60852" y="702"/>
                  </a:lnTo>
                  <a:cubicBezTo>
                    <a:pt x="60427" y="659"/>
                    <a:pt x="60003" y="641"/>
                    <a:pt x="59580" y="641"/>
                  </a:cubicBezTo>
                  <a:cubicBezTo>
                    <a:pt x="57392" y="641"/>
                    <a:pt x="55232" y="1125"/>
                    <a:pt x="53030" y="1198"/>
                  </a:cubicBezTo>
                  <a:cubicBezTo>
                    <a:pt x="52457" y="1217"/>
                    <a:pt x="51884" y="1224"/>
                    <a:pt x="51313" y="1224"/>
                  </a:cubicBezTo>
                  <a:cubicBezTo>
                    <a:pt x="50127" y="1224"/>
                    <a:pt x="48945" y="1196"/>
                    <a:pt x="47760" y="1196"/>
                  </a:cubicBezTo>
                  <a:cubicBezTo>
                    <a:pt x="46931" y="1196"/>
                    <a:pt x="46101" y="1210"/>
                    <a:pt x="45267" y="1256"/>
                  </a:cubicBezTo>
                  <a:cubicBezTo>
                    <a:pt x="39926" y="1577"/>
                    <a:pt x="34702" y="2365"/>
                    <a:pt x="29303" y="2365"/>
                  </a:cubicBezTo>
                  <a:cubicBezTo>
                    <a:pt x="27809" y="2365"/>
                    <a:pt x="26285" y="2416"/>
                    <a:pt x="24761" y="2416"/>
                  </a:cubicBezTo>
                  <a:cubicBezTo>
                    <a:pt x="23694" y="2416"/>
                    <a:pt x="22626" y="2391"/>
                    <a:pt x="21569" y="2307"/>
                  </a:cubicBezTo>
                  <a:cubicBezTo>
                    <a:pt x="19351" y="2161"/>
                    <a:pt x="17191" y="1548"/>
                    <a:pt x="14973" y="1431"/>
                  </a:cubicBezTo>
                  <a:cubicBezTo>
                    <a:pt x="12813" y="1344"/>
                    <a:pt x="10712" y="994"/>
                    <a:pt x="8581" y="760"/>
                  </a:cubicBezTo>
                  <a:cubicBezTo>
                    <a:pt x="6303" y="561"/>
                    <a:pt x="4025" y="0"/>
                    <a:pt x="1747"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22" name="Google Shape;522;g13edbe849d4_0_1143"/>
            <p:cNvSpPr/>
            <p:nvPr/>
          </p:nvSpPr>
          <p:spPr>
            <a:xfrm>
              <a:off x="1497425" y="1008550"/>
              <a:ext cx="1496500" cy="73300"/>
            </a:xfrm>
            <a:custGeom>
              <a:rect b="b" l="l" r="r" t="t"/>
              <a:pathLst>
                <a:path extrusionOk="0" h="2932" w="59860">
                  <a:moveTo>
                    <a:pt x="1277" y="0"/>
                  </a:moveTo>
                  <a:cubicBezTo>
                    <a:pt x="1" y="0"/>
                    <a:pt x="23" y="2483"/>
                    <a:pt x="1343" y="2483"/>
                  </a:cubicBezTo>
                  <a:cubicBezTo>
                    <a:pt x="3563" y="2483"/>
                    <a:pt x="5810" y="2835"/>
                    <a:pt x="8059" y="2835"/>
                  </a:cubicBezTo>
                  <a:cubicBezTo>
                    <a:pt x="8145" y="2835"/>
                    <a:pt x="8232" y="2835"/>
                    <a:pt x="8318" y="2834"/>
                  </a:cubicBezTo>
                  <a:lnTo>
                    <a:pt x="15585" y="2804"/>
                  </a:lnTo>
                  <a:cubicBezTo>
                    <a:pt x="15904" y="2802"/>
                    <a:pt x="16222" y="2802"/>
                    <a:pt x="16540" y="2802"/>
                  </a:cubicBezTo>
                  <a:cubicBezTo>
                    <a:pt x="20354" y="2802"/>
                    <a:pt x="24168" y="2932"/>
                    <a:pt x="28000" y="2932"/>
                  </a:cubicBezTo>
                  <a:cubicBezTo>
                    <a:pt x="28599" y="2932"/>
                    <a:pt x="29198" y="2928"/>
                    <a:pt x="29799" y="2921"/>
                  </a:cubicBezTo>
                  <a:cubicBezTo>
                    <a:pt x="34585" y="2834"/>
                    <a:pt x="39284" y="2863"/>
                    <a:pt x="44041" y="2629"/>
                  </a:cubicBezTo>
                  <a:cubicBezTo>
                    <a:pt x="49207" y="2367"/>
                    <a:pt x="54343" y="1666"/>
                    <a:pt x="59480" y="1374"/>
                  </a:cubicBezTo>
                  <a:cubicBezTo>
                    <a:pt x="59859" y="1345"/>
                    <a:pt x="59859" y="703"/>
                    <a:pt x="59480" y="703"/>
                  </a:cubicBezTo>
                  <a:lnTo>
                    <a:pt x="59509" y="703"/>
                  </a:lnTo>
                  <a:cubicBezTo>
                    <a:pt x="57062" y="593"/>
                    <a:pt x="54667" y="380"/>
                    <a:pt x="52202" y="380"/>
                  </a:cubicBezTo>
                  <a:cubicBezTo>
                    <a:pt x="52050" y="380"/>
                    <a:pt x="51898" y="380"/>
                    <a:pt x="51746" y="382"/>
                  </a:cubicBezTo>
                  <a:cubicBezTo>
                    <a:pt x="49294" y="440"/>
                    <a:pt x="46843" y="586"/>
                    <a:pt x="44391" y="674"/>
                  </a:cubicBezTo>
                  <a:cubicBezTo>
                    <a:pt x="42119" y="755"/>
                    <a:pt x="39854" y="780"/>
                    <a:pt x="37589" y="780"/>
                  </a:cubicBezTo>
                  <a:cubicBezTo>
                    <a:pt x="34995" y="780"/>
                    <a:pt x="32401" y="748"/>
                    <a:pt x="29799" y="732"/>
                  </a:cubicBezTo>
                  <a:cubicBezTo>
                    <a:pt x="25158" y="732"/>
                    <a:pt x="20547" y="499"/>
                    <a:pt x="15936" y="499"/>
                  </a:cubicBezTo>
                  <a:cubicBezTo>
                    <a:pt x="13396" y="499"/>
                    <a:pt x="10857" y="499"/>
                    <a:pt x="8318" y="528"/>
                  </a:cubicBezTo>
                  <a:cubicBezTo>
                    <a:pt x="7559" y="528"/>
                    <a:pt x="6788" y="554"/>
                    <a:pt x="6020" y="554"/>
                  </a:cubicBezTo>
                  <a:cubicBezTo>
                    <a:pt x="5636" y="554"/>
                    <a:pt x="5254" y="547"/>
                    <a:pt x="4874" y="528"/>
                  </a:cubicBezTo>
                  <a:cubicBezTo>
                    <a:pt x="3707" y="470"/>
                    <a:pt x="2540" y="61"/>
                    <a:pt x="1343" y="3"/>
                  </a:cubicBezTo>
                  <a:cubicBezTo>
                    <a:pt x="1320" y="1"/>
                    <a:pt x="1298" y="0"/>
                    <a:pt x="1277"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23" name="Google Shape;523;g13edbe849d4_0_1143"/>
            <p:cNvSpPr/>
            <p:nvPr/>
          </p:nvSpPr>
          <p:spPr>
            <a:xfrm>
              <a:off x="1485025" y="1146350"/>
              <a:ext cx="1516200" cy="78150"/>
            </a:xfrm>
            <a:custGeom>
              <a:rect b="b" l="l" r="r" t="t"/>
              <a:pathLst>
                <a:path extrusionOk="0" h="3126" w="60648">
                  <a:moveTo>
                    <a:pt x="1663" y="1"/>
                  </a:moveTo>
                  <a:cubicBezTo>
                    <a:pt x="1537" y="1"/>
                    <a:pt x="1411" y="3"/>
                    <a:pt x="1284" y="7"/>
                  </a:cubicBezTo>
                  <a:cubicBezTo>
                    <a:pt x="23" y="35"/>
                    <a:pt x="1" y="2402"/>
                    <a:pt x="1218" y="2402"/>
                  </a:cubicBezTo>
                  <a:cubicBezTo>
                    <a:pt x="1240" y="2402"/>
                    <a:pt x="1262" y="2401"/>
                    <a:pt x="1284" y="2400"/>
                  </a:cubicBezTo>
                  <a:cubicBezTo>
                    <a:pt x="1551" y="2385"/>
                    <a:pt x="1818" y="2378"/>
                    <a:pt x="2084" y="2378"/>
                  </a:cubicBezTo>
                  <a:cubicBezTo>
                    <a:pt x="4873" y="2378"/>
                    <a:pt x="7631" y="3126"/>
                    <a:pt x="10414" y="3126"/>
                  </a:cubicBezTo>
                  <a:cubicBezTo>
                    <a:pt x="10998" y="3126"/>
                    <a:pt x="11584" y="3093"/>
                    <a:pt x="12171" y="3013"/>
                  </a:cubicBezTo>
                  <a:cubicBezTo>
                    <a:pt x="14622" y="2692"/>
                    <a:pt x="17190" y="2779"/>
                    <a:pt x="19671" y="2721"/>
                  </a:cubicBezTo>
                  <a:cubicBezTo>
                    <a:pt x="20042" y="2713"/>
                    <a:pt x="20412" y="2709"/>
                    <a:pt x="20782" y="2709"/>
                  </a:cubicBezTo>
                  <a:cubicBezTo>
                    <a:pt x="23090" y="2709"/>
                    <a:pt x="25383" y="2850"/>
                    <a:pt x="27697" y="2925"/>
                  </a:cubicBezTo>
                  <a:cubicBezTo>
                    <a:pt x="28211" y="2939"/>
                    <a:pt x="28725" y="2945"/>
                    <a:pt x="29239" y="2945"/>
                  </a:cubicBezTo>
                  <a:cubicBezTo>
                    <a:pt x="34182" y="2945"/>
                    <a:pt x="39126" y="2368"/>
                    <a:pt x="44070" y="2341"/>
                  </a:cubicBezTo>
                  <a:cubicBezTo>
                    <a:pt x="46697" y="2312"/>
                    <a:pt x="49294" y="2371"/>
                    <a:pt x="51921" y="2196"/>
                  </a:cubicBezTo>
                  <a:cubicBezTo>
                    <a:pt x="54723" y="2050"/>
                    <a:pt x="57408" y="1320"/>
                    <a:pt x="60209" y="941"/>
                  </a:cubicBezTo>
                  <a:cubicBezTo>
                    <a:pt x="60647" y="882"/>
                    <a:pt x="60647" y="153"/>
                    <a:pt x="60209" y="94"/>
                  </a:cubicBezTo>
                  <a:cubicBezTo>
                    <a:pt x="59640" y="57"/>
                    <a:pt x="59071" y="42"/>
                    <a:pt x="58502" y="42"/>
                  </a:cubicBezTo>
                  <a:cubicBezTo>
                    <a:pt x="56415" y="42"/>
                    <a:pt x="54329" y="240"/>
                    <a:pt x="52242" y="240"/>
                  </a:cubicBezTo>
                  <a:cubicBezTo>
                    <a:pt x="49528" y="240"/>
                    <a:pt x="46813" y="182"/>
                    <a:pt x="44070" y="182"/>
                  </a:cubicBezTo>
                  <a:cubicBezTo>
                    <a:pt x="39267" y="182"/>
                    <a:pt x="34465" y="679"/>
                    <a:pt x="29662" y="679"/>
                  </a:cubicBezTo>
                  <a:cubicBezTo>
                    <a:pt x="29007" y="679"/>
                    <a:pt x="28352" y="670"/>
                    <a:pt x="27697" y="649"/>
                  </a:cubicBezTo>
                  <a:cubicBezTo>
                    <a:pt x="24723" y="547"/>
                    <a:pt x="21749" y="415"/>
                    <a:pt x="18769" y="415"/>
                  </a:cubicBezTo>
                  <a:cubicBezTo>
                    <a:pt x="16632" y="415"/>
                    <a:pt x="14491" y="483"/>
                    <a:pt x="12346" y="678"/>
                  </a:cubicBezTo>
                  <a:cubicBezTo>
                    <a:pt x="11528" y="767"/>
                    <a:pt x="10706" y="812"/>
                    <a:pt x="9882" y="812"/>
                  </a:cubicBezTo>
                  <a:cubicBezTo>
                    <a:pt x="8823" y="812"/>
                    <a:pt x="7764" y="738"/>
                    <a:pt x="6713" y="590"/>
                  </a:cubicBezTo>
                  <a:cubicBezTo>
                    <a:pt x="5057" y="346"/>
                    <a:pt x="3350" y="1"/>
                    <a:pt x="1663"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24" name="Google Shape;524;g13edbe849d4_0_1143"/>
            <p:cNvSpPr/>
            <p:nvPr/>
          </p:nvSpPr>
          <p:spPr>
            <a:xfrm>
              <a:off x="1438325" y="1265625"/>
              <a:ext cx="1534425" cy="91800"/>
            </a:xfrm>
            <a:custGeom>
              <a:rect b="b" l="l" r="r" t="t"/>
              <a:pathLst>
                <a:path extrusionOk="0" h="3672" w="61377">
                  <a:moveTo>
                    <a:pt x="2769" y="0"/>
                  </a:moveTo>
                  <a:cubicBezTo>
                    <a:pt x="2262" y="0"/>
                    <a:pt x="1752" y="22"/>
                    <a:pt x="1255" y="22"/>
                  </a:cubicBezTo>
                  <a:cubicBezTo>
                    <a:pt x="0" y="22"/>
                    <a:pt x="0" y="2357"/>
                    <a:pt x="1255" y="2357"/>
                  </a:cubicBezTo>
                  <a:cubicBezTo>
                    <a:pt x="1416" y="2352"/>
                    <a:pt x="1578" y="2350"/>
                    <a:pt x="1741" y="2350"/>
                  </a:cubicBezTo>
                  <a:cubicBezTo>
                    <a:pt x="2578" y="2350"/>
                    <a:pt x="3430" y="2414"/>
                    <a:pt x="4261" y="2561"/>
                  </a:cubicBezTo>
                  <a:cubicBezTo>
                    <a:pt x="4525" y="2610"/>
                    <a:pt x="4789" y="2627"/>
                    <a:pt x="5053" y="2627"/>
                  </a:cubicBezTo>
                  <a:cubicBezTo>
                    <a:pt x="5697" y="2627"/>
                    <a:pt x="6344" y="2524"/>
                    <a:pt x="6998" y="2524"/>
                  </a:cubicBezTo>
                  <a:cubicBezTo>
                    <a:pt x="7204" y="2524"/>
                    <a:pt x="7410" y="2535"/>
                    <a:pt x="7618" y="2561"/>
                  </a:cubicBezTo>
                  <a:cubicBezTo>
                    <a:pt x="9748" y="2824"/>
                    <a:pt x="11879" y="3203"/>
                    <a:pt x="14039" y="3232"/>
                  </a:cubicBezTo>
                  <a:cubicBezTo>
                    <a:pt x="16378" y="3289"/>
                    <a:pt x="18717" y="3672"/>
                    <a:pt x="21056" y="3672"/>
                  </a:cubicBezTo>
                  <a:cubicBezTo>
                    <a:pt x="21139" y="3672"/>
                    <a:pt x="21222" y="3671"/>
                    <a:pt x="21306" y="3670"/>
                  </a:cubicBezTo>
                  <a:cubicBezTo>
                    <a:pt x="23933" y="3643"/>
                    <a:pt x="26534" y="3405"/>
                    <a:pt x="29133" y="3405"/>
                  </a:cubicBezTo>
                  <a:cubicBezTo>
                    <a:pt x="29277" y="3405"/>
                    <a:pt x="29421" y="3406"/>
                    <a:pt x="29565" y="3407"/>
                  </a:cubicBezTo>
                  <a:cubicBezTo>
                    <a:pt x="29644" y="3408"/>
                    <a:pt x="29723" y="3408"/>
                    <a:pt x="29801" y="3408"/>
                  </a:cubicBezTo>
                  <a:cubicBezTo>
                    <a:pt x="35002" y="3408"/>
                    <a:pt x="40092" y="2472"/>
                    <a:pt x="45296" y="2357"/>
                  </a:cubicBezTo>
                  <a:cubicBezTo>
                    <a:pt x="47952" y="2328"/>
                    <a:pt x="50637" y="2357"/>
                    <a:pt x="53293" y="2240"/>
                  </a:cubicBezTo>
                  <a:cubicBezTo>
                    <a:pt x="54577" y="2182"/>
                    <a:pt x="55919" y="2211"/>
                    <a:pt x="57203" y="2065"/>
                  </a:cubicBezTo>
                  <a:cubicBezTo>
                    <a:pt x="58488" y="1919"/>
                    <a:pt x="59655" y="1510"/>
                    <a:pt x="60939" y="1394"/>
                  </a:cubicBezTo>
                  <a:cubicBezTo>
                    <a:pt x="61377" y="1306"/>
                    <a:pt x="61377" y="664"/>
                    <a:pt x="60939" y="577"/>
                  </a:cubicBezTo>
                  <a:cubicBezTo>
                    <a:pt x="58153" y="188"/>
                    <a:pt x="55296" y="96"/>
                    <a:pt x="52441" y="96"/>
                  </a:cubicBezTo>
                  <a:cubicBezTo>
                    <a:pt x="50152" y="96"/>
                    <a:pt x="47864" y="155"/>
                    <a:pt x="45617" y="168"/>
                  </a:cubicBezTo>
                  <a:cubicBezTo>
                    <a:pt x="40553" y="195"/>
                    <a:pt x="35568" y="1053"/>
                    <a:pt x="30489" y="1053"/>
                  </a:cubicBezTo>
                  <a:cubicBezTo>
                    <a:pt x="30181" y="1053"/>
                    <a:pt x="29873" y="1050"/>
                    <a:pt x="29565" y="1043"/>
                  </a:cubicBezTo>
                  <a:cubicBezTo>
                    <a:pt x="29440" y="1042"/>
                    <a:pt x="29315" y="1041"/>
                    <a:pt x="29190" y="1041"/>
                  </a:cubicBezTo>
                  <a:cubicBezTo>
                    <a:pt x="26686" y="1041"/>
                    <a:pt x="24157" y="1306"/>
                    <a:pt x="21656" y="1306"/>
                  </a:cubicBezTo>
                  <a:cubicBezTo>
                    <a:pt x="19204" y="1306"/>
                    <a:pt x="16753" y="898"/>
                    <a:pt x="14330" y="898"/>
                  </a:cubicBezTo>
                  <a:cubicBezTo>
                    <a:pt x="12025" y="898"/>
                    <a:pt x="9748" y="372"/>
                    <a:pt x="7443" y="197"/>
                  </a:cubicBezTo>
                  <a:cubicBezTo>
                    <a:pt x="7203" y="171"/>
                    <a:pt x="6967" y="163"/>
                    <a:pt x="6733" y="163"/>
                  </a:cubicBezTo>
                  <a:cubicBezTo>
                    <a:pt x="6266" y="163"/>
                    <a:pt x="5808" y="197"/>
                    <a:pt x="5339" y="197"/>
                  </a:cubicBezTo>
                  <a:cubicBezTo>
                    <a:pt x="4988" y="197"/>
                    <a:pt x="4631" y="178"/>
                    <a:pt x="4261" y="110"/>
                  </a:cubicBezTo>
                  <a:cubicBezTo>
                    <a:pt x="3780" y="22"/>
                    <a:pt x="3276" y="0"/>
                    <a:pt x="2769"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sp>
        <p:nvSpPr>
          <p:cNvPr id="525" name="Google Shape;525;g13edbe849d4_0_1143"/>
          <p:cNvSpPr/>
          <p:nvPr/>
        </p:nvSpPr>
        <p:spPr>
          <a:xfrm rot="5400000">
            <a:off x="-335012" y="1234231"/>
            <a:ext cx="1958970" cy="2599511"/>
          </a:xfrm>
          <a:custGeom>
            <a:rect b="b" l="l" r="r" t="t"/>
            <a:pathLst>
              <a:path extrusionOk="0" h="43726" w="39109">
                <a:moveTo>
                  <a:pt x="22320" y="1"/>
                </a:moveTo>
                <a:cubicBezTo>
                  <a:pt x="20507" y="1"/>
                  <a:pt x="18704" y="165"/>
                  <a:pt x="16957" y="421"/>
                </a:cubicBezTo>
                <a:lnTo>
                  <a:pt x="15848" y="596"/>
                </a:lnTo>
                <a:cubicBezTo>
                  <a:pt x="11004" y="1326"/>
                  <a:pt x="5021" y="2435"/>
                  <a:pt x="2044" y="7046"/>
                </a:cubicBezTo>
                <a:cubicBezTo>
                  <a:pt x="59" y="10111"/>
                  <a:pt x="439" y="15393"/>
                  <a:pt x="293" y="19158"/>
                </a:cubicBezTo>
                <a:cubicBezTo>
                  <a:pt x="1" y="24090"/>
                  <a:pt x="88" y="29052"/>
                  <a:pt x="497" y="33984"/>
                </a:cubicBezTo>
                <a:cubicBezTo>
                  <a:pt x="1139" y="40668"/>
                  <a:pt x="4116" y="43411"/>
                  <a:pt x="9544" y="43586"/>
                </a:cubicBezTo>
                <a:cubicBezTo>
                  <a:pt x="12104" y="43664"/>
                  <a:pt x="14656" y="43725"/>
                  <a:pt x="17199" y="43725"/>
                </a:cubicBezTo>
                <a:cubicBezTo>
                  <a:pt x="19411" y="43725"/>
                  <a:pt x="21617" y="43679"/>
                  <a:pt x="23816" y="43557"/>
                </a:cubicBezTo>
                <a:cubicBezTo>
                  <a:pt x="27435" y="43353"/>
                  <a:pt x="31433" y="43557"/>
                  <a:pt x="34702" y="41660"/>
                </a:cubicBezTo>
                <a:cubicBezTo>
                  <a:pt x="37971" y="39763"/>
                  <a:pt x="38963" y="35560"/>
                  <a:pt x="39021" y="31299"/>
                </a:cubicBezTo>
                <a:cubicBezTo>
                  <a:pt x="39109" y="25987"/>
                  <a:pt x="38759" y="20646"/>
                  <a:pt x="38642" y="15306"/>
                </a:cubicBezTo>
                <a:cubicBezTo>
                  <a:pt x="38584" y="10694"/>
                  <a:pt x="37591" y="5616"/>
                  <a:pt x="33856" y="3135"/>
                </a:cubicBezTo>
                <a:cubicBezTo>
                  <a:pt x="30308" y="790"/>
                  <a:pt x="26293" y="1"/>
                  <a:pt x="22320" y="1"/>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26" name="Google Shape;526;g13edbe849d4_0_1143"/>
          <p:cNvSpPr/>
          <p:nvPr/>
        </p:nvSpPr>
        <p:spPr>
          <a:xfrm rot="-900022">
            <a:off x="7527615" y="9311273"/>
            <a:ext cx="3056963" cy="2768095"/>
          </a:xfrm>
          <a:custGeom>
            <a:rect b="b" l="l" r="r" t="t"/>
            <a:pathLst>
              <a:path extrusionOk="0" h="22779" w="25158">
                <a:moveTo>
                  <a:pt x="1080" y="2437"/>
                </a:moveTo>
                <a:lnTo>
                  <a:pt x="1080" y="2437"/>
                </a:lnTo>
                <a:cubicBezTo>
                  <a:pt x="2014" y="2554"/>
                  <a:pt x="3035" y="2583"/>
                  <a:pt x="3911" y="2875"/>
                </a:cubicBezTo>
                <a:cubicBezTo>
                  <a:pt x="4699" y="3196"/>
                  <a:pt x="5399" y="3663"/>
                  <a:pt x="5954" y="4305"/>
                </a:cubicBezTo>
                <a:cubicBezTo>
                  <a:pt x="5107" y="4159"/>
                  <a:pt x="4261" y="3896"/>
                  <a:pt x="3473" y="3546"/>
                </a:cubicBezTo>
                <a:cubicBezTo>
                  <a:pt x="2773" y="3283"/>
                  <a:pt x="1576" y="3020"/>
                  <a:pt x="1080" y="2437"/>
                </a:cubicBezTo>
                <a:close/>
                <a:moveTo>
                  <a:pt x="7474" y="5874"/>
                </a:moveTo>
                <a:cubicBezTo>
                  <a:pt x="7999" y="5874"/>
                  <a:pt x="8523" y="5905"/>
                  <a:pt x="9047" y="5997"/>
                </a:cubicBezTo>
                <a:cubicBezTo>
                  <a:pt x="8368" y="6403"/>
                  <a:pt x="7700" y="6562"/>
                  <a:pt x="7036" y="6562"/>
                </a:cubicBezTo>
                <a:cubicBezTo>
                  <a:pt x="6217" y="6562"/>
                  <a:pt x="5404" y="6320"/>
                  <a:pt x="4582" y="5997"/>
                </a:cubicBezTo>
                <a:cubicBezTo>
                  <a:pt x="5546" y="5978"/>
                  <a:pt x="6510" y="5874"/>
                  <a:pt x="7474" y="5874"/>
                </a:cubicBezTo>
                <a:close/>
                <a:moveTo>
                  <a:pt x="7150" y="627"/>
                </a:moveTo>
                <a:cubicBezTo>
                  <a:pt x="9281" y="2028"/>
                  <a:pt x="10711" y="4246"/>
                  <a:pt x="11120" y="6756"/>
                </a:cubicBezTo>
                <a:cubicBezTo>
                  <a:pt x="10186" y="6231"/>
                  <a:pt x="9631" y="4830"/>
                  <a:pt x="9106" y="3925"/>
                </a:cubicBezTo>
                <a:cubicBezTo>
                  <a:pt x="8435" y="2816"/>
                  <a:pt x="7792" y="1707"/>
                  <a:pt x="7150" y="627"/>
                </a:cubicBezTo>
                <a:close/>
                <a:moveTo>
                  <a:pt x="7794" y="7715"/>
                </a:moveTo>
                <a:cubicBezTo>
                  <a:pt x="8742" y="7715"/>
                  <a:pt x="9706" y="7828"/>
                  <a:pt x="10623" y="8011"/>
                </a:cubicBezTo>
                <a:cubicBezTo>
                  <a:pt x="11528" y="8274"/>
                  <a:pt x="12404" y="8653"/>
                  <a:pt x="13221" y="9120"/>
                </a:cubicBezTo>
                <a:cubicBezTo>
                  <a:pt x="13445" y="9245"/>
                  <a:pt x="13605" y="9433"/>
                  <a:pt x="13792" y="9576"/>
                </a:cubicBezTo>
                <a:lnTo>
                  <a:pt x="13792" y="9576"/>
                </a:lnTo>
                <a:cubicBezTo>
                  <a:pt x="12751" y="9261"/>
                  <a:pt x="11659" y="9197"/>
                  <a:pt x="10594" y="8945"/>
                </a:cubicBezTo>
                <a:cubicBezTo>
                  <a:pt x="9631" y="8712"/>
                  <a:pt x="8201" y="8449"/>
                  <a:pt x="7471" y="7719"/>
                </a:cubicBezTo>
                <a:cubicBezTo>
                  <a:pt x="7579" y="7716"/>
                  <a:pt x="7686" y="7715"/>
                  <a:pt x="7794" y="7715"/>
                </a:cubicBezTo>
                <a:close/>
                <a:moveTo>
                  <a:pt x="13133" y="3750"/>
                </a:moveTo>
                <a:cubicBezTo>
                  <a:pt x="13338" y="4071"/>
                  <a:pt x="13834" y="4626"/>
                  <a:pt x="14096" y="5063"/>
                </a:cubicBezTo>
                <a:cubicBezTo>
                  <a:pt x="14476" y="5676"/>
                  <a:pt x="14797" y="6348"/>
                  <a:pt x="15089" y="7019"/>
                </a:cubicBezTo>
                <a:cubicBezTo>
                  <a:pt x="15643" y="8332"/>
                  <a:pt x="16110" y="9675"/>
                  <a:pt x="16490" y="11046"/>
                </a:cubicBezTo>
                <a:cubicBezTo>
                  <a:pt x="14709" y="9033"/>
                  <a:pt x="14009" y="6260"/>
                  <a:pt x="13133" y="3779"/>
                </a:cubicBezTo>
                <a:lnTo>
                  <a:pt x="13133" y="3750"/>
                </a:lnTo>
                <a:close/>
                <a:moveTo>
                  <a:pt x="17025" y="6914"/>
                </a:moveTo>
                <a:cubicBezTo>
                  <a:pt x="17083" y="7091"/>
                  <a:pt x="17318" y="7351"/>
                  <a:pt x="17453" y="7486"/>
                </a:cubicBezTo>
                <a:cubicBezTo>
                  <a:pt x="17686" y="7778"/>
                  <a:pt x="17891" y="8099"/>
                  <a:pt x="18124" y="8420"/>
                </a:cubicBezTo>
                <a:cubicBezTo>
                  <a:pt x="18445" y="8945"/>
                  <a:pt x="18737" y="9500"/>
                  <a:pt x="18970" y="10083"/>
                </a:cubicBezTo>
                <a:cubicBezTo>
                  <a:pt x="19436" y="11217"/>
                  <a:pt x="19756" y="12554"/>
                  <a:pt x="19499" y="13776"/>
                </a:cubicBezTo>
                <a:lnTo>
                  <a:pt x="19499" y="13776"/>
                </a:lnTo>
                <a:cubicBezTo>
                  <a:pt x="19427" y="13607"/>
                  <a:pt x="19349" y="13432"/>
                  <a:pt x="19233" y="13294"/>
                </a:cubicBezTo>
                <a:cubicBezTo>
                  <a:pt x="19116" y="13002"/>
                  <a:pt x="19029" y="12681"/>
                  <a:pt x="18912" y="12389"/>
                </a:cubicBezTo>
                <a:cubicBezTo>
                  <a:pt x="18708" y="11776"/>
                  <a:pt x="18474" y="11163"/>
                  <a:pt x="18270" y="10521"/>
                </a:cubicBezTo>
                <a:lnTo>
                  <a:pt x="17570" y="8537"/>
                </a:lnTo>
                <a:cubicBezTo>
                  <a:pt x="17342" y="8024"/>
                  <a:pt x="17169" y="7483"/>
                  <a:pt x="17025" y="6914"/>
                </a:cubicBezTo>
                <a:close/>
                <a:moveTo>
                  <a:pt x="11703" y="10784"/>
                </a:moveTo>
                <a:cubicBezTo>
                  <a:pt x="13046" y="10784"/>
                  <a:pt x="15556" y="12039"/>
                  <a:pt x="17803" y="13819"/>
                </a:cubicBezTo>
                <a:cubicBezTo>
                  <a:pt x="15643" y="13119"/>
                  <a:pt x="13775" y="11864"/>
                  <a:pt x="11703" y="10784"/>
                </a:cubicBezTo>
                <a:close/>
                <a:moveTo>
                  <a:pt x="20809" y="7398"/>
                </a:moveTo>
                <a:cubicBezTo>
                  <a:pt x="21072" y="10375"/>
                  <a:pt x="21918" y="13440"/>
                  <a:pt x="21685" y="16533"/>
                </a:cubicBezTo>
                <a:cubicBezTo>
                  <a:pt x="21364" y="14986"/>
                  <a:pt x="21218" y="13410"/>
                  <a:pt x="21043" y="11834"/>
                </a:cubicBezTo>
                <a:cubicBezTo>
                  <a:pt x="20867" y="10375"/>
                  <a:pt x="20546" y="8858"/>
                  <a:pt x="20809" y="7398"/>
                </a:cubicBezTo>
                <a:close/>
                <a:moveTo>
                  <a:pt x="14242" y="14140"/>
                </a:moveTo>
                <a:lnTo>
                  <a:pt x="14242" y="14140"/>
                </a:lnTo>
                <a:cubicBezTo>
                  <a:pt x="15322" y="14286"/>
                  <a:pt x="16285" y="14870"/>
                  <a:pt x="17190" y="15453"/>
                </a:cubicBezTo>
                <a:cubicBezTo>
                  <a:pt x="17715" y="15804"/>
                  <a:pt x="18212" y="16125"/>
                  <a:pt x="18737" y="16475"/>
                </a:cubicBezTo>
                <a:cubicBezTo>
                  <a:pt x="18905" y="16568"/>
                  <a:pt x="19191" y="16827"/>
                  <a:pt x="19444" y="17011"/>
                </a:cubicBezTo>
                <a:lnTo>
                  <a:pt x="19444" y="17011"/>
                </a:lnTo>
                <a:cubicBezTo>
                  <a:pt x="18582" y="16680"/>
                  <a:pt x="17743" y="16280"/>
                  <a:pt x="16927" y="15833"/>
                </a:cubicBezTo>
                <a:cubicBezTo>
                  <a:pt x="16023" y="15278"/>
                  <a:pt x="15118" y="14724"/>
                  <a:pt x="14242" y="14140"/>
                </a:cubicBezTo>
                <a:close/>
                <a:moveTo>
                  <a:pt x="24580" y="11219"/>
                </a:moveTo>
                <a:cubicBezTo>
                  <a:pt x="24682" y="11219"/>
                  <a:pt x="24667" y="11390"/>
                  <a:pt x="24691" y="11484"/>
                </a:cubicBezTo>
                <a:cubicBezTo>
                  <a:pt x="24778" y="12155"/>
                  <a:pt x="24807" y="12856"/>
                  <a:pt x="24749" y="13556"/>
                </a:cubicBezTo>
                <a:cubicBezTo>
                  <a:pt x="24778" y="14198"/>
                  <a:pt x="24749" y="14841"/>
                  <a:pt x="24720" y="15483"/>
                </a:cubicBezTo>
                <a:cubicBezTo>
                  <a:pt x="24662" y="16695"/>
                  <a:pt x="24547" y="18051"/>
                  <a:pt x="24008" y="19182"/>
                </a:cubicBezTo>
                <a:lnTo>
                  <a:pt x="24008" y="19182"/>
                </a:lnTo>
                <a:cubicBezTo>
                  <a:pt x="23861" y="18655"/>
                  <a:pt x="23961" y="17890"/>
                  <a:pt x="23961" y="17350"/>
                </a:cubicBezTo>
                <a:cubicBezTo>
                  <a:pt x="23961" y="16621"/>
                  <a:pt x="24019" y="15862"/>
                  <a:pt x="24107" y="15132"/>
                </a:cubicBezTo>
                <a:cubicBezTo>
                  <a:pt x="24165" y="14403"/>
                  <a:pt x="24224" y="13673"/>
                  <a:pt x="24311" y="12943"/>
                </a:cubicBezTo>
                <a:cubicBezTo>
                  <a:pt x="24341" y="12593"/>
                  <a:pt x="24399" y="12214"/>
                  <a:pt x="24428" y="11864"/>
                </a:cubicBezTo>
                <a:cubicBezTo>
                  <a:pt x="24428" y="11776"/>
                  <a:pt x="24428" y="11280"/>
                  <a:pt x="24486" y="11251"/>
                </a:cubicBezTo>
                <a:cubicBezTo>
                  <a:pt x="24525" y="11228"/>
                  <a:pt x="24556" y="11219"/>
                  <a:pt x="24580" y="11219"/>
                </a:cubicBezTo>
                <a:close/>
                <a:moveTo>
                  <a:pt x="15468" y="17642"/>
                </a:moveTo>
                <a:cubicBezTo>
                  <a:pt x="18270" y="17876"/>
                  <a:pt x="20780" y="18810"/>
                  <a:pt x="22969" y="20999"/>
                </a:cubicBezTo>
                <a:cubicBezTo>
                  <a:pt x="20342" y="20181"/>
                  <a:pt x="17832" y="19043"/>
                  <a:pt x="15468" y="17671"/>
                </a:cubicBezTo>
                <a:lnTo>
                  <a:pt x="15468" y="17642"/>
                </a:lnTo>
                <a:close/>
                <a:moveTo>
                  <a:pt x="6743" y="0"/>
                </a:moveTo>
                <a:cubicBezTo>
                  <a:pt x="6402" y="0"/>
                  <a:pt x="6975" y="997"/>
                  <a:pt x="7121" y="1240"/>
                </a:cubicBezTo>
                <a:lnTo>
                  <a:pt x="8639" y="3750"/>
                </a:lnTo>
                <a:cubicBezTo>
                  <a:pt x="9135" y="4480"/>
                  <a:pt x="9573" y="5268"/>
                  <a:pt x="9952" y="6056"/>
                </a:cubicBezTo>
                <a:cubicBezTo>
                  <a:pt x="9077" y="5618"/>
                  <a:pt x="8172" y="5180"/>
                  <a:pt x="7326" y="4772"/>
                </a:cubicBezTo>
                <a:cubicBezTo>
                  <a:pt x="6479" y="4334"/>
                  <a:pt x="5895" y="3663"/>
                  <a:pt x="5137" y="3166"/>
                </a:cubicBezTo>
                <a:cubicBezTo>
                  <a:pt x="4378" y="2670"/>
                  <a:pt x="3502" y="2378"/>
                  <a:pt x="2598" y="2320"/>
                </a:cubicBezTo>
                <a:cubicBezTo>
                  <a:pt x="2059" y="2260"/>
                  <a:pt x="1399" y="2119"/>
                  <a:pt x="792" y="2119"/>
                </a:cubicBezTo>
                <a:cubicBezTo>
                  <a:pt x="510" y="2119"/>
                  <a:pt x="241" y="2149"/>
                  <a:pt x="0" y="2232"/>
                </a:cubicBezTo>
                <a:cubicBezTo>
                  <a:pt x="642" y="2699"/>
                  <a:pt x="1343" y="3050"/>
                  <a:pt x="2072" y="3342"/>
                </a:cubicBezTo>
                <a:cubicBezTo>
                  <a:pt x="2714" y="3633"/>
                  <a:pt x="3386" y="3925"/>
                  <a:pt x="4057" y="4159"/>
                </a:cubicBezTo>
                <a:cubicBezTo>
                  <a:pt x="4699" y="4421"/>
                  <a:pt x="5399" y="4567"/>
                  <a:pt x="6100" y="4596"/>
                </a:cubicBezTo>
                <a:cubicBezTo>
                  <a:pt x="6859" y="4626"/>
                  <a:pt x="7442" y="5063"/>
                  <a:pt x="8114" y="5414"/>
                </a:cubicBezTo>
                <a:cubicBezTo>
                  <a:pt x="7326" y="5530"/>
                  <a:pt x="6538" y="5618"/>
                  <a:pt x="5720" y="5618"/>
                </a:cubicBezTo>
                <a:cubicBezTo>
                  <a:pt x="5577" y="5629"/>
                  <a:pt x="5434" y="5633"/>
                  <a:pt x="5291" y="5633"/>
                </a:cubicBezTo>
                <a:cubicBezTo>
                  <a:pt x="4987" y="5633"/>
                  <a:pt x="4683" y="5616"/>
                  <a:pt x="4379" y="5616"/>
                </a:cubicBezTo>
                <a:cubicBezTo>
                  <a:pt x="4067" y="5616"/>
                  <a:pt x="3756" y="5634"/>
                  <a:pt x="3444" y="5706"/>
                </a:cubicBezTo>
                <a:cubicBezTo>
                  <a:pt x="3969" y="6260"/>
                  <a:pt x="4845" y="6464"/>
                  <a:pt x="5574" y="6639"/>
                </a:cubicBezTo>
                <a:cubicBezTo>
                  <a:pt x="6023" y="6765"/>
                  <a:pt x="6483" y="6824"/>
                  <a:pt x="6940" y="6824"/>
                </a:cubicBezTo>
                <a:cubicBezTo>
                  <a:pt x="7226" y="6824"/>
                  <a:pt x="7511" y="6801"/>
                  <a:pt x="7792" y="6756"/>
                </a:cubicBezTo>
                <a:cubicBezTo>
                  <a:pt x="8230" y="6639"/>
                  <a:pt x="8639" y="6523"/>
                  <a:pt x="9018" y="6348"/>
                </a:cubicBezTo>
                <a:cubicBezTo>
                  <a:pt x="9136" y="6294"/>
                  <a:pt x="9258" y="6268"/>
                  <a:pt x="9376" y="6268"/>
                </a:cubicBezTo>
                <a:cubicBezTo>
                  <a:pt x="9580" y="6268"/>
                  <a:pt x="9775" y="6346"/>
                  <a:pt x="9923" y="6494"/>
                </a:cubicBezTo>
                <a:cubicBezTo>
                  <a:pt x="10886" y="7077"/>
                  <a:pt x="11791" y="7749"/>
                  <a:pt x="12725" y="8361"/>
                </a:cubicBezTo>
                <a:cubicBezTo>
                  <a:pt x="11762" y="7982"/>
                  <a:pt x="10740" y="7690"/>
                  <a:pt x="9719" y="7544"/>
                </a:cubicBezTo>
                <a:cubicBezTo>
                  <a:pt x="9206" y="7495"/>
                  <a:pt x="8553" y="7398"/>
                  <a:pt x="7940" y="7398"/>
                </a:cubicBezTo>
                <a:cubicBezTo>
                  <a:pt x="7471" y="7398"/>
                  <a:pt x="7025" y="7455"/>
                  <a:pt x="6683" y="7632"/>
                </a:cubicBezTo>
                <a:cubicBezTo>
                  <a:pt x="7121" y="8157"/>
                  <a:pt x="7763" y="8303"/>
                  <a:pt x="8405" y="8566"/>
                </a:cubicBezTo>
                <a:cubicBezTo>
                  <a:pt x="8960" y="8770"/>
                  <a:pt x="9544" y="8974"/>
                  <a:pt x="10127" y="9120"/>
                </a:cubicBezTo>
                <a:cubicBezTo>
                  <a:pt x="11181" y="9472"/>
                  <a:pt x="12279" y="9629"/>
                  <a:pt x="13382" y="9629"/>
                </a:cubicBezTo>
                <a:cubicBezTo>
                  <a:pt x="13539" y="9629"/>
                  <a:pt x="13695" y="9626"/>
                  <a:pt x="13852" y="9619"/>
                </a:cubicBezTo>
                <a:lnTo>
                  <a:pt x="13852" y="9619"/>
                </a:lnTo>
                <a:cubicBezTo>
                  <a:pt x="13865" y="9628"/>
                  <a:pt x="13879" y="9637"/>
                  <a:pt x="13892" y="9646"/>
                </a:cubicBezTo>
                <a:cubicBezTo>
                  <a:pt x="14067" y="9733"/>
                  <a:pt x="14301" y="9733"/>
                  <a:pt x="14476" y="9850"/>
                </a:cubicBezTo>
                <a:cubicBezTo>
                  <a:pt x="14914" y="10171"/>
                  <a:pt x="15322" y="10521"/>
                  <a:pt x="15672" y="10930"/>
                </a:cubicBezTo>
                <a:cubicBezTo>
                  <a:pt x="16577" y="11747"/>
                  <a:pt x="17394" y="12593"/>
                  <a:pt x="18241" y="13440"/>
                </a:cubicBezTo>
                <a:cubicBezTo>
                  <a:pt x="16752" y="12914"/>
                  <a:pt x="15585" y="11776"/>
                  <a:pt x="14126" y="11134"/>
                </a:cubicBezTo>
                <a:cubicBezTo>
                  <a:pt x="12847" y="10594"/>
                  <a:pt x="11458" y="10082"/>
                  <a:pt x="10067" y="10082"/>
                </a:cubicBezTo>
                <a:cubicBezTo>
                  <a:pt x="10028" y="10082"/>
                  <a:pt x="9990" y="10083"/>
                  <a:pt x="9952" y="10083"/>
                </a:cubicBezTo>
                <a:cubicBezTo>
                  <a:pt x="10915" y="10784"/>
                  <a:pt x="11937" y="11397"/>
                  <a:pt x="13017" y="11922"/>
                </a:cubicBezTo>
                <a:cubicBezTo>
                  <a:pt x="14067" y="12477"/>
                  <a:pt x="15176" y="13060"/>
                  <a:pt x="16256" y="13586"/>
                </a:cubicBezTo>
                <a:cubicBezTo>
                  <a:pt x="16811" y="13848"/>
                  <a:pt x="17394" y="14053"/>
                  <a:pt x="17978" y="14198"/>
                </a:cubicBezTo>
                <a:cubicBezTo>
                  <a:pt x="18562" y="14344"/>
                  <a:pt x="18941" y="14315"/>
                  <a:pt x="19350" y="14782"/>
                </a:cubicBezTo>
                <a:cubicBezTo>
                  <a:pt x="20167" y="15658"/>
                  <a:pt x="20897" y="16650"/>
                  <a:pt x="21626" y="17613"/>
                </a:cubicBezTo>
                <a:cubicBezTo>
                  <a:pt x="20079" y="17029"/>
                  <a:pt x="18795" y="16154"/>
                  <a:pt x="17424" y="15249"/>
                </a:cubicBezTo>
                <a:cubicBezTo>
                  <a:pt x="16752" y="14811"/>
                  <a:pt x="16023" y="14432"/>
                  <a:pt x="15264" y="14169"/>
                </a:cubicBezTo>
                <a:cubicBezTo>
                  <a:pt x="14729" y="13951"/>
                  <a:pt x="14134" y="13631"/>
                  <a:pt x="13563" y="13631"/>
                </a:cubicBezTo>
                <a:cubicBezTo>
                  <a:pt x="13448" y="13631"/>
                  <a:pt x="13333" y="13644"/>
                  <a:pt x="13221" y="13673"/>
                </a:cubicBezTo>
                <a:cubicBezTo>
                  <a:pt x="13746" y="14490"/>
                  <a:pt x="15060" y="15045"/>
                  <a:pt x="15906" y="15570"/>
                </a:cubicBezTo>
                <a:cubicBezTo>
                  <a:pt x="16723" y="16066"/>
                  <a:pt x="17540" y="16533"/>
                  <a:pt x="18416" y="16942"/>
                </a:cubicBezTo>
                <a:cubicBezTo>
                  <a:pt x="19291" y="17321"/>
                  <a:pt x="20196" y="17613"/>
                  <a:pt x="21130" y="17876"/>
                </a:cubicBezTo>
                <a:cubicBezTo>
                  <a:pt x="22181" y="18197"/>
                  <a:pt x="22531" y="18926"/>
                  <a:pt x="23086" y="19802"/>
                </a:cubicBezTo>
                <a:cubicBezTo>
                  <a:pt x="23202" y="20006"/>
                  <a:pt x="23961" y="21028"/>
                  <a:pt x="23669" y="21115"/>
                </a:cubicBezTo>
                <a:cubicBezTo>
                  <a:pt x="23666" y="21116"/>
                  <a:pt x="23662" y="21116"/>
                  <a:pt x="23658" y="21116"/>
                </a:cubicBezTo>
                <a:cubicBezTo>
                  <a:pt x="23463" y="21116"/>
                  <a:pt x="22732" y="20441"/>
                  <a:pt x="22589" y="20298"/>
                </a:cubicBezTo>
                <a:cubicBezTo>
                  <a:pt x="21860" y="19685"/>
                  <a:pt x="21101" y="19160"/>
                  <a:pt x="20284" y="18693"/>
                </a:cubicBezTo>
                <a:cubicBezTo>
                  <a:pt x="18981" y="18017"/>
                  <a:pt x="17228" y="17383"/>
                  <a:pt x="15668" y="17383"/>
                </a:cubicBezTo>
                <a:cubicBezTo>
                  <a:pt x="15410" y="17383"/>
                  <a:pt x="15158" y="17401"/>
                  <a:pt x="14914" y="17438"/>
                </a:cubicBezTo>
                <a:cubicBezTo>
                  <a:pt x="15176" y="18226"/>
                  <a:pt x="16490" y="18605"/>
                  <a:pt x="17161" y="18956"/>
                </a:cubicBezTo>
                <a:cubicBezTo>
                  <a:pt x="18036" y="19364"/>
                  <a:pt x="18970" y="19773"/>
                  <a:pt x="19875" y="20123"/>
                </a:cubicBezTo>
                <a:cubicBezTo>
                  <a:pt x="20780" y="20532"/>
                  <a:pt x="21685" y="20853"/>
                  <a:pt x="22619" y="21145"/>
                </a:cubicBezTo>
                <a:cubicBezTo>
                  <a:pt x="23027" y="21232"/>
                  <a:pt x="23728" y="21261"/>
                  <a:pt x="24049" y="21524"/>
                </a:cubicBezTo>
                <a:cubicBezTo>
                  <a:pt x="24341" y="21787"/>
                  <a:pt x="24516" y="22399"/>
                  <a:pt x="24691" y="22779"/>
                </a:cubicBezTo>
                <a:cubicBezTo>
                  <a:pt x="24778" y="22399"/>
                  <a:pt x="24428" y="21816"/>
                  <a:pt x="24311" y="21407"/>
                </a:cubicBezTo>
                <a:cubicBezTo>
                  <a:pt x="24165" y="21028"/>
                  <a:pt x="24107" y="20619"/>
                  <a:pt x="24136" y="20240"/>
                </a:cubicBezTo>
                <a:cubicBezTo>
                  <a:pt x="24195" y="19335"/>
                  <a:pt x="24574" y="18459"/>
                  <a:pt x="24749" y="17555"/>
                </a:cubicBezTo>
                <a:cubicBezTo>
                  <a:pt x="25070" y="15629"/>
                  <a:pt x="25158" y="13673"/>
                  <a:pt x="24983" y="11718"/>
                </a:cubicBezTo>
                <a:cubicBezTo>
                  <a:pt x="24983" y="11338"/>
                  <a:pt x="25041" y="10696"/>
                  <a:pt x="24866" y="10346"/>
                </a:cubicBezTo>
                <a:cubicBezTo>
                  <a:pt x="24790" y="10173"/>
                  <a:pt x="24724" y="10105"/>
                  <a:pt x="24666" y="10105"/>
                </a:cubicBezTo>
                <a:cubicBezTo>
                  <a:pt x="24481" y="10105"/>
                  <a:pt x="24385" y="10810"/>
                  <a:pt x="24341" y="10988"/>
                </a:cubicBezTo>
                <a:cubicBezTo>
                  <a:pt x="24165" y="11980"/>
                  <a:pt x="24019" y="12973"/>
                  <a:pt x="23903" y="13994"/>
                </a:cubicBezTo>
                <a:cubicBezTo>
                  <a:pt x="23669" y="16095"/>
                  <a:pt x="23611" y="18197"/>
                  <a:pt x="23786" y="20298"/>
                </a:cubicBezTo>
                <a:cubicBezTo>
                  <a:pt x="23173" y="19335"/>
                  <a:pt x="22385" y="18430"/>
                  <a:pt x="22181" y="17234"/>
                </a:cubicBezTo>
                <a:cubicBezTo>
                  <a:pt x="21977" y="16066"/>
                  <a:pt x="22064" y="14811"/>
                  <a:pt x="21977" y="13586"/>
                </a:cubicBezTo>
                <a:cubicBezTo>
                  <a:pt x="21860" y="12214"/>
                  <a:pt x="21655" y="10842"/>
                  <a:pt x="21451" y="9470"/>
                </a:cubicBezTo>
                <a:cubicBezTo>
                  <a:pt x="21276" y="8303"/>
                  <a:pt x="21276" y="6873"/>
                  <a:pt x="20722" y="5793"/>
                </a:cubicBezTo>
                <a:cubicBezTo>
                  <a:pt x="20050" y="7369"/>
                  <a:pt x="20488" y="9266"/>
                  <a:pt x="20663" y="10901"/>
                </a:cubicBezTo>
                <a:cubicBezTo>
                  <a:pt x="20867" y="12827"/>
                  <a:pt x="21101" y="14724"/>
                  <a:pt x="21305" y="16621"/>
                </a:cubicBezTo>
                <a:cubicBezTo>
                  <a:pt x="20751" y="15950"/>
                  <a:pt x="20050" y="15249"/>
                  <a:pt x="19963" y="14403"/>
                </a:cubicBezTo>
                <a:cubicBezTo>
                  <a:pt x="19875" y="13556"/>
                  <a:pt x="19963" y="12710"/>
                  <a:pt x="19817" y="11834"/>
                </a:cubicBezTo>
                <a:cubicBezTo>
                  <a:pt x="19554" y="10025"/>
                  <a:pt x="18620" y="8566"/>
                  <a:pt x="17628" y="7048"/>
                </a:cubicBezTo>
                <a:cubicBezTo>
                  <a:pt x="17394" y="6610"/>
                  <a:pt x="17132" y="6202"/>
                  <a:pt x="16811" y="5822"/>
                </a:cubicBezTo>
                <a:cubicBezTo>
                  <a:pt x="16691" y="5703"/>
                  <a:pt x="16592" y="5651"/>
                  <a:pt x="16517" y="5651"/>
                </a:cubicBezTo>
                <a:cubicBezTo>
                  <a:pt x="16372" y="5651"/>
                  <a:pt x="16315" y="5845"/>
                  <a:pt x="16373" y="6114"/>
                </a:cubicBezTo>
                <a:cubicBezTo>
                  <a:pt x="16460" y="6494"/>
                  <a:pt x="16606" y="6873"/>
                  <a:pt x="16782" y="7223"/>
                </a:cubicBezTo>
                <a:cubicBezTo>
                  <a:pt x="16957" y="7690"/>
                  <a:pt x="17161" y="8157"/>
                  <a:pt x="17336" y="8624"/>
                </a:cubicBezTo>
                <a:cubicBezTo>
                  <a:pt x="18007" y="10434"/>
                  <a:pt x="18620" y="12301"/>
                  <a:pt x="19262" y="14111"/>
                </a:cubicBezTo>
                <a:cubicBezTo>
                  <a:pt x="18679" y="13469"/>
                  <a:pt x="18007" y="12856"/>
                  <a:pt x="17482" y="12185"/>
                </a:cubicBezTo>
                <a:cubicBezTo>
                  <a:pt x="16869" y="11426"/>
                  <a:pt x="16665" y="10434"/>
                  <a:pt x="16373" y="9529"/>
                </a:cubicBezTo>
                <a:cubicBezTo>
                  <a:pt x="15818" y="7661"/>
                  <a:pt x="15030" y="5881"/>
                  <a:pt x="14038" y="4217"/>
                </a:cubicBezTo>
                <a:cubicBezTo>
                  <a:pt x="13746" y="3808"/>
                  <a:pt x="13484" y="3400"/>
                  <a:pt x="13163" y="3020"/>
                </a:cubicBezTo>
                <a:cubicBezTo>
                  <a:pt x="13075" y="2911"/>
                  <a:pt x="12788" y="2520"/>
                  <a:pt x="12590" y="2520"/>
                </a:cubicBezTo>
                <a:cubicBezTo>
                  <a:pt x="12525" y="2520"/>
                  <a:pt x="12469" y="2562"/>
                  <a:pt x="12433" y="2670"/>
                </a:cubicBezTo>
                <a:cubicBezTo>
                  <a:pt x="12345" y="2933"/>
                  <a:pt x="12696" y="3517"/>
                  <a:pt x="12783" y="3779"/>
                </a:cubicBezTo>
                <a:cubicBezTo>
                  <a:pt x="12958" y="4217"/>
                  <a:pt x="13104" y="4655"/>
                  <a:pt x="13250" y="5093"/>
                </a:cubicBezTo>
                <a:cubicBezTo>
                  <a:pt x="13863" y="6844"/>
                  <a:pt x="14476" y="8595"/>
                  <a:pt x="15497" y="10171"/>
                </a:cubicBezTo>
                <a:lnTo>
                  <a:pt x="13163" y="8361"/>
                </a:lnTo>
                <a:cubicBezTo>
                  <a:pt x="12520" y="7894"/>
                  <a:pt x="11674" y="7457"/>
                  <a:pt x="11411" y="6639"/>
                </a:cubicBezTo>
                <a:cubicBezTo>
                  <a:pt x="11149" y="5851"/>
                  <a:pt x="11032" y="5005"/>
                  <a:pt x="10682" y="4217"/>
                </a:cubicBezTo>
                <a:cubicBezTo>
                  <a:pt x="10332" y="3371"/>
                  <a:pt x="9806" y="2612"/>
                  <a:pt x="9193" y="1970"/>
                </a:cubicBezTo>
                <a:cubicBezTo>
                  <a:pt x="8551" y="1269"/>
                  <a:pt x="7851" y="656"/>
                  <a:pt x="7063" y="131"/>
                </a:cubicBezTo>
                <a:cubicBezTo>
                  <a:pt x="6913" y="40"/>
                  <a:pt x="6810" y="0"/>
                  <a:pt x="6743"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27" name="Google Shape;527;g13edbe849d4_0_1143"/>
          <p:cNvSpPr/>
          <p:nvPr/>
        </p:nvSpPr>
        <p:spPr>
          <a:xfrm flipH="1" rot="-2700252">
            <a:off x="-882115" y="1101950"/>
            <a:ext cx="3520267" cy="1726220"/>
          </a:xfrm>
          <a:custGeom>
            <a:rect b="b" l="l" r="r" t="t"/>
            <a:pathLst>
              <a:path extrusionOk="0" h="13033" w="24295">
                <a:moveTo>
                  <a:pt x="15897" y="1"/>
                </a:moveTo>
                <a:cubicBezTo>
                  <a:pt x="15839" y="1"/>
                  <a:pt x="15751" y="30"/>
                  <a:pt x="15722" y="88"/>
                </a:cubicBezTo>
                <a:cubicBezTo>
                  <a:pt x="15664" y="147"/>
                  <a:pt x="15634" y="205"/>
                  <a:pt x="15664" y="293"/>
                </a:cubicBezTo>
                <a:cubicBezTo>
                  <a:pt x="15664" y="351"/>
                  <a:pt x="15722" y="409"/>
                  <a:pt x="15809" y="439"/>
                </a:cubicBezTo>
                <a:lnTo>
                  <a:pt x="15926" y="439"/>
                </a:lnTo>
                <a:cubicBezTo>
                  <a:pt x="16043" y="614"/>
                  <a:pt x="16160" y="818"/>
                  <a:pt x="16276" y="1051"/>
                </a:cubicBezTo>
                <a:cubicBezTo>
                  <a:pt x="16452" y="1314"/>
                  <a:pt x="16656" y="1606"/>
                  <a:pt x="16831" y="1898"/>
                </a:cubicBezTo>
                <a:cubicBezTo>
                  <a:pt x="17181" y="2482"/>
                  <a:pt x="17561" y="3065"/>
                  <a:pt x="17911" y="3649"/>
                </a:cubicBezTo>
                <a:cubicBezTo>
                  <a:pt x="18582" y="4670"/>
                  <a:pt x="19224" y="5692"/>
                  <a:pt x="19866" y="6743"/>
                </a:cubicBezTo>
                <a:cubicBezTo>
                  <a:pt x="19808" y="6743"/>
                  <a:pt x="19749" y="6743"/>
                  <a:pt x="19720" y="6801"/>
                </a:cubicBezTo>
                <a:lnTo>
                  <a:pt x="19633" y="6918"/>
                </a:lnTo>
                <a:cubicBezTo>
                  <a:pt x="19078" y="6772"/>
                  <a:pt x="18524" y="6626"/>
                  <a:pt x="17969" y="6480"/>
                </a:cubicBezTo>
                <a:cubicBezTo>
                  <a:pt x="17969" y="6451"/>
                  <a:pt x="17969" y="6422"/>
                  <a:pt x="17940" y="6392"/>
                </a:cubicBezTo>
                <a:lnTo>
                  <a:pt x="17882" y="6334"/>
                </a:lnTo>
                <a:cubicBezTo>
                  <a:pt x="17882" y="6246"/>
                  <a:pt x="17852" y="6188"/>
                  <a:pt x="17765" y="6159"/>
                </a:cubicBezTo>
                <a:cubicBezTo>
                  <a:pt x="16452" y="4349"/>
                  <a:pt x="15226" y="2452"/>
                  <a:pt x="14146" y="497"/>
                </a:cubicBezTo>
                <a:cubicBezTo>
                  <a:pt x="14116" y="428"/>
                  <a:pt x="14059" y="399"/>
                  <a:pt x="14001" y="399"/>
                </a:cubicBezTo>
                <a:cubicBezTo>
                  <a:pt x="13887" y="399"/>
                  <a:pt x="13767" y="508"/>
                  <a:pt x="13825" y="643"/>
                </a:cubicBezTo>
                <a:cubicBezTo>
                  <a:pt x="14934" y="2598"/>
                  <a:pt x="16160" y="4524"/>
                  <a:pt x="17473" y="6334"/>
                </a:cubicBezTo>
                <a:cubicBezTo>
                  <a:pt x="16802" y="6130"/>
                  <a:pt x="16101" y="5925"/>
                  <a:pt x="15430" y="5692"/>
                </a:cubicBezTo>
                <a:cubicBezTo>
                  <a:pt x="15430" y="5663"/>
                  <a:pt x="15430" y="5604"/>
                  <a:pt x="15401" y="5546"/>
                </a:cubicBezTo>
                <a:cubicBezTo>
                  <a:pt x="14233" y="3853"/>
                  <a:pt x="13008" y="2160"/>
                  <a:pt x="11782" y="497"/>
                </a:cubicBezTo>
                <a:cubicBezTo>
                  <a:pt x="11753" y="453"/>
                  <a:pt x="11714" y="435"/>
                  <a:pt x="11675" y="435"/>
                </a:cubicBezTo>
                <a:cubicBezTo>
                  <a:pt x="11558" y="435"/>
                  <a:pt x="11432" y="599"/>
                  <a:pt x="11519" y="730"/>
                </a:cubicBezTo>
                <a:cubicBezTo>
                  <a:pt x="12687" y="2306"/>
                  <a:pt x="13825" y="3882"/>
                  <a:pt x="14963" y="5517"/>
                </a:cubicBezTo>
                <a:lnTo>
                  <a:pt x="14905" y="5546"/>
                </a:lnTo>
                <a:cubicBezTo>
                  <a:pt x="14088" y="5254"/>
                  <a:pt x="13270" y="4962"/>
                  <a:pt x="12453" y="4641"/>
                </a:cubicBezTo>
                <a:cubicBezTo>
                  <a:pt x="12453" y="4612"/>
                  <a:pt x="12424" y="4554"/>
                  <a:pt x="12366" y="4554"/>
                </a:cubicBezTo>
                <a:cubicBezTo>
                  <a:pt x="12395" y="4495"/>
                  <a:pt x="12366" y="4466"/>
                  <a:pt x="12336" y="4437"/>
                </a:cubicBezTo>
                <a:lnTo>
                  <a:pt x="8922" y="293"/>
                </a:lnTo>
                <a:cubicBezTo>
                  <a:pt x="8883" y="246"/>
                  <a:pt x="8836" y="226"/>
                  <a:pt x="8790" y="226"/>
                </a:cubicBezTo>
                <a:cubicBezTo>
                  <a:pt x="8665" y="226"/>
                  <a:pt x="8552" y="376"/>
                  <a:pt x="8659" y="526"/>
                </a:cubicBezTo>
                <a:lnTo>
                  <a:pt x="11899" y="4466"/>
                </a:lnTo>
                <a:cubicBezTo>
                  <a:pt x="11227" y="4233"/>
                  <a:pt x="10556" y="3999"/>
                  <a:pt x="9885" y="3824"/>
                </a:cubicBezTo>
                <a:lnTo>
                  <a:pt x="9856" y="3795"/>
                </a:lnTo>
                <a:cubicBezTo>
                  <a:pt x="8834" y="2686"/>
                  <a:pt x="7842" y="1518"/>
                  <a:pt x="6850" y="351"/>
                </a:cubicBezTo>
                <a:cubicBezTo>
                  <a:pt x="6813" y="314"/>
                  <a:pt x="6768" y="298"/>
                  <a:pt x="6724" y="298"/>
                </a:cubicBezTo>
                <a:cubicBezTo>
                  <a:pt x="6628" y="298"/>
                  <a:pt x="6538" y="377"/>
                  <a:pt x="6558" y="497"/>
                </a:cubicBezTo>
                <a:lnTo>
                  <a:pt x="6558" y="760"/>
                </a:lnTo>
                <a:cubicBezTo>
                  <a:pt x="6558" y="849"/>
                  <a:pt x="6612" y="884"/>
                  <a:pt x="6682" y="884"/>
                </a:cubicBezTo>
                <a:cubicBezTo>
                  <a:pt x="6726" y="884"/>
                  <a:pt x="6775" y="870"/>
                  <a:pt x="6820" y="847"/>
                </a:cubicBezTo>
                <a:cubicBezTo>
                  <a:pt x="7608" y="1810"/>
                  <a:pt x="8426" y="2744"/>
                  <a:pt x="9243" y="3649"/>
                </a:cubicBezTo>
                <a:cubicBezTo>
                  <a:pt x="8396" y="3415"/>
                  <a:pt x="7550" y="3240"/>
                  <a:pt x="6704" y="3094"/>
                </a:cubicBezTo>
                <a:lnTo>
                  <a:pt x="6324" y="3065"/>
                </a:lnTo>
                <a:cubicBezTo>
                  <a:pt x="5799" y="2336"/>
                  <a:pt x="5186" y="1694"/>
                  <a:pt x="4515" y="1110"/>
                </a:cubicBezTo>
                <a:cubicBezTo>
                  <a:pt x="4487" y="1082"/>
                  <a:pt x="4457" y="1070"/>
                  <a:pt x="4428" y="1070"/>
                </a:cubicBezTo>
                <a:cubicBezTo>
                  <a:pt x="4305" y="1070"/>
                  <a:pt x="4198" y="1284"/>
                  <a:pt x="4340" y="1402"/>
                </a:cubicBezTo>
                <a:cubicBezTo>
                  <a:pt x="4865" y="1869"/>
                  <a:pt x="5361" y="2423"/>
                  <a:pt x="5828" y="2978"/>
                </a:cubicBezTo>
                <a:cubicBezTo>
                  <a:pt x="5186" y="2890"/>
                  <a:pt x="4573" y="2803"/>
                  <a:pt x="3931" y="2744"/>
                </a:cubicBezTo>
                <a:cubicBezTo>
                  <a:pt x="3668" y="2394"/>
                  <a:pt x="3406" y="2102"/>
                  <a:pt x="3085" y="1839"/>
                </a:cubicBezTo>
                <a:cubicBezTo>
                  <a:pt x="3049" y="1809"/>
                  <a:pt x="3013" y="1797"/>
                  <a:pt x="2979" y="1797"/>
                </a:cubicBezTo>
                <a:cubicBezTo>
                  <a:pt x="2851" y="1797"/>
                  <a:pt x="2764" y="1986"/>
                  <a:pt x="2880" y="2102"/>
                </a:cubicBezTo>
                <a:cubicBezTo>
                  <a:pt x="3085" y="2277"/>
                  <a:pt x="3260" y="2482"/>
                  <a:pt x="3435" y="2686"/>
                </a:cubicBezTo>
                <a:lnTo>
                  <a:pt x="254" y="2306"/>
                </a:lnTo>
                <a:cubicBezTo>
                  <a:pt x="244" y="2305"/>
                  <a:pt x="235" y="2305"/>
                  <a:pt x="227" y="2305"/>
                </a:cubicBezTo>
                <a:cubicBezTo>
                  <a:pt x="18" y="2305"/>
                  <a:pt x="0" y="2629"/>
                  <a:pt x="225" y="2657"/>
                </a:cubicBezTo>
                <a:cubicBezTo>
                  <a:pt x="1392" y="2803"/>
                  <a:pt x="2559" y="2919"/>
                  <a:pt x="3727" y="3065"/>
                </a:cubicBezTo>
                <a:cubicBezTo>
                  <a:pt x="3756" y="3094"/>
                  <a:pt x="3785" y="3124"/>
                  <a:pt x="3814" y="3153"/>
                </a:cubicBezTo>
                <a:lnTo>
                  <a:pt x="2063" y="4203"/>
                </a:lnTo>
                <a:cubicBezTo>
                  <a:pt x="1914" y="4303"/>
                  <a:pt x="1998" y="4550"/>
                  <a:pt x="2133" y="4550"/>
                </a:cubicBezTo>
                <a:cubicBezTo>
                  <a:pt x="2157" y="4550"/>
                  <a:pt x="2183" y="4542"/>
                  <a:pt x="2209" y="4524"/>
                </a:cubicBezTo>
                <a:lnTo>
                  <a:pt x="4252" y="3299"/>
                </a:lnTo>
                <a:cubicBezTo>
                  <a:pt x="4310" y="3270"/>
                  <a:pt x="4340" y="3182"/>
                  <a:pt x="4340" y="3124"/>
                </a:cubicBezTo>
                <a:cubicBezTo>
                  <a:pt x="4836" y="3182"/>
                  <a:pt x="5303" y="3240"/>
                  <a:pt x="5799" y="3328"/>
                </a:cubicBezTo>
                <a:lnTo>
                  <a:pt x="3902" y="5079"/>
                </a:lnTo>
                <a:cubicBezTo>
                  <a:pt x="3786" y="5195"/>
                  <a:pt x="3891" y="5384"/>
                  <a:pt x="4027" y="5384"/>
                </a:cubicBezTo>
                <a:cubicBezTo>
                  <a:pt x="4062" y="5384"/>
                  <a:pt x="4099" y="5372"/>
                  <a:pt x="4135" y="5342"/>
                </a:cubicBezTo>
                <a:lnTo>
                  <a:pt x="6178" y="3445"/>
                </a:lnTo>
                <a:cubicBezTo>
                  <a:pt x="6202" y="3457"/>
                  <a:pt x="6232" y="3464"/>
                  <a:pt x="6262" y="3464"/>
                </a:cubicBezTo>
                <a:cubicBezTo>
                  <a:pt x="6304" y="3464"/>
                  <a:pt x="6348" y="3450"/>
                  <a:pt x="6383" y="3415"/>
                </a:cubicBezTo>
                <a:lnTo>
                  <a:pt x="6674" y="3445"/>
                </a:lnTo>
                <a:cubicBezTo>
                  <a:pt x="7521" y="3591"/>
                  <a:pt x="8367" y="3766"/>
                  <a:pt x="9214" y="3999"/>
                </a:cubicBezTo>
                <a:cubicBezTo>
                  <a:pt x="8075" y="4729"/>
                  <a:pt x="6908" y="5429"/>
                  <a:pt x="5711" y="6100"/>
                </a:cubicBezTo>
                <a:cubicBezTo>
                  <a:pt x="5538" y="6175"/>
                  <a:pt x="5617" y="6418"/>
                  <a:pt x="5770" y="6418"/>
                </a:cubicBezTo>
                <a:cubicBezTo>
                  <a:pt x="5797" y="6418"/>
                  <a:pt x="5826" y="6410"/>
                  <a:pt x="5857" y="6392"/>
                </a:cubicBezTo>
                <a:cubicBezTo>
                  <a:pt x="7141" y="5663"/>
                  <a:pt x="8426" y="4904"/>
                  <a:pt x="9651" y="4116"/>
                </a:cubicBezTo>
                <a:cubicBezTo>
                  <a:pt x="10381" y="4320"/>
                  <a:pt x="11081" y="4554"/>
                  <a:pt x="11782" y="4816"/>
                </a:cubicBezTo>
                <a:lnTo>
                  <a:pt x="8280" y="7326"/>
                </a:lnTo>
                <a:cubicBezTo>
                  <a:pt x="8111" y="7423"/>
                  <a:pt x="8241" y="7618"/>
                  <a:pt x="8389" y="7618"/>
                </a:cubicBezTo>
                <a:cubicBezTo>
                  <a:pt x="8421" y="7618"/>
                  <a:pt x="8453" y="7609"/>
                  <a:pt x="8484" y="7589"/>
                </a:cubicBezTo>
                <a:lnTo>
                  <a:pt x="12161" y="4962"/>
                </a:lnTo>
                <a:lnTo>
                  <a:pt x="12599" y="5108"/>
                </a:lnTo>
                <a:cubicBezTo>
                  <a:pt x="13241" y="5342"/>
                  <a:pt x="13883" y="5604"/>
                  <a:pt x="14554" y="5838"/>
                </a:cubicBezTo>
                <a:cubicBezTo>
                  <a:pt x="13650" y="6567"/>
                  <a:pt x="12657" y="7239"/>
                  <a:pt x="11636" y="7793"/>
                </a:cubicBezTo>
                <a:cubicBezTo>
                  <a:pt x="11432" y="7881"/>
                  <a:pt x="9564" y="8552"/>
                  <a:pt x="10352" y="8961"/>
                </a:cubicBezTo>
                <a:cubicBezTo>
                  <a:pt x="10376" y="8973"/>
                  <a:pt x="10401" y="8978"/>
                  <a:pt x="10425" y="8978"/>
                </a:cubicBezTo>
                <a:cubicBezTo>
                  <a:pt x="10575" y="8978"/>
                  <a:pt x="10705" y="8772"/>
                  <a:pt x="10559" y="8671"/>
                </a:cubicBezTo>
                <a:lnTo>
                  <a:pt x="10559" y="8671"/>
                </a:lnTo>
                <a:cubicBezTo>
                  <a:pt x="10567" y="8675"/>
                  <a:pt x="10578" y="8678"/>
                  <a:pt x="10591" y="8678"/>
                </a:cubicBezTo>
                <a:cubicBezTo>
                  <a:pt x="10795" y="8678"/>
                  <a:pt x="11590" y="8167"/>
                  <a:pt x="11753" y="8085"/>
                </a:cubicBezTo>
                <a:cubicBezTo>
                  <a:pt x="12161" y="7881"/>
                  <a:pt x="12541" y="7677"/>
                  <a:pt x="12891" y="7443"/>
                </a:cubicBezTo>
                <a:cubicBezTo>
                  <a:pt x="13621" y="7005"/>
                  <a:pt x="14292" y="6509"/>
                  <a:pt x="14934" y="5955"/>
                </a:cubicBezTo>
                <a:cubicBezTo>
                  <a:pt x="15664" y="6217"/>
                  <a:pt x="16422" y="6451"/>
                  <a:pt x="17181" y="6655"/>
                </a:cubicBezTo>
                <a:cubicBezTo>
                  <a:pt x="15780" y="8143"/>
                  <a:pt x="13766" y="8873"/>
                  <a:pt x="12190" y="10157"/>
                </a:cubicBezTo>
                <a:lnTo>
                  <a:pt x="12161" y="10186"/>
                </a:lnTo>
                <a:lnTo>
                  <a:pt x="12015" y="10332"/>
                </a:lnTo>
                <a:cubicBezTo>
                  <a:pt x="11876" y="10448"/>
                  <a:pt x="11995" y="10638"/>
                  <a:pt x="12123" y="10638"/>
                </a:cubicBezTo>
                <a:cubicBezTo>
                  <a:pt x="12156" y="10638"/>
                  <a:pt x="12190" y="10625"/>
                  <a:pt x="12220" y="10595"/>
                </a:cubicBezTo>
                <a:cubicBezTo>
                  <a:pt x="13883" y="9136"/>
                  <a:pt x="16072" y="8406"/>
                  <a:pt x="17561" y="6772"/>
                </a:cubicBezTo>
                <a:cubicBezTo>
                  <a:pt x="18144" y="6918"/>
                  <a:pt x="18757" y="7093"/>
                  <a:pt x="19341" y="7210"/>
                </a:cubicBezTo>
                <a:cubicBezTo>
                  <a:pt x="17911" y="8815"/>
                  <a:pt x="16072" y="10011"/>
                  <a:pt x="14321" y="11237"/>
                </a:cubicBezTo>
                <a:cubicBezTo>
                  <a:pt x="14177" y="11333"/>
                  <a:pt x="14310" y="11529"/>
                  <a:pt x="14460" y="11529"/>
                </a:cubicBezTo>
                <a:cubicBezTo>
                  <a:pt x="14491" y="11529"/>
                  <a:pt x="14524" y="11520"/>
                  <a:pt x="14554" y="11500"/>
                </a:cubicBezTo>
                <a:cubicBezTo>
                  <a:pt x="16364" y="10216"/>
                  <a:pt x="18261" y="8961"/>
                  <a:pt x="19720" y="7297"/>
                </a:cubicBezTo>
                <a:cubicBezTo>
                  <a:pt x="20421" y="7443"/>
                  <a:pt x="21121" y="7589"/>
                  <a:pt x="21792" y="7706"/>
                </a:cubicBezTo>
                <a:cubicBezTo>
                  <a:pt x="21442" y="8143"/>
                  <a:pt x="21034" y="8552"/>
                  <a:pt x="20596" y="8902"/>
                </a:cubicBezTo>
                <a:cubicBezTo>
                  <a:pt x="20070" y="9253"/>
                  <a:pt x="19487" y="9574"/>
                  <a:pt x="18961" y="9953"/>
                </a:cubicBezTo>
                <a:cubicBezTo>
                  <a:pt x="18494" y="10274"/>
                  <a:pt x="18057" y="10653"/>
                  <a:pt x="17677" y="11091"/>
                </a:cubicBezTo>
                <a:cubicBezTo>
                  <a:pt x="17181" y="11617"/>
                  <a:pt x="16831" y="12463"/>
                  <a:pt x="16101" y="12726"/>
                </a:cubicBezTo>
                <a:cubicBezTo>
                  <a:pt x="15921" y="12777"/>
                  <a:pt x="16013" y="13032"/>
                  <a:pt x="16177" y="13032"/>
                </a:cubicBezTo>
                <a:cubicBezTo>
                  <a:pt x="16200" y="13032"/>
                  <a:pt x="16223" y="13028"/>
                  <a:pt x="16247" y="13017"/>
                </a:cubicBezTo>
                <a:cubicBezTo>
                  <a:pt x="16831" y="12813"/>
                  <a:pt x="17123" y="12346"/>
                  <a:pt x="17473" y="11850"/>
                </a:cubicBezTo>
                <a:cubicBezTo>
                  <a:pt x="17940" y="11208"/>
                  <a:pt x="18524" y="10653"/>
                  <a:pt x="19195" y="10216"/>
                </a:cubicBezTo>
                <a:cubicBezTo>
                  <a:pt x="19749" y="9807"/>
                  <a:pt x="20362" y="9515"/>
                  <a:pt x="20888" y="9077"/>
                </a:cubicBezTo>
                <a:cubicBezTo>
                  <a:pt x="21384" y="8698"/>
                  <a:pt x="21822" y="8260"/>
                  <a:pt x="22201" y="7793"/>
                </a:cubicBezTo>
                <a:cubicBezTo>
                  <a:pt x="22814" y="7881"/>
                  <a:pt x="23456" y="7968"/>
                  <a:pt x="24069" y="8056"/>
                </a:cubicBezTo>
                <a:cubicBezTo>
                  <a:pt x="24077" y="8057"/>
                  <a:pt x="24085" y="8058"/>
                  <a:pt x="24093" y="8058"/>
                </a:cubicBezTo>
                <a:cubicBezTo>
                  <a:pt x="24275" y="8058"/>
                  <a:pt x="24294" y="7734"/>
                  <a:pt x="24098" y="7706"/>
                </a:cubicBezTo>
                <a:cubicBezTo>
                  <a:pt x="23660" y="7677"/>
                  <a:pt x="23222" y="7618"/>
                  <a:pt x="22814" y="7531"/>
                </a:cubicBezTo>
                <a:cubicBezTo>
                  <a:pt x="21501" y="5517"/>
                  <a:pt x="20158" y="3532"/>
                  <a:pt x="18786" y="1548"/>
                </a:cubicBezTo>
                <a:cubicBezTo>
                  <a:pt x="18754" y="1491"/>
                  <a:pt x="18711" y="1468"/>
                  <a:pt x="18667" y="1468"/>
                </a:cubicBezTo>
                <a:cubicBezTo>
                  <a:pt x="18553" y="1468"/>
                  <a:pt x="18439" y="1625"/>
                  <a:pt x="18524" y="1752"/>
                </a:cubicBezTo>
                <a:cubicBezTo>
                  <a:pt x="19749" y="3561"/>
                  <a:pt x="20975" y="5400"/>
                  <a:pt x="22201" y="7239"/>
                </a:cubicBezTo>
                <a:cubicBezTo>
                  <a:pt x="22172" y="7239"/>
                  <a:pt x="22143" y="7268"/>
                  <a:pt x="22113" y="7297"/>
                </a:cubicBezTo>
                <a:lnTo>
                  <a:pt x="22026" y="7414"/>
                </a:lnTo>
                <a:cubicBezTo>
                  <a:pt x="21530" y="7326"/>
                  <a:pt x="21004" y="7210"/>
                  <a:pt x="20479" y="7093"/>
                </a:cubicBezTo>
                <a:cubicBezTo>
                  <a:pt x="19691" y="5838"/>
                  <a:pt x="18903" y="4583"/>
                  <a:pt x="18115" y="3328"/>
                </a:cubicBezTo>
                <a:cubicBezTo>
                  <a:pt x="17706" y="2686"/>
                  <a:pt x="17298" y="2044"/>
                  <a:pt x="16889" y="1402"/>
                </a:cubicBezTo>
                <a:lnTo>
                  <a:pt x="16276" y="439"/>
                </a:lnTo>
                <a:cubicBezTo>
                  <a:pt x="16160" y="263"/>
                  <a:pt x="16101" y="59"/>
                  <a:pt x="15897"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nvGrpSpPr>
          <p:cNvPr id="528" name="Google Shape;528;g13edbe849d4_0_1143"/>
          <p:cNvGrpSpPr/>
          <p:nvPr/>
        </p:nvGrpSpPr>
        <p:grpSpPr>
          <a:xfrm>
            <a:off x="1305198" y="2702025"/>
            <a:ext cx="2322207" cy="1468775"/>
            <a:chOff x="5161625" y="732525"/>
            <a:chExt cx="456050" cy="288425"/>
          </a:xfrm>
        </p:grpSpPr>
        <p:sp>
          <p:nvSpPr>
            <p:cNvPr id="529" name="Google Shape;529;g13edbe849d4_0_1143"/>
            <p:cNvSpPr/>
            <p:nvPr/>
          </p:nvSpPr>
          <p:spPr>
            <a:xfrm>
              <a:off x="5417000" y="739375"/>
              <a:ext cx="70075" cy="59075"/>
            </a:xfrm>
            <a:custGeom>
              <a:rect b="b" l="l" r="r" t="t"/>
              <a:pathLst>
                <a:path extrusionOk="0" h="2363" w="2803">
                  <a:moveTo>
                    <a:pt x="2131" y="0"/>
                  </a:moveTo>
                  <a:cubicBezTo>
                    <a:pt x="1927" y="0"/>
                    <a:pt x="1752" y="29"/>
                    <a:pt x="1547" y="59"/>
                  </a:cubicBezTo>
                  <a:cubicBezTo>
                    <a:pt x="1438" y="27"/>
                    <a:pt x="1326" y="13"/>
                    <a:pt x="1215" y="13"/>
                  </a:cubicBezTo>
                  <a:cubicBezTo>
                    <a:pt x="910" y="13"/>
                    <a:pt x="607" y="121"/>
                    <a:pt x="351" y="292"/>
                  </a:cubicBezTo>
                  <a:cubicBezTo>
                    <a:pt x="176" y="438"/>
                    <a:pt x="59" y="672"/>
                    <a:pt x="88" y="905"/>
                  </a:cubicBezTo>
                  <a:cubicBezTo>
                    <a:pt x="0" y="1138"/>
                    <a:pt x="59" y="1372"/>
                    <a:pt x="234" y="1518"/>
                  </a:cubicBezTo>
                  <a:cubicBezTo>
                    <a:pt x="379" y="2036"/>
                    <a:pt x="862" y="2362"/>
                    <a:pt x="1360" y="2362"/>
                  </a:cubicBezTo>
                  <a:cubicBezTo>
                    <a:pt x="1563" y="2362"/>
                    <a:pt x="1769" y="2308"/>
                    <a:pt x="1956" y="2189"/>
                  </a:cubicBezTo>
                  <a:cubicBezTo>
                    <a:pt x="2219" y="1985"/>
                    <a:pt x="2394" y="1722"/>
                    <a:pt x="2423" y="1372"/>
                  </a:cubicBezTo>
                  <a:cubicBezTo>
                    <a:pt x="2510" y="1226"/>
                    <a:pt x="2510" y="1051"/>
                    <a:pt x="2452" y="905"/>
                  </a:cubicBezTo>
                  <a:cubicBezTo>
                    <a:pt x="2802" y="584"/>
                    <a:pt x="2598" y="0"/>
                    <a:pt x="2131" y="0"/>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30" name="Google Shape;530;g13edbe849d4_0_1143"/>
            <p:cNvSpPr/>
            <p:nvPr/>
          </p:nvSpPr>
          <p:spPr>
            <a:xfrm>
              <a:off x="5290050" y="825250"/>
              <a:ext cx="72975" cy="59500"/>
            </a:xfrm>
            <a:custGeom>
              <a:rect b="b" l="l" r="r" t="t"/>
              <a:pathLst>
                <a:path extrusionOk="0" h="2380" w="2919">
                  <a:moveTo>
                    <a:pt x="1876" y="1"/>
                  </a:moveTo>
                  <a:cubicBezTo>
                    <a:pt x="1687" y="1"/>
                    <a:pt x="1493" y="32"/>
                    <a:pt x="1314" y="67"/>
                  </a:cubicBezTo>
                  <a:cubicBezTo>
                    <a:pt x="905" y="97"/>
                    <a:pt x="526" y="330"/>
                    <a:pt x="292" y="710"/>
                  </a:cubicBezTo>
                  <a:cubicBezTo>
                    <a:pt x="146" y="972"/>
                    <a:pt x="117" y="1293"/>
                    <a:pt x="205" y="1556"/>
                  </a:cubicBezTo>
                  <a:cubicBezTo>
                    <a:pt x="205" y="1614"/>
                    <a:pt x="175" y="1673"/>
                    <a:pt x="146" y="1731"/>
                  </a:cubicBezTo>
                  <a:cubicBezTo>
                    <a:pt x="0" y="2096"/>
                    <a:pt x="361" y="2380"/>
                    <a:pt x="688" y="2380"/>
                  </a:cubicBezTo>
                  <a:cubicBezTo>
                    <a:pt x="753" y="2380"/>
                    <a:pt x="817" y="2368"/>
                    <a:pt x="876" y="2344"/>
                  </a:cubicBezTo>
                  <a:cubicBezTo>
                    <a:pt x="1255" y="2169"/>
                    <a:pt x="1722" y="2227"/>
                    <a:pt x="2131" y="2023"/>
                  </a:cubicBezTo>
                  <a:cubicBezTo>
                    <a:pt x="2452" y="1877"/>
                    <a:pt x="2685" y="1585"/>
                    <a:pt x="2802" y="1235"/>
                  </a:cubicBezTo>
                  <a:cubicBezTo>
                    <a:pt x="2919" y="914"/>
                    <a:pt x="2831" y="534"/>
                    <a:pt x="2598" y="272"/>
                  </a:cubicBezTo>
                  <a:cubicBezTo>
                    <a:pt x="2408" y="65"/>
                    <a:pt x="2147" y="1"/>
                    <a:pt x="1876"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31" name="Google Shape;531;g13edbe849d4_0_1143"/>
            <p:cNvSpPr/>
            <p:nvPr/>
          </p:nvSpPr>
          <p:spPr>
            <a:xfrm>
              <a:off x="5530100" y="788400"/>
              <a:ext cx="87575" cy="68550"/>
            </a:xfrm>
            <a:custGeom>
              <a:rect b="b" l="l" r="r" t="t"/>
              <a:pathLst>
                <a:path extrusionOk="0" h="2742" w="3503">
                  <a:moveTo>
                    <a:pt x="2281" y="1"/>
                  </a:moveTo>
                  <a:cubicBezTo>
                    <a:pt x="2003" y="1"/>
                    <a:pt x="1727" y="125"/>
                    <a:pt x="1547" y="345"/>
                  </a:cubicBezTo>
                  <a:cubicBezTo>
                    <a:pt x="1489" y="345"/>
                    <a:pt x="1459" y="374"/>
                    <a:pt x="1401" y="374"/>
                  </a:cubicBezTo>
                  <a:cubicBezTo>
                    <a:pt x="1304" y="304"/>
                    <a:pt x="1193" y="268"/>
                    <a:pt x="1085" y="268"/>
                  </a:cubicBezTo>
                  <a:cubicBezTo>
                    <a:pt x="966" y="268"/>
                    <a:pt x="851" y="312"/>
                    <a:pt x="759" y="403"/>
                  </a:cubicBezTo>
                  <a:cubicBezTo>
                    <a:pt x="175" y="899"/>
                    <a:pt x="0" y="1717"/>
                    <a:pt x="321" y="2446"/>
                  </a:cubicBezTo>
                  <a:cubicBezTo>
                    <a:pt x="409" y="2592"/>
                    <a:pt x="555" y="2709"/>
                    <a:pt x="759" y="2709"/>
                  </a:cubicBezTo>
                  <a:cubicBezTo>
                    <a:pt x="883" y="2731"/>
                    <a:pt x="1009" y="2742"/>
                    <a:pt x="1135" y="2742"/>
                  </a:cubicBezTo>
                  <a:cubicBezTo>
                    <a:pt x="1512" y="2742"/>
                    <a:pt x="1890" y="2643"/>
                    <a:pt x="2218" y="2446"/>
                  </a:cubicBezTo>
                  <a:cubicBezTo>
                    <a:pt x="2306" y="2359"/>
                    <a:pt x="2393" y="2271"/>
                    <a:pt x="2452" y="2184"/>
                  </a:cubicBezTo>
                  <a:cubicBezTo>
                    <a:pt x="2831" y="2154"/>
                    <a:pt x="3152" y="1979"/>
                    <a:pt x="3386" y="1658"/>
                  </a:cubicBezTo>
                  <a:cubicBezTo>
                    <a:pt x="3502" y="1483"/>
                    <a:pt x="3473" y="1220"/>
                    <a:pt x="3327" y="1045"/>
                  </a:cubicBezTo>
                  <a:cubicBezTo>
                    <a:pt x="3298" y="1016"/>
                    <a:pt x="3269" y="987"/>
                    <a:pt x="3240" y="958"/>
                  </a:cubicBezTo>
                  <a:cubicBezTo>
                    <a:pt x="3211" y="578"/>
                    <a:pt x="2977" y="257"/>
                    <a:pt x="2656" y="82"/>
                  </a:cubicBezTo>
                  <a:cubicBezTo>
                    <a:pt x="2537" y="27"/>
                    <a:pt x="2408" y="1"/>
                    <a:pt x="2281"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32" name="Google Shape;532;g13edbe849d4_0_1143"/>
            <p:cNvSpPr/>
            <p:nvPr/>
          </p:nvSpPr>
          <p:spPr>
            <a:xfrm>
              <a:off x="5430850" y="861400"/>
              <a:ext cx="72275" cy="51275"/>
            </a:xfrm>
            <a:custGeom>
              <a:rect b="b" l="l" r="r" t="t"/>
              <a:pathLst>
                <a:path extrusionOk="0" h="2051" w="2891">
                  <a:moveTo>
                    <a:pt x="1956" y="1190"/>
                  </a:moveTo>
                  <a:cubicBezTo>
                    <a:pt x="1942" y="1204"/>
                    <a:pt x="1920" y="1212"/>
                    <a:pt x="1898" y="1212"/>
                  </a:cubicBezTo>
                  <a:cubicBezTo>
                    <a:pt x="1876" y="1212"/>
                    <a:pt x="1854" y="1204"/>
                    <a:pt x="1840" y="1190"/>
                  </a:cubicBezTo>
                  <a:close/>
                  <a:moveTo>
                    <a:pt x="1884" y="0"/>
                  </a:moveTo>
                  <a:cubicBezTo>
                    <a:pt x="1809" y="0"/>
                    <a:pt x="1734" y="17"/>
                    <a:pt x="1665" y="52"/>
                  </a:cubicBezTo>
                  <a:cubicBezTo>
                    <a:pt x="1373" y="197"/>
                    <a:pt x="1022" y="314"/>
                    <a:pt x="731" y="489"/>
                  </a:cubicBezTo>
                  <a:cubicBezTo>
                    <a:pt x="439" y="664"/>
                    <a:pt x="1" y="927"/>
                    <a:pt x="118" y="1365"/>
                  </a:cubicBezTo>
                  <a:cubicBezTo>
                    <a:pt x="118" y="1598"/>
                    <a:pt x="264" y="1803"/>
                    <a:pt x="468" y="1919"/>
                  </a:cubicBezTo>
                  <a:cubicBezTo>
                    <a:pt x="643" y="2007"/>
                    <a:pt x="840" y="2051"/>
                    <a:pt x="1037" y="2051"/>
                  </a:cubicBezTo>
                  <a:cubicBezTo>
                    <a:pt x="1234" y="2051"/>
                    <a:pt x="1431" y="2007"/>
                    <a:pt x="1606" y="1919"/>
                  </a:cubicBezTo>
                  <a:cubicBezTo>
                    <a:pt x="1986" y="1773"/>
                    <a:pt x="2511" y="1598"/>
                    <a:pt x="2715" y="1219"/>
                  </a:cubicBezTo>
                  <a:cubicBezTo>
                    <a:pt x="2890" y="840"/>
                    <a:pt x="2715" y="402"/>
                    <a:pt x="2336" y="256"/>
                  </a:cubicBezTo>
                  <a:cubicBezTo>
                    <a:pt x="2233" y="92"/>
                    <a:pt x="2059" y="0"/>
                    <a:pt x="1884" y="0"/>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33" name="Google Shape;533;g13edbe849d4_0_1143"/>
            <p:cNvSpPr/>
            <p:nvPr/>
          </p:nvSpPr>
          <p:spPr>
            <a:xfrm>
              <a:off x="5287325" y="732525"/>
              <a:ext cx="67675" cy="58000"/>
            </a:xfrm>
            <a:custGeom>
              <a:rect b="b" l="l" r="r" t="t"/>
              <a:pathLst>
                <a:path extrusionOk="0" h="2320" w="2707">
                  <a:moveTo>
                    <a:pt x="1457" y="0"/>
                  </a:moveTo>
                  <a:cubicBezTo>
                    <a:pt x="1331" y="0"/>
                    <a:pt x="1208" y="27"/>
                    <a:pt x="1102" y="70"/>
                  </a:cubicBezTo>
                  <a:cubicBezTo>
                    <a:pt x="518" y="128"/>
                    <a:pt x="22" y="449"/>
                    <a:pt x="22" y="1091"/>
                  </a:cubicBezTo>
                  <a:cubicBezTo>
                    <a:pt x="0" y="1838"/>
                    <a:pt x="665" y="2320"/>
                    <a:pt x="1343" y="2320"/>
                  </a:cubicBezTo>
                  <a:cubicBezTo>
                    <a:pt x="1593" y="2320"/>
                    <a:pt x="1845" y="2254"/>
                    <a:pt x="2065" y="2113"/>
                  </a:cubicBezTo>
                  <a:cubicBezTo>
                    <a:pt x="2561" y="1763"/>
                    <a:pt x="2707" y="1091"/>
                    <a:pt x="2444" y="537"/>
                  </a:cubicBezTo>
                  <a:cubicBezTo>
                    <a:pt x="2415" y="362"/>
                    <a:pt x="2269" y="216"/>
                    <a:pt x="2123" y="187"/>
                  </a:cubicBezTo>
                  <a:cubicBezTo>
                    <a:pt x="1948" y="70"/>
                    <a:pt x="1802" y="12"/>
                    <a:pt x="1598" y="12"/>
                  </a:cubicBezTo>
                  <a:cubicBezTo>
                    <a:pt x="1551" y="4"/>
                    <a:pt x="1504" y="0"/>
                    <a:pt x="1457" y="0"/>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34" name="Google Shape;534;g13edbe849d4_0_1143"/>
            <p:cNvSpPr/>
            <p:nvPr/>
          </p:nvSpPr>
          <p:spPr>
            <a:xfrm>
              <a:off x="5161625" y="857375"/>
              <a:ext cx="55475" cy="51225"/>
            </a:xfrm>
            <a:custGeom>
              <a:rect b="b" l="l" r="r" t="t"/>
              <a:pathLst>
                <a:path extrusionOk="0" h="2049" w="2219">
                  <a:moveTo>
                    <a:pt x="1022" y="1059"/>
                  </a:moveTo>
                  <a:cubicBezTo>
                    <a:pt x="1022" y="1059"/>
                    <a:pt x="993" y="1088"/>
                    <a:pt x="993" y="1088"/>
                  </a:cubicBezTo>
                  <a:lnTo>
                    <a:pt x="993" y="1059"/>
                  </a:lnTo>
                  <a:close/>
                  <a:moveTo>
                    <a:pt x="975" y="1"/>
                  </a:moveTo>
                  <a:cubicBezTo>
                    <a:pt x="807" y="1"/>
                    <a:pt x="642" y="57"/>
                    <a:pt x="497" y="154"/>
                  </a:cubicBezTo>
                  <a:cubicBezTo>
                    <a:pt x="292" y="271"/>
                    <a:pt x="117" y="475"/>
                    <a:pt x="30" y="709"/>
                  </a:cubicBezTo>
                  <a:cubicBezTo>
                    <a:pt x="1" y="796"/>
                    <a:pt x="1" y="913"/>
                    <a:pt x="30" y="1001"/>
                  </a:cubicBezTo>
                  <a:cubicBezTo>
                    <a:pt x="30" y="1088"/>
                    <a:pt x="30" y="1176"/>
                    <a:pt x="30" y="1263"/>
                  </a:cubicBezTo>
                  <a:cubicBezTo>
                    <a:pt x="114" y="1747"/>
                    <a:pt x="531" y="2049"/>
                    <a:pt x="976" y="2049"/>
                  </a:cubicBezTo>
                  <a:cubicBezTo>
                    <a:pt x="1149" y="2049"/>
                    <a:pt x="1326" y="2003"/>
                    <a:pt x="1489" y="1905"/>
                  </a:cubicBezTo>
                  <a:cubicBezTo>
                    <a:pt x="2131" y="1584"/>
                    <a:pt x="2219" y="680"/>
                    <a:pt x="1664" y="242"/>
                  </a:cubicBezTo>
                  <a:cubicBezTo>
                    <a:pt x="1577" y="183"/>
                    <a:pt x="1460" y="125"/>
                    <a:pt x="1372" y="96"/>
                  </a:cubicBezTo>
                  <a:cubicBezTo>
                    <a:pt x="1285" y="37"/>
                    <a:pt x="1168" y="8"/>
                    <a:pt x="1080" y="8"/>
                  </a:cubicBezTo>
                  <a:cubicBezTo>
                    <a:pt x="1045" y="3"/>
                    <a:pt x="1010" y="1"/>
                    <a:pt x="975"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35" name="Google Shape;535;g13edbe849d4_0_1143"/>
            <p:cNvSpPr/>
            <p:nvPr/>
          </p:nvSpPr>
          <p:spPr>
            <a:xfrm>
              <a:off x="5288575" y="945725"/>
              <a:ext cx="56625" cy="50200"/>
            </a:xfrm>
            <a:custGeom>
              <a:rect b="b" l="l" r="r" t="t"/>
              <a:pathLst>
                <a:path extrusionOk="0" h="2008" w="2265">
                  <a:moveTo>
                    <a:pt x="1597" y="0"/>
                  </a:moveTo>
                  <a:cubicBezTo>
                    <a:pt x="1571" y="0"/>
                    <a:pt x="1545" y="2"/>
                    <a:pt x="1518" y="6"/>
                  </a:cubicBezTo>
                  <a:cubicBezTo>
                    <a:pt x="1373" y="35"/>
                    <a:pt x="1227" y="64"/>
                    <a:pt x="1110" y="152"/>
                  </a:cubicBezTo>
                  <a:cubicBezTo>
                    <a:pt x="964" y="152"/>
                    <a:pt x="847" y="181"/>
                    <a:pt x="701" y="239"/>
                  </a:cubicBezTo>
                  <a:cubicBezTo>
                    <a:pt x="30" y="560"/>
                    <a:pt x="1" y="1523"/>
                    <a:pt x="672" y="1874"/>
                  </a:cubicBezTo>
                  <a:cubicBezTo>
                    <a:pt x="825" y="1963"/>
                    <a:pt x="995" y="2008"/>
                    <a:pt x="1165" y="2008"/>
                  </a:cubicBezTo>
                  <a:cubicBezTo>
                    <a:pt x="1383" y="2008"/>
                    <a:pt x="1601" y="1934"/>
                    <a:pt x="1781" y="1786"/>
                  </a:cubicBezTo>
                  <a:cubicBezTo>
                    <a:pt x="1898" y="1698"/>
                    <a:pt x="1985" y="1552"/>
                    <a:pt x="1985" y="1377"/>
                  </a:cubicBezTo>
                  <a:cubicBezTo>
                    <a:pt x="2015" y="1319"/>
                    <a:pt x="2044" y="1261"/>
                    <a:pt x="2073" y="1202"/>
                  </a:cubicBezTo>
                  <a:cubicBezTo>
                    <a:pt x="2102" y="1056"/>
                    <a:pt x="2102" y="910"/>
                    <a:pt x="2073" y="794"/>
                  </a:cubicBezTo>
                  <a:cubicBezTo>
                    <a:pt x="2265" y="410"/>
                    <a:pt x="1993" y="0"/>
                    <a:pt x="1597" y="0"/>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36" name="Google Shape;536;g13edbe849d4_0_1143"/>
            <p:cNvSpPr/>
            <p:nvPr/>
          </p:nvSpPr>
          <p:spPr>
            <a:xfrm>
              <a:off x="5163825" y="971550"/>
              <a:ext cx="56200" cy="49400"/>
            </a:xfrm>
            <a:custGeom>
              <a:rect b="b" l="l" r="r" t="t"/>
              <a:pathLst>
                <a:path extrusionOk="0" h="1976" w="2248">
                  <a:moveTo>
                    <a:pt x="1578" y="1"/>
                  </a:moveTo>
                  <a:cubicBezTo>
                    <a:pt x="1501" y="1"/>
                    <a:pt x="1421" y="17"/>
                    <a:pt x="1343" y="53"/>
                  </a:cubicBezTo>
                  <a:lnTo>
                    <a:pt x="350" y="461"/>
                  </a:lnTo>
                  <a:cubicBezTo>
                    <a:pt x="117" y="607"/>
                    <a:pt x="0" y="899"/>
                    <a:pt x="146" y="1162"/>
                  </a:cubicBezTo>
                  <a:cubicBezTo>
                    <a:pt x="223" y="1340"/>
                    <a:pt x="411" y="1430"/>
                    <a:pt x="594" y="1430"/>
                  </a:cubicBezTo>
                  <a:cubicBezTo>
                    <a:pt x="620" y="1430"/>
                    <a:pt x="646" y="1428"/>
                    <a:pt x="671" y="1424"/>
                  </a:cubicBezTo>
                  <a:lnTo>
                    <a:pt x="671" y="1453"/>
                  </a:lnTo>
                  <a:cubicBezTo>
                    <a:pt x="671" y="1750"/>
                    <a:pt x="922" y="1976"/>
                    <a:pt x="1198" y="1976"/>
                  </a:cubicBezTo>
                  <a:cubicBezTo>
                    <a:pt x="1275" y="1976"/>
                    <a:pt x="1354" y="1958"/>
                    <a:pt x="1430" y="1920"/>
                  </a:cubicBezTo>
                  <a:cubicBezTo>
                    <a:pt x="1956" y="1629"/>
                    <a:pt x="2247" y="1016"/>
                    <a:pt x="2102" y="403"/>
                  </a:cubicBezTo>
                  <a:cubicBezTo>
                    <a:pt x="2035" y="160"/>
                    <a:pt x="1819" y="1"/>
                    <a:pt x="1578"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37" name="Google Shape;537;g13edbe849d4_0_1143"/>
            <p:cNvSpPr/>
            <p:nvPr/>
          </p:nvSpPr>
          <p:spPr>
            <a:xfrm>
              <a:off x="5191550" y="772650"/>
              <a:ext cx="41600" cy="40500"/>
            </a:xfrm>
            <a:custGeom>
              <a:rect b="b" l="l" r="r" t="t"/>
              <a:pathLst>
                <a:path extrusionOk="0" h="1620" w="1664">
                  <a:moveTo>
                    <a:pt x="1124" y="1"/>
                  </a:moveTo>
                  <a:cubicBezTo>
                    <a:pt x="1090" y="1"/>
                    <a:pt x="1056" y="4"/>
                    <a:pt x="1022" y="12"/>
                  </a:cubicBezTo>
                  <a:cubicBezTo>
                    <a:pt x="730" y="41"/>
                    <a:pt x="496" y="216"/>
                    <a:pt x="350" y="479"/>
                  </a:cubicBezTo>
                  <a:lnTo>
                    <a:pt x="321" y="508"/>
                  </a:lnTo>
                  <a:lnTo>
                    <a:pt x="175" y="741"/>
                  </a:lnTo>
                  <a:cubicBezTo>
                    <a:pt x="0" y="1004"/>
                    <a:pt x="88" y="1325"/>
                    <a:pt x="321" y="1471"/>
                  </a:cubicBezTo>
                  <a:cubicBezTo>
                    <a:pt x="350" y="1500"/>
                    <a:pt x="409" y="1500"/>
                    <a:pt x="438" y="1529"/>
                  </a:cubicBezTo>
                  <a:cubicBezTo>
                    <a:pt x="526" y="1588"/>
                    <a:pt x="642" y="1617"/>
                    <a:pt x="730" y="1617"/>
                  </a:cubicBezTo>
                  <a:cubicBezTo>
                    <a:pt x="751" y="1619"/>
                    <a:pt x="773" y="1619"/>
                    <a:pt x="794" y="1619"/>
                  </a:cubicBezTo>
                  <a:cubicBezTo>
                    <a:pt x="1145" y="1619"/>
                    <a:pt x="1435" y="1393"/>
                    <a:pt x="1518" y="1062"/>
                  </a:cubicBezTo>
                  <a:cubicBezTo>
                    <a:pt x="1547" y="975"/>
                    <a:pt x="1547" y="887"/>
                    <a:pt x="1547" y="800"/>
                  </a:cubicBezTo>
                  <a:cubicBezTo>
                    <a:pt x="1635" y="683"/>
                    <a:pt x="1664" y="537"/>
                    <a:pt x="1635" y="391"/>
                  </a:cubicBezTo>
                  <a:cubicBezTo>
                    <a:pt x="1558" y="163"/>
                    <a:pt x="1350" y="1"/>
                    <a:pt x="1124"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grpSp>
        <p:nvGrpSpPr>
          <p:cNvPr id="538" name="Google Shape;538;g13edbe849d4_0_1143"/>
          <p:cNvGrpSpPr/>
          <p:nvPr/>
        </p:nvGrpSpPr>
        <p:grpSpPr>
          <a:xfrm rot="2923332">
            <a:off x="15137925" y="597051"/>
            <a:ext cx="2322244" cy="1468676"/>
            <a:chOff x="5161625" y="732525"/>
            <a:chExt cx="456050" cy="288425"/>
          </a:xfrm>
        </p:grpSpPr>
        <p:sp>
          <p:nvSpPr>
            <p:cNvPr id="539" name="Google Shape;539;g13edbe849d4_0_1143"/>
            <p:cNvSpPr/>
            <p:nvPr/>
          </p:nvSpPr>
          <p:spPr>
            <a:xfrm>
              <a:off x="5417000" y="739375"/>
              <a:ext cx="70075" cy="59075"/>
            </a:xfrm>
            <a:custGeom>
              <a:rect b="b" l="l" r="r" t="t"/>
              <a:pathLst>
                <a:path extrusionOk="0" h="2363" w="2803">
                  <a:moveTo>
                    <a:pt x="2131" y="0"/>
                  </a:moveTo>
                  <a:cubicBezTo>
                    <a:pt x="1927" y="0"/>
                    <a:pt x="1752" y="29"/>
                    <a:pt x="1547" y="59"/>
                  </a:cubicBezTo>
                  <a:cubicBezTo>
                    <a:pt x="1438" y="27"/>
                    <a:pt x="1326" y="13"/>
                    <a:pt x="1215" y="13"/>
                  </a:cubicBezTo>
                  <a:cubicBezTo>
                    <a:pt x="910" y="13"/>
                    <a:pt x="607" y="121"/>
                    <a:pt x="351" y="292"/>
                  </a:cubicBezTo>
                  <a:cubicBezTo>
                    <a:pt x="176" y="438"/>
                    <a:pt x="59" y="672"/>
                    <a:pt x="88" y="905"/>
                  </a:cubicBezTo>
                  <a:cubicBezTo>
                    <a:pt x="0" y="1138"/>
                    <a:pt x="59" y="1372"/>
                    <a:pt x="234" y="1518"/>
                  </a:cubicBezTo>
                  <a:cubicBezTo>
                    <a:pt x="379" y="2036"/>
                    <a:pt x="862" y="2362"/>
                    <a:pt x="1360" y="2362"/>
                  </a:cubicBezTo>
                  <a:cubicBezTo>
                    <a:pt x="1563" y="2362"/>
                    <a:pt x="1769" y="2308"/>
                    <a:pt x="1956" y="2189"/>
                  </a:cubicBezTo>
                  <a:cubicBezTo>
                    <a:pt x="2219" y="1985"/>
                    <a:pt x="2394" y="1722"/>
                    <a:pt x="2423" y="1372"/>
                  </a:cubicBezTo>
                  <a:cubicBezTo>
                    <a:pt x="2510" y="1226"/>
                    <a:pt x="2510" y="1051"/>
                    <a:pt x="2452" y="905"/>
                  </a:cubicBezTo>
                  <a:cubicBezTo>
                    <a:pt x="2802" y="584"/>
                    <a:pt x="2598" y="0"/>
                    <a:pt x="2131"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40" name="Google Shape;540;g13edbe849d4_0_1143"/>
            <p:cNvSpPr/>
            <p:nvPr/>
          </p:nvSpPr>
          <p:spPr>
            <a:xfrm>
              <a:off x="5290050" y="825250"/>
              <a:ext cx="72975" cy="59500"/>
            </a:xfrm>
            <a:custGeom>
              <a:rect b="b" l="l" r="r" t="t"/>
              <a:pathLst>
                <a:path extrusionOk="0" h="2380" w="2919">
                  <a:moveTo>
                    <a:pt x="1876" y="1"/>
                  </a:moveTo>
                  <a:cubicBezTo>
                    <a:pt x="1687" y="1"/>
                    <a:pt x="1493" y="32"/>
                    <a:pt x="1314" y="67"/>
                  </a:cubicBezTo>
                  <a:cubicBezTo>
                    <a:pt x="905" y="97"/>
                    <a:pt x="526" y="330"/>
                    <a:pt x="292" y="710"/>
                  </a:cubicBezTo>
                  <a:cubicBezTo>
                    <a:pt x="146" y="972"/>
                    <a:pt x="117" y="1293"/>
                    <a:pt x="205" y="1556"/>
                  </a:cubicBezTo>
                  <a:cubicBezTo>
                    <a:pt x="205" y="1614"/>
                    <a:pt x="175" y="1673"/>
                    <a:pt x="146" y="1731"/>
                  </a:cubicBezTo>
                  <a:cubicBezTo>
                    <a:pt x="0" y="2096"/>
                    <a:pt x="361" y="2380"/>
                    <a:pt x="688" y="2380"/>
                  </a:cubicBezTo>
                  <a:cubicBezTo>
                    <a:pt x="753" y="2380"/>
                    <a:pt x="817" y="2368"/>
                    <a:pt x="876" y="2344"/>
                  </a:cubicBezTo>
                  <a:cubicBezTo>
                    <a:pt x="1255" y="2169"/>
                    <a:pt x="1722" y="2227"/>
                    <a:pt x="2131" y="2023"/>
                  </a:cubicBezTo>
                  <a:cubicBezTo>
                    <a:pt x="2452" y="1877"/>
                    <a:pt x="2685" y="1585"/>
                    <a:pt x="2802" y="1235"/>
                  </a:cubicBezTo>
                  <a:cubicBezTo>
                    <a:pt x="2919" y="914"/>
                    <a:pt x="2831" y="534"/>
                    <a:pt x="2598" y="272"/>
                  </a:cubicBezTo>
                  <a:cubicBezTo>
                    <a:pt x="2408" y="65"/>
                    <a:pt x="2147" y="1"/>
                    <a:pt x="1876"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41" name="Google Shape;541;g13edbe849d4_0_1143"/>
            <p:cNvSpPr/>
            <p:nvPr/>
          </p:nvSpPr>
          <p:spPr>
            <a:xfrm>
              <a:off x="5530100" y="788400"/>
              <a:ext cx="87575" cy="68550"/>
            </a:xfrm>
            <a:custGeom>
              <a:rect b="b" l="l" r="r" t="t"/>
              <a:pathLst>
                <a:path extrusionOk="0" h="2742" w="3503">
                  <a:moveTo>
                    <a:pt x="2281" y="1"/>
                  </a:moveTo>
                  <a:cubicBezTo>
                    <a:pt x="2003" y="1"/>
                    <a:pt x="1727" y="125"/>
                    <a:pt x="1547" y="345"/>
                  </a:cubicBezTo>
                  <a:cubicBezTo>
                    <a:pt x="1489" y="345"/>
                    <a:pt x="1459" y="374"/>
                    <a:pt x="1401" y="374"/>
                  </a:cubicBezTo>
                  <a:cubicBezTo>
                    <a:pt x="1304" y="304"/>
                    <a:pt x="1193" y="268"/>
                    <a:pt x="1085" y="268"/>
                  </a:cubicBezTo>
                  <a:cubicBezTo>
                    <a:pt x="966" y="268"/>
                    <a:pt x="851" y="312"/>
                    <a:pt x="759" y="403"/>
                  </a:cubicBezTo>
                  <a:cubicBezTo>
                    <a:pt x="175" y="899"/>
                    <a:pt x="0" y="1717"/>
                    <a:pt x="321" y="2446"/>
                  </a:cubicBezTo>
                  <a:cubicBezTo>
                    <a:pt x="409" y="2592"/>
                    <a:pt x="555" y="2709"/>
                    <a:pt x="759" y="2709"/>
                  </a:cubicBezTo>
                  <a:cubicBezTo>
                    <a:pt x="883" y="2731"/>
                    <a:pt x="1009" y="2742"/>
                    <a:pt x="1135" y="2742"/>
                  </a:cubicBezTo>
                  <a:cubicBezTo>
                    <a:pt x="1512" y="2742"/>
                    <a:pt x="1890" y="2643"/>
                    <a:pt x="2218" y="2446"/>
                  </a:cubicBezTo>
                  <a:cubicBezTo>
                    <a:pt x="2306" y="2359"/>
                    <a:pt x="2393" y="2271"/>
                    <a:pt x="2452" y="2184"/>
                  </a:cubicBezTo>
                  <a:cubicBezTo>
                    <a:pt x="2831" y="2154"/>
                    <a:pt x="3152" y="1979"/>
                    <a:pt x="3386" y="1658"/>
                  </a:cubicBezTo>
                  <a:cubicBezTo>
                    <a:pt x="3502" y="1483"/>
                    <a:pt x="3473" y="1220"/>
                    <a:pt x="3327" y="1045"/>
                  </a:cubicBezTo>
                  <a:cubicBezTo>
                    <a:pt x="3298" y="1016"/>
                    <a:pt x="3269" y="987"/>
                    <a:pt x="3240" y="958"/>
                  </a:cubicBezTo>
                  <a:cubicBezTo>
                    <a:pt x="3211" y="578"/>
                    <a:pt x="2977" y="257"/>
                    <a:pt x="2656" y="82"/>
                  </a:cubicBezTo>
                  <a:cubicBezTo>
                    <a:pt x="2537" y="27"/>
                    <a:pt x="2408" y="1"/>
                    <a:pt x="2281"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42" name="Google Shape;542;g13edbe849d4_0_1143"/>
            <p:cNvSpPr/>
            <p:nvPr/>
          </p:nvSpPr>
          <p:spPr>
            <a:xfrm>
              <a:off x="5430850" y="861400"/>
              <a:ext cx="72275" cy="51275"/>
            </a:xfrm>
            <a:custGeom>
              <a:rect b="b" l="l" r="r" t="t"/>
              <a:pathLst>
                <a:path extrusionOk="0" h="2051" w="2891">
                  <a:moveTo>
                    <a:pt x="1956" y="1190"/>
                  </a:moveTo>
                  <a:cubicBezTo>
                    <a:pt x="1942" y="1204"/>
                    <a:pt x="1920" y="1212"/>
                    <a:pt x="1898" y="1212"/>
                  </a:cubicBezTo>
                  <a:cubicBezTo>
                    <a:pt x="1876" y="1212"/>
                    <a:pt x="1854" y="1204"/>
                    <a:pt x="1840" y="1190"/>
                  </a:cubicBezTo>
                  <a:close/>
                  <a:moveTo>
                    <a:pt x="1884" y="0"/>
                  </a:moveTo>
                  <a:cubicBezTo>
                    <a:pt x="1809" y="0"/>
                    <a:pt x="1734" y="17"/>
                    <a:pt x="1665" y="52"/>
                  </a:cubicBezTo>
                  <a:cubicBezTo>
                    <a:pt x="1373" y="197"/>
                    <a:pt x="1022" y="314"/>
                    <a:pt x="731" y="489"/>
                  </a:cubicBezTo>
                  <a:cubicBezTo>
                    <a:pt x="439" y="664"/>
                    <a:pt x="1" y="927"/>
                    <a:pt x="118" y="1365"/>
                  </a:cubicBezTo>
                  <a:cubicBezTo>
                    <a:pt x="118" y="1598"/>
                    <a:pt x="264" y="1803"/>
                    <a:pt x="468" y="1919"/>
                  </a:cubicBezTo>
                  <a:cubicBezTo>
                    <a:pt x="643" y="2007"/>
                    <a:pt x="840" y="2051"/>
                    <a:pt x="1037" y="2051"/>
                  </a:cubicBezTo>
                  <a:cubicBezTo>
                    <a:pt x="1234" y="2051"/>
                    <a:pt x="1431" y="2007"/>
                    <a:pt x="1606" y="1919"/>
                  </a:cubicBezTo>
                  <a:cubicBezTo>
                    <a:pt x="1986" y="1773"/>
                    <a:pt x="2511" y="1598"/>
                    <a:pt x="2715" y="1219"/>
                  </a:cubicBezTo>
                  <a:cubicBezTo>
                    <a:pt x="2890" y="840"/>
                    <a:pt x="2715" y="402"/>
                    <a:pt x="2336" y="256"/>
                  </a:cubicBezTo>
                  <a:cubicBezTo>
                    <a:pt x="2233" y="92"/>
                    <a:pt x="2059" y="0"/>
                    <a:pt x="1884"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43" name="Google Shape;543;g13edbe849d4_0_1143"/>
            <p:cNvSpPr/>
            <p:nvPr/>
          </p:nvSpPr>
          <p:spPr>
            <a:xfrm>
              <a:off x="5287325" y="732525"/>
              <a:ext cx="67675" cy="58000"/>
            </a:xfrm>
            <a:custGeom>
              <a:rect b="b" l="l" r="r" t="t"/>
              <a:pathLst>
                <a:path extrusionOk="0" h="2320" w="2707">
                  <a:moveTo>
                    <a:pt x="1457" y="0"/>
                  </a:moveTo>
                  <a:cubicBezTo>
                    <a:pt x="1331" y="0"/>
                    <a:pt x="1208" y="27"/>
                    <a:pt x="1102" y="70"/>
                  </a:cubicBezTo>
                  <a:cubicBezTo>
                    <a:pt x="518" y="128"/>
                    <a:pt x="22" y="449"/>
                    <a:pt x="22" y="1091"/>
                  </a:cubicBezTo>
                  <a:cubicBezTo>
                    <a:pt x="0" y="1838"/>
                    <a:pt x="665" y="2320"/>
                    <a:pt x="1343" y="2320"/>
                  </a:cubicBezTo>
                  <a:cubicBezTo>
                    <a:pt x="1593" y="2320"/>
                    <a:pt x="1845" y="2254"/>
                    <a:pt x="2065" y="2113"/>
                  </a:cubicBezTo>
                  <a:cubicBezTo>
                    <a:pt x="2561" y="1763"/>
                    <a:pt x="2707" y="1091"/>
                    <a:pt x="2444" y="537"/>
                  </a:cubicBezTo>
                  <a:cubicBezTo>
                    <a:pt x="2415" y="362"/>
                    <a:pt x="2269" y="216"/>
                    <a:pt x="2123" y="187"/>
                  </a:cubicBezTo>
                  <a:cubicBezTo>
                    <a:pt x="1948" y="70"/>
                    <a:pt x="1802" y="12"/>
                    <a:pt x="1598" y="12"/>
                  </a:cubicBezTo>
                  <a:cubicBezTo>
                    <a:pt x="1551" y="4"/>
                    <a:pt x="1504" y="0"/>
                    <a:pt x="1457"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44" name="Google Shape;544;g13edbe849d4_0_1143"/>
            <p:cNvSpPr/>
            <p:nvPr/>
          </p:nvSpPr>
          <p:spPr>
            <a:xfrm>
              <a:off x="5161625" y="857375"/>
              <a:ext cx="55475" cy="51225"/>
            </a:xfrm>
            <a:custGeom>
              <a:rect b="b" l="l" r="r" t="t"/>
              <a:pathLst>
                <a:path extrusionOk="0" h="2049" w="2219">
                  <a:moveTo>
                    <a:pt x="1022" y="1059"/>
                  </a:moveTo>
                  <a:cubicBezTo>
                    <a:pt x="1022" y="1059"/>
                    <a:pt x="993" y="1088"/>
                    <a:pt x="993" y="1088"/>
                  </a:cubicBezTo>
                  <a:lnTo>
                    <a:pt x="993" y="1059"/>
                  </a:lnTo>
                  <a:close/>
                  <a:moveTo>
                    <a:pt x="975" y="1"/>
                  </a:moveTo>
                  <a:cubicBezTo>
                    <a:pt x="807" y="1"/>
                    <a:pt x="642" y="57"/>
                    <a:pt x="497" y="154"/>
                  </a:cubicBezTo>
                  <a:cubicBezTo>
                    <a:pt x="292" y="271"/>
                    <a:pt x="117" y="475"/>
                    <a:pt x="30" y="709"/>
                  </a:cubicBezTo>
                  <a:cubicBezTo>
                    <a:pt x="1" y="796"/>
                    <a:pt x="1" y="913"/>
                    <a:pt x="30" y="1001"/>
                  </a:cubicBezTo>
                  <a:cubicBezTo>
                    <a:pt x="30" y="1088"/>
                    <a:pt x="30" y="1176"/>
                    <a:pt x="30" y="1263"/>
                  </a:cubicBezTo>
                  <a:cubicBezTo>
                    <a:pt x="114" y="1747"/>
                    <a:pt x="531" y="2049"/>
                    <a:pt x="976" y="2049"/>
                  </a:cubicBezTo>
                  <a:cubicBezTo>
                    <a:pt x="1149" y="2049"/>
                    <a:pt x="1326" y="2003"/>
                    <a:pt x="1489" y="1905"/>
                  </a:cubicBezTo>
                  <a:cubicBezTo>
                    <a:pt x="2131" y="1584"/>
                    <a:pt x="2219" y="680"/>
                    <a:pt x="1664" y="242"/>
                  </a:cubicBezTo>
                  <a:cubicBezTo>
                    <a:pt x="1577" y="183"/>
                    <a:pt x="1460" y="125"/>
                    <a:pt x="1372" y="96"/>
                  </a:cubicBezTo>
                  <a:cubicBezTo>
                    <a:pt x="1285" y="37"/>
                    <a:pt x="1168" y="8"/>
                    <a:pt x="1080" y="8"/>
                  </a:cubicBezTo>
                  <a:cubicBezTo>
                    <a:pt x="1045" y="3"/>
                    <a:pt x="1010" y="1"/>
                    <a:pt x="975"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45" name="Google Shape;545;g13edbe849d4_0_1143"/>
            <p:cNvSpPr/>
            <p:nvPr/>
          </p:nvSpPr>
          <p:spPr>
            <a:xfrm>
              <a:off x="5288575" y="945725"/>
              <a:ext cx="56625" cy="50200"/>
            </a:xfrm>
            <a:custGeom>
              <a:rect b="b" l="l" r="r" t="t"/>
              <a:pathLst>
                <a:path extrusionOk="0" h="2008" w="2265">
                  <a:moveTo>
                    <a:pt x="1597" y="0"/>
                  </a:moveTo>
                  <a:cubicBezTo>
                    <a:pt x="1571" y="0"/>
                    <a:pt x="1545" y="2"/>
                    <a:pt x="1518" y="6"/>
                  </a:cubicBezTo>
                  <a:cubicBezTo>
                    <a:pt x="1373" y="35"/>
                    <a:pt x="1227" y="64"/>
                    <a:pt x="1110" y="152"/>
                  </a:cubicBezTo>
                  <a:cubicBezTo>
                    <a:pt x="964" y="152"/>
                    <a:pt x="847" y="181"/>
                    <a:pt x="701" y="239"/>
                  </a:cubicBezTo>
                  <a:cubicBezTo>
                    <a:pt x="30" y="560"/>
                    <a:pt x="1" y="1523"/>
                    <a:pt x="672" y="1874"/>
                  </a:cubicBezTo>
                  <a:cubicBezTo>
                    <a:pt x="825" y="1963"/>
                    <a:pt x="995" y="2008"/>
                    <a:pt x="1165" y="2008"/>
                  </a:cubicBezTo>
                  <a:cubicBezTo>
                    <a:pt x="1383" y="2008"/>
                    <a:pt x="1601" y="1934"/>
                    <a:pt x="1781" y="1786"/>
                  </a:cubicBezTo>
                  <a:cubicBezTo>
                    <a:pt x="1898" y="1698"/>
                    <a:pt x="1985" y="1552"/>
                    <a:pt x="1985" y="1377"/>
                  </a:cubicBezTo>
                  <a:cubicBezTo>
                    <a:pt x="2015" y="1319"/>
                    <a:pt x="2044" y="1261"/>
                    <a:pt x="2073" y="1202"/>
                  </a:cubicBezTo>
                  <a:cubicBezTo>
                    <a:pt x="2102" y="1056"/>
                    <a:pt x="2102" y="910"/>
                    <a:pt x="2073" y="794"/>
                  </a:cubicBezTo>
                  <a:cubicBezTo>
                    <a:pt x="2265" y="410"/>
                    <a:pt x="1993" y="0"/>
                    <a:pt x="1597"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46" name="Google Shape;546;g13edbe849d4_0_1143"/>
            <p:cNvSpPr/>
            <p:nvPr/>
          </p:nvSpPr>
          <p:spPr>
            <a:xfrm>
              <a:off x="5163825" y="971550"/>
              <a:ext cx="56200" cy="49400"/>
            </a:xfrm>
            <a:custGeom>
              <a:rect b="b" l="l" r="r" t="t"/>
              <a:pathLst>
                <a:path extrusionOk="0" h="1976" w="2248">
                  <a:moveTo>
                    <a:pt x="1578" y="1"/>
                  </a:moveTo>
                  <a:cubicBezTo>
                    <a:pt x="1501" y="1"/>
                    <a:pt x="1421" y="17"/>
                    <a:pt x="1343" y="53"/>
                  </a:cubicBezTo>
                  <a:lnTo>
                    <a:pt x="350" y="461"/>
                  </a:lnTo>
                  <a:cubicBezTo>
                    <a:pt x="117" y="607"/>
                    <a:pt x="0" y="899"/>
                    <a:pt x="146" y="1162"/>
                  </a:cubicBezTo>
                  <a:cubicBezTo>
                    <a:pt x="223" y="1340"/>
                    <a:pt x="411" y="1430"/>
                    <a:pt x="594" y="1430"/>
                  </a:cubicBezTo>
                  <a:cubicBezTo>
                    <a:pt x="620" y="1430"/>
                    <a:pt x="646" y="1428"/>
                    <a:pt x="671" y="1424"/>
                  </a:cubicBezTo>
                  <a:lnTo>
                    <a:pt x="671" y="1453"/>
                  </a:lnTo>
                  <a:cubicBezTo>
                    <a:pt x="671" y="1750"/>
                    <a:pt x="922" y="1976"/>
                    <a:pt x="1198" y="1976"/>
                  </a:cubicBezTo>
                  <a:cubicBezTo>
                    <a:pt x="1275" y="1976"/>
                    <a:pt x="1354" y="1958"/>
                    <a:pt x="1430" y="1920"/>
                  </a:cubicBezTo>
                  <a:cubicBezTo>
                    <a:pt x="1956" y="1629"/>
                    <a:pt x="2247" y="1016"/>
                    <a:pt x="2102" y="403"/>
                  </a:cubicBezTo>
                  <a:cubicBezTo>
                    <a:pt x="2035" y="160"/>
                    <a:pt x="1819" y="1"/>
                    <a:pt x="1578"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47" name="Google Shape;547;g13edbe849d4_0_1143"/>
            <p:cNvSpPr/>
            <p:nvPr/>
          </p:nvSpPr>
          <p:spPr>
            <a:xfrm>
              <a:off x="5191550" y="772650"/>
              <a:ext cx="41600" cy="40500"/>
            </a:xfrm>
            <a:custGeom>
              <a:rect b="b" l="l" r="r" t="t"/>
              <a:pathLst>
                <a:path extrusionOk="0" h="1620" w="1664">
                  <a:moveTo>
                    <a:pt x="1124" y="1"/>
                  </a:moveTo>
                  <a:cubicBezTo>
                    <a:pt x="1090" y="1"/>
                    <a:pt x="1056" y="4"/>
                    <a:pt x="1022" y="12"/>
                  </a:cubicBezTo>
                  <a:cubicBezTo>
                    <a:pt x="730" y="41"/>
                    <a:pt x="496" y="216"/>
                    <a:pt x="350" y="479"/>
                  </a:cubicBezTo>
                  <a:lnTo>
                    <a:pt x="321" y="508"/>
                  </a:lnTo>
                  <a:lnTo>
                    <a:pt x="175" y="741"/>
                  </a:lnTo>
                  <a:cubicBezTo>
                    <a:pt x="0" y="1004"/>
                    <a:pt x="88" y="1325"/>
                    <a:pt x="321" y="1471"/>
                  </a:cubicBezTo>
                  <a:cubicBezTo>
                    <a:pt x="350" y="1500"/>
                    <a:pt x="409" y="1500"/>
                    <a:pt x="438" y="1529"/>
                  </a:cubicBezTo>
                  <a:cubicBezTo>
                    <a:pt x="526" y="1588"/>
                    <a:pt x="642" y="1617"/>
                    <a:pt x="730" y="1617"/>
                  </a:cubicBezTo>
                  <a:cubicBezTo>
                    <a:pt x="751" y="1619"/>
                    <a:pt x="773" y="1619"/>
                    <a:pt x="794" y="1619"/>
                  </a:cubicBezTo>
                  <a:cubicBezTo>
                    <a:pt x="1145" y="1619"/>
                    <a:pt x="1435" y="1393"/>
                    <a:pt x="1518" y="1062"/>
                  </a:cubicBezTo>
                  <a:cubicBezTo>
                    <a:pt x="1547" y="975"/>
                    <a:pt x="1547" y="887"/>
                    <a:pt x="1547" y="800"/>
                  </a:cubicBezTo>
                  <a:cubicBezTo>
                    <a:pt x="1635" y="683"/>
                    <a:pt x="1664" y="537"/>
                    <a:pt x="1635" y="391"/>
                  </a:cubicBezTo>
                  <a:cubicBezTo>
                    <a:pt x="1558" y="163"/>
                    <a:pt x="1350" y="1"/>
                    <a:pt x="1124"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grpSp>
        <p:nvGrpSpPr>
          <p:cNvPr id="548" name="Google Shape;548;g13edbe849d4_0_1143"/>
          <p:cNvGrpSpPr/>
          <p:nvPr/>
        </p:nvGrpSpPr>
        <p:grpSpPr>
          <a:xfrm>
            <a:off x="15991874" y="3773707"/>
            <a:ext cx="2724566" cy="4705205"/>
            <a:chOff x="428525" y="2080425"/>
            <a:chExt cx="639900" cy="1104975"/>
          </a:xfrm>
        </p:grpSpPr>
        <p:sp>
          <p:nvSpPr>
            <p:cNvPr id="549" name="Google Shape;549;g13edbe849d4_0_1143"/>
            <p:cNvSpPr/>
            <p:nvPr/>
          </p:nvSpPr>
          <p:spPr>
            <a:xfrm>
              <a:off x="428525" y="2080425"/>
              <a:ext cx="607075" cy="1104975"/>
            </a:xfrm>
            <a:custGeom>
              <a:rect b="b" l="l" r="r" t="t"/>
              <a:pathLst>
                <a:path extrusionOk="0" h="44199" w="24283">
                  <a:moveTo>
                    <a:pt x="20955" y="1"/>
                  </a:moveTo>
                  <a:cubicBezTo>
                    <a:pt x="18941" y="234"/>
                    <a:pt x="16957" y="730"/>
                    <a:pt x="15060" y="1518"/>
                  </a:cubicBezTo>
                  <a:cubicBezTo>
                    <a:pt x="14184" y="1898"/>
                    <a:pt x="13279" y="2190"/>
                    <a:pt x="12375" y="2511"/>
                  </a:cubicBezTo>
                  <a:cubicBezTo>
                    <a:pt x="11090" y="2919"/>
                    <a:pt x="9835" y="3415"/>
                    <a:pt x="8639" y="3999"/>
                  </a:cubicBezTo>
                  <a:cubicBezTo>
                    <a:pt x="7471" y="4583"/>
                    <a:pt x="6421" y="5371"/>
                    <a:pt x="5545" y="6305"/>
                  </a:cubicBezTo>
                  <a:cubicBezTo>
                    <a:pt x="5312" y="6538"/>
                    <a:pt x="5049" y="6772"/>
                    <a:pt x="4786" y="7034"/>
                  </a:cubicBezTo>
                  <a:cubicBezTo>
                    <a:pt x="4144" y="7618"/>
                    <a:pt x="3561" y="8231"/>
                    <a:pt x="3065" y="8902"/>
                  </a:cubicBezTo>
                  <a:cubicBezTo>
                    <a:pt x="1284" y="11383"/>
                    <a:pt x="0" y="15848"/>
                    <a:pt x="146" y="18854"/>
                  </a:cubicBezTo>
                  <a:lnTo>
                    <a:pt x="204" y="19584"/>
                  </a:lnTo>
                  <a:cubicBezTo>
                    <a:pt x="350" y="22327"/>
                    <a:pt x="525" y="25188"/>
                    <a:pt x="1401" y="27785"/>
                  </a:cubicBezTo>
                  <a:cubicBezTo>
                    <a:pt x="2014" y="29711"/>
                    <a:pt x="3006" y="32163"/>
                    <a:pt x="4903" y="34206"/>
                  </a:cubicBezTo>
                  <a:lnTo>
                    <a:pt x="5195" y="34498"/>
                  </a:lnTo>
                  <a:cubicBezTo>
                    <a:pt x="6275" y="35665"/>
                    <a:pt x="7413" y="36891"/>
                    <a:pt x="8405" y="38146"/>
                  </a:cubicBezTo>
                  <a:cubicBezTo>
                    <a:pt x="8581" y="38350"/>
                    <a:pt x="8726" y="38584"/>
                    <a:pt x="8902" y="38788"/>
                  </a:cubicBezTo>
                  <a:cubicBezTo>
                    <a:pt x="9456" y="39576"/>
                    <a:pt x="10069" y="40306"/>
                    <a:pt x="10799" y="40948"/>
                  </a:cubicBezTo>
                  <a:cubicBezTo>
                    <a:pt x="14325" y="43847"/>
                    <a:pt x="19837" y="44198"/>
                    <a:pt x="22296" y="44198"/>
                  </a:cubicBezTo>
                  <a:cubicBezTo>
                    <a:pt x="22584" y="44198"/>
                    <a:pt x="22831" y="44193"/>
                    <a:pt x="23027" y="44187"/>
                  </a:cubicBezTo>
                  <a:lnTo>
                    <a:pt x="23027" y="43895"/>
                  </a:lnTo>
                  <a:cubicBezTo>
                    <a:pt x="22833" y="43901"/>
                    <a:pt x="22588" y="43906"/>
                    <a:pt x="22301" y="43906"/>
                  </a:cubicBezTo>
                  <a:cubicBezTo>
                    <a:pt x="19876" y="43906"/>
                    <a:pt x="14445" y="43559"/>
                    <a:pt x="10974" y="40714"/>
                  </a:cubicBezTo>
                  <a:cubicBezTo>
                    <a:pt x="10273" y="40101"/>
                    <a:pt x="9660" y="39372"/>
                    <a:pt x="9135" y="38613"/>
                  </a:cubicBezTo>
                  <a:cubicBezTo>
                    <a:pt x="8960" y="38379"/>
                    <a:pt x="8785" y="38175"/>
                    <a:pt x="8610" y="37942"/>
                  </a:cubicBezTo>
                  <a:cubicBezTo>
                    <a:pt x="7617" y="36687"/>
                    <a:pt x="6479" y="35461"/>
                    <a:pt x="5370" y="34293"/>
                  </a:cubicBezTo>
                  <a:lnTo>
                    <a:pt x="5107" y="34002"/>
                  </a:lnTo>
                  <a:cubicBezTo>
                    <a:pt x="3240" y="32017"/>
                    <a:pt x="2277" y="29565"/>
                    <a:pt x="1664" y="27698"/>
                  </a:cubicBezTo>
                  <a:cubicBezTo>
                    <a:pt x="788" y="25100"/>
                    <a:pt x="642" y="22298"/>
                    <a:pt x="496" y="19555"/>
                  </a:cubicBezTo>
                  <a:lnTo>
                    <a:pt x="467" y="18825"/>
                  </a:lnTo>
                  <a:cubicBezTo>
                    <a:pt x="292" y="15877"/>
                    <a:pt x="1547" y="11500"/>
                    <a:pt x="3269" y="9048"/>
                  </a:cubicBezTo>
                  <a:cubicBezTo>
                    <a:pt x="3794" y="8377"/>
                    <a:pt x="4349" y="7793"/>
                    <a:pt x="4962" y="7239"/>
                  </a:cubicBezTo>
                  <a:cubicBezTo>
                    <a:pt x="5224" y="6976"/>
                    <a:pt x="5487" y="6743"/>
                    <a:pt x="5720" y="6509"/>
                  </a:cubicBezTo>
                  <a:cubicBezTo>
                    <a:pt x="6596" y="5575"/>
                    <a:pt x="7617" y="4816"/>
                    <a:pt x="8756" y="4233"/>
                  </a:cubicBezTo>
                  <a:cubicBezTo>
                    <a:pt x="9952" y="3649"/>
                    <a:pt x="11178" y="3153"/>
                    <a:pt x="12462" y="2773"/>
                  </a:cubicBezTo>
                  <a:cubicBezTo>
                    <a:pt x="13338" y="2452"/>
                    <a:pt x="14272" y="2131"/>
                    <a:pt x="15147" y="1781"/>
                  </a:cubicBezTo>
                  <a:cubicBezTo>
                    <a:pt x="17015" y="993"/>
                    <a:pt x="19000" y="497"/>
                    <a:pt x="20984" y="293"/>
                  </a:cubicBezTo>
                  <a:cubicBezTo>
                    <a:pt x="21393" y="293"/>
                    <a:pt x="21801" y="322"/>
                    <a:pt x="22181" y="351"/>
                  </a:cubicBezTo>
                  <a:cubicBezTo>
                    <a:pt x="22736" y="419"/>
                    <a:pt x="23190" y="461"/>
                    <a:pt x="23536" y="461"/>
                  </a:cubicBezTo>
                  <a:cubicBezTo>
                    <a:pt x="23935" y="461"/>
                    <a:pt x="24188" y="404"/>
                    <a:pt x="24282" y="263"/>
                  </a:cubicBezTo>
                  <a:lnTo>
                    <a:pt x="24049" y="88"/>
                  </a:lnTo>
                  <a:cubicBezTo>
                    <a:pt x="23991" y="157"/>
                    <a:pt x="23790" y="181"/>
                    <a:pt x="23530" y="181"/>
                  </a:cubicBezTo>
                  <a:cubicBezTo>
                    <a:pt x="23127" y="181"/>
                    <a:pt x="22582" y="124"/>
                    <a:pt x="22210" y="88"/>
                  </a:cubicBezTo>
                  <a:cubicBezTo>
                    <a:pt x="21801" y="30"/>
                    <a:pt x="21393" y="1"/>
                    <a:pt x="20955"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50" name="Google Shape;550;g13edbe849d4_0_1143"/>
            <p:cNvSpPr/>
            <p:nvPr/>
          </p:nvSpPr>
          <p:spPr>
            <a:xfrm>
              <a:off x="904975" y="2557400"/>
              <a:ext cx="74425" cy="125000"/>
            </a:xfrm>
            <a:custGeom>
              <a:rect b="b" l="l" r="r" t="t"/>
              <a:pathLst>
                <a:path extrusionOk="0" h="5000" w="2977">
                  <a:moveTo>
                    <a:pt x="2739" y="1"/>
                  </a:moveTo>
                  <a:cubicBezTo>
                    <a:pt x="1949" y="1"/>
                    <a:pt x="1197" y="266"/>
                    <a:pt x="613" y="797"/>
                  </a:cubicBezTo>
                  <a:cubicBezTo>
                    <a:pt x="204" y="1205"/>
                    <a:pt x="0" y="1789"/>
                    <a:pt x="58" y="2373"/>
                  </a:cubicBezTo>
                  <a:cubicBezTo>
                    <a:pt x="88" y="3219"/>
                    <a:pt x="613" y="4387"/>
                    <a:pt x="1372" y="4824"/>
                  </a:cubicBezTo>
                  <a:cubicBezTo>
                    <a:pt x="1576" y="4941"/>
                    <a:pt x="1810" y="5000"/>
                    <a:pt x="2043" y="5000"/>
                  </a:cubicBezTo>
                  <a:cubicBezTo>
                    <a:pt x="2276" y="5000"/>
                    <a:pt x="2510" y="4941"/>
                    <a:pt x="2714" y="4824"/>
                  </a:cubicBezTo>
                  <a:lnTo>
                    <a:pt x="2598" y="4562"/>
                  </a:lnTo>
                  <a:cubicBezTo>
                    <a:pt x="2422" y="4664"/>
                    <a:pt x="2233" y="4715"/>
                    <a:pt x="2047" y="4715"/>
                  </a:cubicBezTo>
                  <a:cubicBezTo>
                    <a:pt x="1861" y="4715"/>
                    <a:pt x="1678" y="4664"/>
                    <a:pt x="1518" y="4562"/>
                  </a:cubicBezTo>
                  <a:cubicBezTo>
                    <a:pt x="876" y="4182"/>
                    <a:pt x="379" y="3132"/>
                    <a:pt x="350" y="2344"/>
                  </a:cubicBezTo>
                  <a:cubicBezTo>
                    <a:pt x="292" y="1848"/>
                    <a:pt x="467" y="1351"/>
                    <a:pt x="817" y="1001"/>
                  </a:cubicBezTo>
                  <a:cubicBezTo>
                    <a:pt x="1374" y="551"/>
                    <a:pt x="2050" y="293"/>
                    <a:pt x="2760" y="293"/>
                  </a:cubicBezTo>
                  <a:cubicBezTo>
                    <a:pt x="2832" y="293"/>
                    <a:pt x="2904" y="295"/>
                    <a:pt x="2977" y="301"/>
                  </a:cubicBezTo>
                  <a:lnTo>
                    <a:pt x="2977" y="9"/>
                  </a:lnTo>
                  <a:cubicBezTo>
                    <a:pt x="2897" y="4"/>
                    <a:pt x="2818" y="1"/>
                    <a:pt x="2739"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51" name="Google Shape;551;g13edbe849d4_0_1143"/>
            <p:cNvSpPr/>
            <p:nvPr/>
          </p:nvSpPr>
          <p:spPr>
            <a:xfrm>
              <a:off x="865575" y="2502775"/>
              <a:ext cx="110175" cy="229750"/>
            </a:xfrm>
            <a:custGeom>
              <a:rect b="b" l="l" r="r" t="t"/>
              <a:pathLst>
                <a:path extrusionOk="0" h="9190" w="4407">
                  <a:moveTo>
                    <a:pt x="4052" y="0"/>
                  </a:moveTo>
                  <a:cubicBezTo>
                    <a:pt x="3140" y="0"/>
                    <a:pt x="2304" y="655"/>
                    <a:pt x="1605" y="1172"/>
                  </a:cubicBezTo>
                  <a:lnTo>
                    <a:pt x="1313" y="1406"/>
                  </a:lnTo>
                  <a:cubicBezTo>
                    <a:pt x="58" y="2340"/>
                    <a:pt x="0" y="3361"/>
                    <a:pt x="321" y="4996"/>
                  </a:cubicBezTo>
                  <a:cubicBezTo>
                    <a:pt x="555" y="6105"/>
                    <a:pt x="1664" y="8469"/>
                    <a:pt x="2977" y="9052"/>
                  </a:cubicBezTo>
                  <a:cubicBezTo>
                    <a:pt x="3161" y="9144"/>
                    <a:pt x="3363" y="9189"/>
                    <a:pt x="3566" y="9189"/>
                  </a:cubicBezTo>
                  <a:cubicBezTo>
                    <a:pt x="3814" y="9189"/>
                    <a:pt x="4066" y="9122"/>
                    <a:pt x="4290" y="8994"/>
                  </a:cubicBezTo>
                  <a:lnTo>
                    <a:pt x="4144" y="8731"/>
                  </a:lnTo>
                  <a:cubicBezTo>
                    <a:pt x="3970" y="8842"/>
                    <a:pt x="3771" y="8893"/>
                    <a:pt x="3573" y="8893"/>
                  </a:cubicBezTo>
                  <a:cubicBezTo>
                    <a:pt x="3406" y="8893"/>
                    <a:pt x="3241" y="8857"/>
                    <a:pt x="3094" y="8790"/>
                  </a:cubicBezTo>
                  <a:cubicBezTo>
                    <a:pt x="1839" y="8235"/>
                    <a:pt x="788" y="5842"/>
                    <a:pt x="613" y="4937"/>
                  </a:cubicBezTo>
                  <a:cubicBezTo>
                    <a:pt x="321" y="3390"/>
                    <a:pt x="379" y="2486"/>
                    <a:pt x="1518" y="1639"/>
                  </a:cubicBezTo>
                  <a:lnTo>
                    <a:pt x="1810" y="1406"/>
                  </a:lnTo>
                  <a:cubicBezTo>
                    <a:pt x="2473" y="902"/>
                    <a:pt x="3281" y="277"/>
                    <a:pt x="4102" y="277"/>
                  </a:cubicBezTo>
                  <a:cubicBezTo>
                    <a:pt x="4184" y="277"/>
                    <a:pt x="4266" y="284"/>
                    <a:pt x="4349" y="297"/>
                  </a:cubicBezTo>
                  <a:lnTo>
                    <a:pt x="4407" y="34"/>
                  </a:lnTo>
                  <a:cubicBezTo>
                    <a:pt x="4288" y="11"/>
                    <a:pt x="4169" y="0"/>
                    <a:pt x="4052" y="0"/>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52" name="Google Shape;552;g13edbe849d4_0_1143"/>
            <p:cNvSpPr/>
            <p:nvPr/>
          </p:nvSpPr>
          <p:spPr>
            <a:xfrm>
              <a:off x="823975" y="2458750"/>
              <a:ext cx="171475" cy="321425"/>
            </a:xfrm>
            <a:custGeom>
              <a:rect b="b" l="l" r="r" t="t"/>
              <a:pathLst>
                <a:path extrusionOk="0" h="12857" w="6859">
                  <a:moveTo>
                    <a:pt x="6394" y="1"/>
                  </a:moveTo>
                  <a:cubicBezTo>
                    <a:pt x="5121" y="1"/>
                    <a:pt x="3860" y="318"/>
                    <a:pt x="2715" y="890"/>
                  </a:cubicBezTo>
                  <a:cubicBezTo>
                    <a:pt x="905" y="1854"/>
                    <a:pt x="0" y="2787"/>
                    <a:pt x="30" y="5151"/>
                  </a:cubicBezTo>
                  <a:cubicBezTo>
                    <a:pt x="146" y="9996"/>
                    <a:pt x="2452" y="12798"/>
                    <a:pt x="6363" y="12856"/>
                  </a:cubicBezTo>
                  <a:lnTo>
                    <a:pt x="6363" y="12565"/>
                  </a:lnTo>
                  <a:cubicBezTo>
                    <a:pt x="1080" y="12477"/>
                    <a:pt x="380" y="7340"/>
                    <a:pt x="351" y="5122"/>
                  </a:cubicBezTo>
                  <a:cubicBezTo>
                    <a:pt x="292" y="2904"/>
                    <a:pt x="1110" y="2087"/>
                    <a:pt x="2861" y="1153"/>
                  </a:cubicBezTo>
                  <a:cubicBezTo>
                    <a:pt x="3944" y="585"/>
                    <a:pt x="5142" y="292"/>
                    <a:pt x="6353" y="292"/>
                  </a:cubicBezTo>
                  <a:cubicBezTo>
                    <a:pt x="6512" y="292"/>
                    <a:pt x="6671" y="297"/>
                    <a:pt x="6830" y="307"/>
                  </a:cubicBezTo>
                  <a:lnTo>
                    <a:pt x="6859" y="15"/>
                  </a:lnTo>
                  <a:cubicBezTo>
                    <a:pt x="6704" y="5"/>
                    <a:pt x="6549" y="1"/>
                    <a:pt x="6394"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53" name="Google Shape;553;g13edbe849d4_0_1143"/>
            <p:cNvSpPr/>
            <p:nvPr/>
          </p:nvSpPr>
          <p:spPr>
            <a:xfrm>
              <a:off x="796250" y="2395625"/>
              <a:ext cx="217450" cy="446575"/>
            </a:xfrm>
            <a:custGeom>
              <a:rect b="b" l="l" r="r" t="t"/>
              <a:pathLst>
                <a:path extrusionOk="0" h="17863" w="8698">
                  <a:moveTo>
                    <a:pt x="8639" y="1"/>
                  </a:moveTo>
                  <a:cubicBezTo>
                    <a:pt x="6275" y="497"/>
                    <a:pt x="3970" y="1577"/>
                    <a:pt x="2540" y="2919"/>
                  </a:cubicBezTo>
                  <a:cubicBezTo>
                    <a:pt x="584" y="4700"/>
                    <a:pt x="0" y="6480"/>
                    <a:pt x="526" y="9077"/>
                  </a:cubicBezTo>
                  <a:cubicBezTo>
                    <a:pt x="584" y="9398"/>
                    <a:pt x="643" y="9778"/>
                    <a:pt x="701" y="10128"/>
                  </a:cubicBezTo>
                  <a:cubicBezTo>
                    <a:pt x="993" y="11850"/>
                    <a:pt x="1372" y="14010"/>
                    <a:pt x="2394" y="15294"/>
                  </a:cubicBezTo>
                  <a:cubicBezTo>
                    <a:pt x="3773" y="16932"/>
                    <a:pt x="5804" y="17863"/>
                    <a:pt x="7956" y="17863"/>
                  </a:cubicBezTo>
                  <a:cubicBezTo>
                    <a:pt x="7989" y="17863"/>
                    <a:pt x="8022" y="17863"/>
                    <a:pt x="8056" y="17862"/>
                  </a:cubicBezTo>
                  <a:lnTo>
                    <a:pt x="8056" y="17570"/>
                  </a:lnTo>
                  <a:cubicBezTo>
                    <a:pt x="8023" y="17571"/>
                    <a:pt x="7990" y="17571"/>
                    <a:pt x="7957" y="17571"/>
                  </a:cubicBezTo>
                  <a:cubicBezTo>
                    <a:pt x="5892" y="17571"/>
                    <a:pt x="3949" y="16670"/>
                    <a:pt x="2627" y="15090"/>
                  </a:cubicBezTo>
                  <a:cubicBezTo>
                    <a:pt x="1635" y="13864"/>
                    <a:pt x="1255" y="11762"/>
                    <a:pt x="964" y="10070"/>
                  </a:cubicBezTo>
                  <a:cubicBezTo>
                    <a:pt x="905" y="9690"/>
                    <a:pt x="847" y="9340"/>
                    <a:pt x="788" y="9019"/>
                  </a:cubicBezTo>
                  <a:cubicBezTo>
                    <a:pt x="292" y="6538"/>
                    <a:pt x="876" y="4816"/>
                    <a:pt x="2715" y="3124"/>
                  </a:cubicBezTo>
                  <a:cubicBezTo>
                    <a:pt x="4116" y="1839"/>
                    <a:pt x="6363" y="760"/>
                    <a:pt x="8698" y="263"/>
                  </a:cubicBezTo>
                  <a:lnTo>
                    <a:pt x="8639" y="1"/>
                  </a:ln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54" name="Google Shape;554;g13edbe849d4_0_1143"/>
            <p:cNvSpPr/>
            <p:nvPr/>
          </p:nvSpPr>
          <p:spPr>
            <a:xfrm>
              <a:off x="740800" y="2355500"/>
              <a:ext cx="274350" cy="531200"/>
            </a:xfrm>
            <a:custGeom>
              <a:rect b="b" l="l" r="r" t="t"/>
              <a:pathLst>
                <a:path extrusionOk="0" h="21248" w="10974">
                  <a:moveTo>
                    <a:pt x="10799" y="1"/>
                  </a:moveTo>
                  <a:cubicBezTo>
                    <a:pt x="10449" y="146"/>
                    <a:pt x="10098" y="263"/>
                    <a:pt x="9719" y="292"/>
                  </a:cubicBezTo>
                  <a:cubicBezTo>
                    <a:pt x="9310" y="351"/>
                    <a:pt x="8931" y="468"/>
                    <a:pt x="8581" y="613"/>
                  </a:cubicBezTo>
                  <a:cubicBezTo>
                    <a:pt x="8055" y="847"/>
                    <a:pt x="7589" y="1139"/>
                    <a:pt x="7122" y="1431"/>
                  </a:cubicBezTo>
                  <a:cubicBezTo>
                    <a:pt x="6830" y="1606"/>
                    <a:pt x="6538" y="1781"/>
                    <a:pt x="6275" y="1956"/>
                  </a:cubicBezTo>
                  <a:cubicBezTo>
                    <a:pt x="4612" y="2861"/>
                    <a:pt x="2335" y="4437"/>
                    <a:pt x="963" y="6596"/>
                  </a:cubicBezTo>
                  <a:cubicBezTo>
                    <a:pt x="59" y="8027"/>
                    <a:pt x="0" y="10245"/>
                    <a:pt x="847" y="12550"/>
                  </a:cubicBezTo>
                  <a:cubicBezTo>
                    <a:pt x="934" y="12784"/>
                    <a:pt x="1022" y="13017"/>
                    <a:pt x="1080" y="13280"/>
                  </a:cubicBezTo>
                  <a:cubicBezTo>
                    <a:pt x="1810" y="15352"/>
                    <a:pt x="2569" y="17512"/>
                    <a:pt x="4495" y="18737"/>
                  </a:cubicBezTo>
                  <a:lnTo>
                    <a:pt x="4728" y="18883"/>
                  </a:lnTo>
                  <a:cubicBezTo>
                    <a:pt x="6460" y="19980"/>
                    <a:pt x="8448" y="21248"/>
                    <a:pt x="10552" y="21248"/>
                  </a:cubicBezTo>
                  <a:cubicBezTo>
                    <a:pt x="10576" y="21248"/>
                    <a:pt x="10600" y="21248"/>
                    <a:pt x="10624" y="21247"/>
                  </a:cubicBezTo>
                  <a:lnTo>
                    <a:pt x="10624" y="20956"/>
                  </a:lnTo>
                  <a:cubicBezTo>
                    <a:pt x="10600" y="20956"/>
                    <a:pt x="10577" y="20956"/>
                    <a:pt x="10554" y="20956"/>
                  </a:cubicBezTo>
                  <a:cubicBezTo>
                    <a:pt x="8535" y="20956"/>
                    <a:pt x="6577" y="19717"/>
                    <a:pt x="4874" y="18621"/>
                  </a:cubicBezTo>
                  <a:lnTo>
                    <a:pt x="4641" y="18504"/>
                  </a:lnTo>
                  <a:cubicBezTo>
                    <a:pt x="2831" y="17337"/>
                    <a:pt x="2073" y="15235"/>
                    <a:pt x="1372" y="13163"/>
                  </a:cubicBezTo>
                  <a:cubicBezTo>
                    <a:pt x="1285" y="12930"/>
                    <a:pt x="1197" y="12696"/>
                    <a:pt x="1109" y="12463"/>
                  </a:cubicBezTo>
                  <a:cubicBezTo>
                    <a:pt x="321" y="10245"/>
                    <a:pt x="351" y="8114"/>
                    <a:pt x="1226" y="6772"/>
                  </a:cubicBezTo>
                  <a:cubicBezTo>
                    <a:pt x="2539" y="4641"/>
                    <a:pt x="4787" y="3123"/>
                    <a:pt x="6421" y="2219"/>
                  </a:cubicBezTo>
                  <a:cubicBezTo>
                    <a:pt x="6684" y="2073"/>
                    <a:pt x="6976" y="1868"/>
                    <a:pt x="7267" y="1693"/>
                  </a:cubicBezTo>
                  <a:cubicBezTo>
                    <a:pt x="7734" y="1401"/>
                    <a:pt x="8201" y="1139"/>
                    <a:pt x="8698" y="905"/>
                  </a:cubicBezTo>
                  <a:cubicBezTo>
                    <a:pt x="9048" y="759"/>
                    <a:pt x="9427" y="643"/>
                    <a:pt x="9807" y="613"/>
                  </a:cubicBezTo>
                  <a:cubicBezTo>
                    <a:pt x="10186" y="555"/>
                    <a:pt x="10595" y="438"/>
                    <a:pt x="10974" y="263"/>
                  </a:cubicBezTo>
                  <a:lnTo>
                    <a:pt x="10799" y="1"/>
                  </a:ln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55" name="Google Shape;555;g13edbe849d4_0_1143"/>
            <p:cNvSpPr/>
            <p:nvPr/>
          </p:nvSpPr>
          <p:spPr>
            <a:xfrm>
              <a:off x="697750" y="2309525"/>
              <a:ext cx="340750" cy="624000"/>
            </a:xfrm>
            <a:custGeom>
              <a:rect b="b" l="l" r="r" t="t"/>
              <a:pathLst>
                <a:path extrusionOk="0" h="24960" w="13630">
                  <a:moveTo>
                    <a:pt x="13426" y="1"/>
                  </a:moveTo>
                  <a:cubicBezTo>
                    <a:pt x="13017" y="147"/>
                    <a:pt x="12608" y="234"/>
                    <a:pt x="12200" y="322"/>
                  </a:cubicBezTo>
                  <a:cubicBezTo>
                    <a:pt x="11820" y="409"/>
                    <a:pt x="11470" y="497"/>
                    <a:pt x="11266" y="555"/>
                  </a:cubicBezTo>
                  <a:cubicBezTo>
                    <a:pt x="10799" y="701"/>
                    <a:pt x="10332" y="789"/>
                    <a:pt x="9894" y="906"/>
                  </a:cubicBezTo>
                  <a:cubicBezTo>
                    <a:pt x="8844" y="1081"/>
                    <a:pt x="7851" y="1402"/>
                    <a:pt x="6947" y="1927"/>
                  </a:cubicBezTo>
                  <a:cubicBezTo>
                    <a:pt x="3269" y="4174"/>
                    <a:pt x="1197" y="6247"/>
                    <a:pt x="613" y="8144"/>
                  </a:cubicBezTo>
                  <a:cubicBezTo>
                    <a:pt x="0" y="10011"/>
                    <a:pt x="351" y="13076"/>
                    <a:pt x="1022" y="15090"/>
                  </a:cubicBezTo>
                  <a:cubicBezTo>
                    <a:pt x="1956" y="18008"/>
                    <a:pt x="3094" y="21014"/>
                    <a:pt x="5633" y="22970"/>
                  </a:cubicBezTo>
                  <a:cubicBezTo>
                    <a:pt x="6567" y="23583"/>
                    <a:pt x="7589" y="24020"/>
                    <a:pt x="8668" y="24283"/>
                  </a:cubicBezTo>
                  <a:cubicBezTo>
                    <a:pt x="9576" y="24530"/>
                    <a:pt x="11260" y="24959"/>
                    <a:pt x="12526" y="24959"/>
                  </a:cubicBezTo>
                  <a:cubicBezTo>
                    <a:pt x="12604" y="24959"/>
                    <a:pt x="12680" y="24958"/>
                    <a:pt x="12754" y="24954"/>
                  </a:cubicBezTo>
                  <a:lnTo>
                    <a:pt x="12754" y="24662"/>
                  </a:lnTo>
                  <a:cubicBezTo>
                    <a:pt x="12677" y="24666"/>
                    <a:pt x="12599" y="24668"/>
                    <a:pt x="12518" y="24668"/>
                  </a:cubicBezTo>
                  <a:cubicBezTo>
                    <a:pt x="11284" y="24668"/>
                    <a:pt x="9660" y="24265"/>
                    <a:pt x="8756" y="23991"/>
                  </a:cubicBezTo>
                  <a:cubicBezTo>
                    <a:pt x="7705" y="23758"/>
                    <a:pt x="6713" y="23320"/>
                    <a:pt x="5837" y="22736"/>
                  </a:cubicBezTo>
                  <a:cubicBezTo>
                    <a:pt x="3328" y="20839"/>
                    <a:pt x="2248" y="18008"/>
                    <a:pt x="1285" y="15002"/>
                  </a:cubicBezTo>
                  <a:cubicBezTo>
                    <a:pt x="642" y="13018"/>
                    <a:pt x="292" y="10070"/>
                    <a:pt x="876" y="8231"/>
                  </a:cubicBezTo>
                  <a:cubicBezTo>
                    <a:pt x="1460" y="6363"/>
                    <a:pt x="3503" y="4379"/>
                    <a:pt x="7092" y="2161"/>
                  </a:cubicBezTo>
                  <a:cubicBezTo>
                    <a:pt x="7997" y="1664"/>
                    <a:pt x="8960" y="1343"/>
                    <a:pt x="9953" y="1168"/>
                  </a:cubicBezTo>
                  <a:cubicBezTo>
                    <a:pt x="10390" y="1081"/>
                    <a:pt x="10887" y="964"/>
                    <a:pt x="11353" y="818"/>
                  </a:cubicBezTo>
                  <a:cubicBezTo>
                    <a:pt x="11529" y="760"/>
                    <a:pt x="11879" y="672"/>
                    <a:pt x="12258" y="614"/>
                  </a:cubicBezTo>
                  <a:cubicBezTo>
                    <a:pt x="13338" y="351"/>
                    <a:pt x="13572" y="293"/>
                    <a:pt x="13630" y="205"/>
                  </a:cubicBezTo>
                  <a:lnTo>
                    <a:pt x="13426" y="1"/>
                  </a:ln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56" name="Google Shape;556;g13edbe849d4_0_1143"/>
            <p:cNvSpPr/>
            <p:nvPr/>
          </p:nvSpPr>
          <p:spPr>
            <a:xfrm>
              <a:off x="622600" y="2273775"/>
              <a:ext cx="409350" cy="712150"/>
            </a:xfrm>
            <a:custGeom>
              <a:rect b="b" l="l" r="r" t="t"/>
              <a:pathLst>
                <a:path extrusionOk="0" h="28486" w="16374">
                  <a:moveTo>
                    <a:pt x="16315" y="1"/>
                  </a:moveTo>
                  <a:cubicBezTo>
                    <a:pt x="15352" y="263"/>
                    <a:pt x="14301" y="497"/>
                    <a:pt x="13192" y="701"/>
                  </a:cubicBezTo>
                  <a:cubicBezTo>
                    <a:pt x="11850" y="964"/>
                    <a:pt x="10565" y="1285"/>
                    <a:pt x="9281" y="1664"/>
                  </a:cubicBezTo>
                  <a:cubicBezTo>
                    <a:pt x="4874" y="3007"/>
                    <a:pt x="2072" y="5400"/>
                    <a:pt x="934" y="8756"/>
                  </a:cubicBezTo>
                  <a:cubicBezTo>
                    <a:pt x="0" y="11500"/>
                    <a:pt x="1576" y="15236"/>
                    <a:pt x="2744" y="17979"/>
                  </a:cubicBezTo>
                  <a:cubicBezTo>
                    <a:pt x="2860" y="18212"/>
                    <a:pt x="2948" y="18446"/>
                    <a:pt x="3036" y="18650"/>
                  </a:cubicBezTo>
                  <a:cubicBezTo>
                    <a:pt x="3123" y="18884"/>
                    <a:pt x="3240" y="19117"/>
                    <a:pt x="3327" y="19351"/>
                  </a:cubicBezTo>
                  <a:cubicBezTo>
                    <a:pt x="4291" y="21685"/>
                    <a:pt x="5604" y="24867"/>
                    <a:pt x="7822" y="25976"/>
                  </a:cubicBezTo>
                  <a:cubicBezTo>
                    <a:pt x="9953" y="27026"/>
                    <a:pt x="13455" y="28252"/>
                    <a:pt x="16111" y="28486"/>
                  </a:cubicBezTo>
                  <a:lnTo>
                    <a:pt x="16140" y="28194"/>
                  </a:lnTo>
                  <a:cubicBezTo>
                    <a:pt x="13513" y="27960"/>
                    <a:pt x="10069" y="26734"/>
                    <a:pt x="7939" y="25713"/>
                  </a:cubicBezTo>
                  <a:cubicBezTo>
                    <a:pt x="5837" y="24662"/>
                    <a:pt x="4553" y="21540"/>
                    <a:pt x="3590" y="19234"/>
                  </a:cubicBezTo>
                  <a:cubicBezTo>
                    <a:pt x="3503" y="19000"/>
                    <a:pt x="3386" y="18767"/>
                    <a:pt x="3298" y="18533"/>
                  </a:cubicBezTo>
                  <a:cubicBezTo>
                    <a:pt x="3211" y="18329"/>
                    <a:pt x="3123" y="18096"/>
                    <a:pt x="3036" y="17862"/>
                  </a:cubicBezTo>
                  <a:cubicBezTo>
                    <a:pt x="1868" y="15177"/>
                    <a:pt x="292" y="11471"/>
                    <a:pt x="1197" y="8844"/>
                  </a:cubicBezTo>
                  <a:cubicBezTo>
                    <a:pt x="2306" y="5546"/>
                    <a:pt x="5049" y="3240"/>
                    <a:pt x="9369" y="1898"/>
                  </a:cubicBezTo>
                  <a:cubicBezTo>
                    <a:pt x="10565" y="1548"/>
                    <a:pt x="11937" y="1256"/>
                    <a:pt x="13221" y="993"/>
                  </a:cubicBezTo>
                  <a:cubicBezTo>
                    <a:pt x="14359" y="789"/>
                    <a:pt x="15410" y="555"/>
                    <a:pt x="16373" y="293"/>
                  </a:cubicBezTo>
                  <a:lnTo>
                    <a:pt x="16315" y="1"/>
                  </a:ln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57" name="Google Shape;557;g13edbe849d4_0_1143"/>
            <p:cNvSpPr/>
            <p:nvPr/>
          </p:nvSpPr>
          <p:spPr>
            <a:xfrm>
              <a:off x="598525" y="2241675"/>
              <a:ext cx="450925" cy="804925"/>
            </a:xfrm>
            <a:custGeom>
              <a:rect b="b" l="l" r="r" t="t"/>
              <a:pathLst>
                <a:path extrusionOk="0" h="32197" w="18037">
                  <a:moveTo>
                    <a:pt x="17978" y="1"/>
                  </a:moveTo>
                  <a:lnTo>
                    <a:pt x="17716" y="30"/>
                  </a:lnTo>
                  <a:cubicBezTo>
                    <a:pt x="14856" y="438"/>
                    <a:pt x="12141" y="818"/>
                    <a:pt x="9340" y="1810"/>
                  </a:cubicBezTo>
                  <a:lnTo>
                    <a:pt x="8873" y="1985"/>
                  </a:lnTo>
                  <a:cubicBezTo>
                    <a:pt x="7442" y="2481"/>
                    <a:pt x="6100" y="2978"/>
                    <a:pt x="4874" y="3999"/>
                  </a:cubicBezTo>
                  <a:cubicBezTo>
                    <a:pt x="3736" y="4991"/>
                    <a:pt x="2714" y="6100"/>
                    <a:pt x="1810" y="7326"/>
                  </a:cubicBezTo>
                  <a:lnTo>
                    <a:pt x="1781" y="7385"/>
                  </a:lnTo>
                  <a:cubicBezTo>
                    <a:pt x="847" y="8581"/>
                    <a:pt x="175" y="9457"/>
                    <a:pt x="88" y="11033"/>
                  </a:cubicBezTo>
                  <a:cubicBezTo>
                    <a:pt x="0" y="12813"/>
                    <a:pt x="409" y="14564"/>
                    <a:pt x="817" y="16228"/>
                  </a:cubicBezTo>
                  <a:lnTo>
                    <a:pt x="934" y="16782"/>
                  </a:lnTo>
                  <a:cubicBezTo>
                    <a:pt x="1810" y="20372"/>
                    <a:pt x="2977" y="25304"/>
                    <a:pt x="6304" y="28252"/>
                  </a:cubicBezTo>
                  <a:cubicBezTo>
                    <a:pt x="6479" y="28398"/>
                    <a:pt x="6654" y="28573"/>
                    <a:pt x="6830" y="28748"/>
                  </a:cubicBezTo>
                  <a:cubicBezTo>
                    <a:pt x="7384" y="29332"/>
                    <a:pt x="8055" y="29828"/>
                    <a:pt x="8756" y="30237"/>
                  </a:cubicBezTo>
                  <a:cubicBezTo>
                    <a:pt x="9223" y="30441"/>
                    <a:pt x="9748" y="30558"/>
                    <a:pt x="10244" y="30587"/>
                  </a:cubicBezTo>
                  <a:cubicBezTo>
                    <a:pt x="10594" y="30645"/>
                    <a:pt x="10916" y="30704"/>
                    <a:pt x="11266" y="30791"/>
                  </a:cubicBezTo>
                  <a:cubicBezTo>
                    <a:pt x="11674" y="30908"/>
                    <a:pt x="12112" y="31054"/>
                    <a:pt x="12579" y="31200"/>
                  </a:cubicBezTo>
                  <a:cubicBezTo>
                    <a:pt x="13995" y="31672"/>
                    <a:pt x="15621" y="32196"/>
                    <a:pt x="16982" y="32196"/>
                  </a:cubicBezTo>
                  <a:cubicBezTo>
                    <a:pt x="17052" y="32196"/>
                    <a:pt x="17122" y="32195"/>
                    <a:pt x="17190" y="32192"/>
                  </a:cubicBezTo>
                  <a:lnTo>
                    <a:pt x="17190" y="31900"/>
                  </a:lnTo>
                  <a:cubicBezTo>
                    <a:pt x="17123" y="31903"/>
                    <a:pt x="17055" y="31904"/>
                    <a:pt x="16987" y="31904"/>
                  </a:cubicBezTo>
                  <a:cubicBezTo>
                    <a:pt x="15656" y="31904"/>
                    <a:pt x="14082" y="31381"/>
                    <a:pt x="12667" y="30937"/>
                  </a:cubicBezTo>
                  <a:cubicBezTo>
                    <a:pt x="12200" y="30762"/>
                    <a:pt x="11762" y="30616"/>
                    <a:pt x="11353" y="30499"/>
                  </a:cubicBezTo>
                  <a:cubicBezTo>
                    <a:pt x="11003" y="30412"/>
                    <a:pt x="10653" y="30353"/>
                    <a:pt x="10303" y="30324"/>
                  </a:cubicBezTo>
                  <a:cubicBezTo>
                    <a:pt x="9836" y="30266"/>
                    <a:pt x="9340" y="30149"/>
                    <a:pt x="8902" y="29974"/>
                  </a:cubicBezTo>
                  <a:cubicBezTo>
                    <a:pt x="8201" y="29565"/>
                    <a:pt x="7588" y="29098"/>
                    <a:pt x="7034" y="28515"/>
                  </a:cubicBezTo>
                  <a:cubicBezTo>
                    <a:pt x="6859" y="28340"/>
                    <a:pt x="6684" y="28164"/>
                    <a:pt x="6509" y="28018"/>
                  </a:cubicBezTo>
                  <a:cubicBezTo>
                    <a:pt x="3240" y="25129"/>
                    <a:pt x="2072" y="20255"/>
                    <a:pt x="1226" y="16695"/>
                  </a:cubicBezTo>
                  <a:lnTo>
                    <a:pt x="1109" y="16169"/>
                  </a:lnTo>
                  <a:cubicBezTo>
                    <a:pt x="701" y="14506"/>
                    <a:pt x="292" y="12784"/>
                    <a:pt x="380" y="11062"/>
                  </a:cubicBezTo>
                  <a:cubicBezTo>
                    <a:pt x="467" y="9544"/>
                    <a:pt x="1109" y="8727"/>
                    <a:pt x="2014" y="7560"/>
                  </a:cubicBezTo>
                  <a:lnTo>
                    <a:pt x="2043" y="7501"/>
                  </a:lnTo>
                  <a:cubicBezTo>
                    <a:pt x="2919" y="6305"/>
                    <a:pt x="3940" y="5196"/>
                    <a:pt x="5078" y="4233"/>
                  </a:cubicBezTo>
                  <a:cubicBezTo>
                    <a:pt x="6246" y="3240"/>
                    <a:pt x="7588" y="2773"/>
                    <a:pt x="8989" y="2277"/>
                  </a:cubicBezTo>
                  <a:lnTo>
                    <a:pt x="9456" y="2102"/>
                  </a:lnTo>
                  <a:cubicBezTo>
                    <a:pt x="12229" y="1110"/>
                    <a:pt x="14914" y="730"/>
                    <a:pt x="17745" y="322"/>
                  </a:cubicBezTo>
                  <a:lnTo>
                    <a:pt x="18037" y="293"/>
                  </a:lnTo>
                  <a:lnTo>
                    <a:pt x="17978" y="1"/>
                  </a:ln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58" name="Google Shape;558;g13edbe849d4_0_1143"/>
            <p:cNvSpPr/>
            <p:nvPr/>
          </p:nvSpPr>
          <p:spPr>
            <a:xfrm>
              <a:off x="540150" y="2180400"/>
              <a:ext cx="515150" cy="928825"/>
            </a:xfrm>
            <a:custGeom>
              <a:rect b="b" l="l" r="r" t="t"/>
              <a:pathLst>
                <a:path extrusionOk="0" h="37153" w="20606">
                  <a:moveTo>
                    <a:pt x="20518" y="0"/>
                  </a:moveTo>
                  <a:cubicBezTo>
                    <a:pt x="18883" y="496"/>
                    <a:pt x="17161" y="934"/>
                    <a:pt x="15469" y="1343"/>
                  </a:cubicBezTo>
                  <a:cubicBezTo>
                    <a:pt x="13221" y="1926"/>
                    <a:pt x="10857" y="2510"/>
                    <a:pt x="8668" y="3298"/>
                  </a:cubicBezTo>
                  <a:cubicBezTo>
                    <a:pt x="5516" y="4436"/>
                    <a:pt x="2364" y="7793"/>
                    <a:pt x="1372" y="11120"/>
                  </a:cubicBezTo>
                  <a:cubicBezTo>
                    <a:pt x="0" y="15556"/>
                    <a:pt x="59" y="19146"/>
                    <a:pt x="1518" y="23144"/>
                  </a:cubicBezTo>
                  <a:cubicBezTo>
                    <a:pt x="2773" y="26617"/>
                    <a:pt x="5079" y="30294"/>
                    <a:pt x="7997" y="33505"/>
                  </a:cubicBezTo>
                  <a:cubicBezTo>
                    <a:pt x="10857" y="36657"/>
                    <a:pt x="15031" y="37036"/>
                    <a:pt x="19409" y="37153"/>
                  </a:cubicBezTo>
                  <a:lnTo>
                    <a:pt x="19409" y="36861"/>
                  </a:lnTo>
                  <a:cubicBezTo>
                    <a:pt x="15089" y="36715"/>
                    <a:pt x="11003" y="36365"/>
                    <a:pt x="8231" y="33300"/>
                  </a:cubicBezTo>
                  <a:cubicBezTo>
                    <a:pt x="5312" y="30119"/>
                    <a:pt x="3036" y="26500"/>
                    <a:pt x="1781" y="23056"/>
                  </a:cubicBezTo>
                  <a:cubicBezTo>
                    <a:pt x="351" y="19116"/>
                    <a:pt x="321" y="15585"/>
                    <a:pt x="1635" y="11207"/>
                  </a:cubicBezTo>
                  <a:cubicBezTo>
                    <a:pt x="2627" y="7968"/>
                    <a:pt x="5692" y="4670"/>
                    <a:pt x="8727" y="3590"/>
                  </a:cubicBezTo>
                  <a:cubicBezTo>
                    <a:pt x="10945" y="2802"/>
                    <a:pt x="13280" y="2218"/>
                    <a:pt x="15527" y="1634"/>
                  </a:cubicBezTo>
                  <a:cubicBezTo>
                    <a:pt x="17220" y="1226"/>
                    <a:pt x="18971" y="788"/>
                    <a:pt x="20605" y="263"/>
                  </a:cubicBezTo>
                  <a:lnTo>
                    <a:pt x="20518" y="0"/>
                  </a:ln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59" name="Google Shape;559;g13edbe849d4_0_1143"/>
            <p:cNvSpPr/>
            <p:nvPr/>
          </p:nvSpPr>
          <p:spPr>
            <a:xfrm>
              <a:off x="483225" y="2138800"/>
              <a:ext cx="585200" cy="1011300"/>
            </a:xfrm>
            <a:custGeom>
              <a:rect b="b" l="l" r="r" t="t"/>
              <a:pathLst>
                <a:path extrusionOk="0" h="40452" w="23408">
                  <a:moveTo>
                    <a:pt x="23291" y="1"/>
                  </a:moveTo>
                  <a:cubicBezTo>
                    <a:pt x="22795" y="263"/>
                    <a:pt x="22065" y="292"/>
                    <a:pt x="21394" y="292"/>
                  </a:cubicBezTo>
                  <a:cubicBezTo>
                    <a:pt x="21073" y="292"/>
                    <a:pt x="20781" y="292"/>
                    <a:pt x="20489" y="322"/>
                  </a:cubicBezTo>
                  <a:cubicBezTo>
                    <a:pt x="19292" y="468"/>
                    <a:pt x="18125" y="701"/>
                    <a:pt x="16987" y="1051"/>
                  </a:cubicBezTo>
                  <a:lnTo>
                    <a:pt x="16257" y="1226"/>
                  </a:lnTo>
                  <a:lnTo>
                    <a:pt x="15294" y="1460"/>
                  </a:lnTo>
                  <a:cubicBezTo>
                    <a:pt x="13193" y="1956"/>
                    <a:pt x="11004" y="2481"/>
                    <a:pt x="9165" y="3707"/>
                  </a:cubicBezTo>
                  <a:cubicBezTo>
                    <a:pt x="8611" y="4057"/>
                    <a:pt x="7998" y="4320"/>
                    <a:pt x="7356" y="4553"/>
                  </a:cubicBezTo>
                  <a:cubicBezTo>
                    <a:pt x="7035" y="4670"/>
                    <a:pt x="6684" y="4816"/>
                    <a:pt x="6363" y="4962"/>
                  </a:cubicBezTo>
                  <a:cubicBezTo>
                    <a:pt x="5313" y="5517"/>
                    <a:pt x="4350" y="6217"/>
                    <a:pt x="3503" y="7063"/>
                  </a:cubicBezTo>
                  <a:cubicBezTo>
                    <a:pt x="964" y="9486"/>
                    <a:pt x="264" y="13513"/>
                    <a:pt x="89" y="15118"/>
                  </a:cubicBezTo>
                  <a:cubicBezTo>
                    <a:pt x="1" y="16315"/>
                    <a:pt x="30" y="17483"/>
                    <a:pt x="234" y="18650"/>
                  </a:cubicBezTo>
                  <a:cubicBezTo>
                    <a:pt x="264" y="18913"/>
                    <a:pt x="293" y="19175"/>
                    <a:pt x="322" y="19438"/>
                  </a:cubicBezTo>
                  <a:cubicBezTo>
                    <a:pt x="380" y="19992"/>
                    <a:pt x="410" y="20547"/>
                    <a:pt x="439" y="21101"/>
                  </a:cubicBezTo>
                  <a:cubicBezTo>
                    <a:pt x="439" y="22006"/>
                    <a:pt x="526" y="22911"/>
                    <a:pt x="701" y="23787"/>
                  </a:cubicBezTo>
                  <a:cubicBezTo>
                    <a:pt x="1314" y="26384"/>
                    <a:pt x="2803" y="28398"/>
                    <a:pt x="4029" y="29886"/>
                  </a:cubicBezTo>
                  <a:cubicBezTo>
                    <a:pt x="4700" y="30674"/>
                    <a:pt x="5429" y="31433"/>
                    <a:pt x="6188" y="32133"/>
                  </a:cubicBezTo>
                  <a:cubicBezTo>
                    <a:pt x="7210" y="33009"/>
                    <a:pt x="8114" y="34031"/>
                    <a:pt x="8932" y="35140"/>
                  </a:cubicBezTo>
                  <a:cubicBezTo>
                    <a:pt x="9661" y="36307"/>
                    <a:pt x="10595" y="37328"/>
                    <a:pt x="11675" y="38146"/>
                  </a:cubicBezTo>
                  <a:cubicBezTo>
                    <a:pt x="12667" y="38875"/>
                    <a:pt x="13747" y="39050"/>
                    <a:pt x="14856" y="39255"/>
                  </a:cubicBezTo>
                  <a:cubicBezTo>
                    <a:pt x="15294" y="39313"/>
                    <a:pt x="15732" y="39401"/>
                    <a:pt x="16170" y="39517"/>
                  </a:cubicBezTo>
                  <a:cubicBezTo>
                    <a:pt x="16928" y="39663"/>
                    <a:pt x="17687" y="39780"/>
                    <a:pt x="18475" y="39838"/>
                  </a:cubicBezTo>
                  <a:cubicBezTo>
                    <a:pt x="19613" y="39926"/>
                    <a:pt x="20781" y="40014"/>
                    <a:pt x="21627" y="40451"/>
                  </a:cubicBezTo>
                  <a:lnTo>
                    <a:pt x="21744" y="40189"/>
                  </a:lnTo>
                  <a:cubicBezTo>
                    <a:pt x="20839" y="39751"/>
                    <a:pt x="19643" y="39634"/>
                    <a:pt x="18475" y="39547"/>
                  </a:cubicBezTo>
                  <a:cubicBezTo>
                    <a:pt x="17716" y="39488"/>
                    <a:pt x="16958" y="39401"/>
                    <a:pt x="16228" y="39226"/>
                  </a:cubicBezTo>
                  <a:cubicBezTo>
                    <a:pt x="15790" y="39109"/>
                    <a:pt x="15323" y="39050"/>
                    <a:pt x="14885" y="38963"/>
                  </a:cubicBezTo>
                  <a:cubicBezTo>
                    <a:pt x="13776" y="38759"/>
                    <a:pt x="12755" y="38583"/>
                    <a:pt x="11850" y="37912"/>
                  </a:cubicBezTo>
                  <a:cubicBezTo>
                    <a:pt x="10770" y="37095"/>
                    <a:pt x="9866" y="36103"/>
                    <a:pt x="9165" y="34964"/>
                  </a:cubicBezTo>
                  <a:cubicBezTo>
                    <a:pt x="8348" y="33855"/>
                    <a:pt x="7414" y="32805"/>
                    <a:pt x="6363" y="31900"/>
                  </a:cubicBezTo>
                  <a:cubicBezTo>
                    <a:pt x="5605" y="31229"/>
                    <a:pt x="4904" y="30499"/>
                    <a:pt x="4233" y="29711"/>
                  </a:cubicBezTo>
                  <a:cubicBezTo>
                    <a:pt x="3036" y="28252"/>
                    <a:pt x="1577" y="26267"/>
                    <a:pt x="964" y="23728"/>
                  </a:cubicBezTo>
                  <a:cubicBezTo>
                    <a:pt x="789" y="22882"/>
                    <a:pt x="701" y="21977"/>
                    <a:pt x="701" y="21101"/>
                  </a:cubicBezTo>
                  <a:cubicBezTo>
                    <a:pt x="701" y="20547"/>
                    <a:pt x="672" y="19963"/>
                    <a:pt x="614" y="19409"/>
                  </a:cubicBezTo>
                  <a:cubicBezTo>
                    <a:pt x="585" y="19146"/>
                    <a:pt x="555" y="18883"/>
                    <a:pt x="526" y="18621"/>
                  </a:cubicBezTo>
                  <a:cubicBezTo>
                    <a:pt x="322" y="17483"/>
                    <a:pt x="264" y="16315"/>
                    <a:pt x="351" y="15177"/>
                  </a:cubicBezTo>
                  <a:cubicBezTo>
                    <a:pt x="526" y="13601"/>
                    <a:pt x="1198" y="9661"/>
                    <a:pt x="3678" y="7297"/>
                  </a:cubicBezTo>
                  <a:cubicBezTo>
                    <a:pt x="4495" y="6480"/>
                    <a:pt x="5429" y="5779"/>
                    <a:pt x="6451" y="5225"/>
                  </a:cubicBezTo>
                  <a:cubicBezTo>
                    <a:pt x="6772" y="5079"/>
                    <a:pt x="7122" y="4933"/>
                    <a:pt x="7443" y="4816"/>
                  </a:cubicBezTo>
                  <a:cubicBezTo>
                    <a:pt x="8085" y="4583"/>
                    <a:pt x="8727" y="4291"/>
                    <a:pt x="9311" y="3911"/>
                  </a:cubicBezTo>
                  <a:cubicBezTo>
                    <a:pt x="11062" y="2744"/>
                    <a:pt x="13222" y="2219"/>
                    <a:pt x="15323" y="1722"/>
                  </a:cubicBezTo>
                  <a:lnTo>
                    <a:pt x="16286" y="1489"/>
                  </a:lnTo>
                  <a:lnTo>
                    <a:pt x="17016" y="1314"/>
                  </a:lnTo>
                  <a:cubicBezTo>
                    <a:pt x="18154" y="993"/>
                    <a:pt x="19322" y="759"/>
                    <a:pt x="20489" y="613"/>
                  </a:cubicBezTo>
                  <a:cubicBezTo>
                    <a:pt x="20752" y="584"/>
                    <a:pt x="21044" y="584"/>
                    <a:pt x="21365" y="584"/>
                  </a:cubicBezTo>
                  <a:cubicBezTo>
                    <a:pt x="22094" y="555"/>
                    <a:pt x="22824" y="555"/>
                    <a:pt x="23408" y="263"/>
                  </a:cubicBezTo>
                  <a:lnTo>
                    <a:pt x="23291" y="1"/>
                  </a:ln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sp>
        <p:nvSpPr>
          <p:cNvPr id="560" name="Google Shape;560;g13edbe849d4_0_1143"/>
          <p:cNvSpPr/>
          <p:nvPr/>
        </p:nvSpPr>
        <p:spPr>
          <a:xfrm flipH="1" rot="10800000">
            <a:off x="16494432" y="435820"/>
            <a:ext cx="2402089" cy="1791893"/>
          </a:xfrm>
          <a:custGeom>
            <a:rect b="b" l="l" r="r" t="t"/>
            <a:pathLst>
              <a:path extrusionOk="0" h="16078" w="21555">
                <a:moveTo>
                  <a:pt x="2910" y="857"/>
                </a:moveTo>
                <a:cubicBezTo>
                  <a:pt x="3815" y="886"/>
                  <a:pt x="4691" y="1091"/>
                  <a:pt x="5508" y="1441"/>
                </a:cubicBezTo>
                <a:cubicBezTo>
                  <a:pt x="6821" y="1937"/>
                  <a:pt x="8952" y="2900"/>
                  <a:pt x="8747" y="4622"/>
                </a:cubicBezTo>
                <a:cubicBezTo>
                  <a:pt x="7930" y="4505"/>
                  <a:pt x="7142" y="4564"/>
                  <a:pt x="6325" y="4359"/>
                </a:cubicBezTo>
                <a:cubicBezTo>
                  <a:pt x="5479" y="4126"/>
                  <a:pt x="4662" y="3717"/>
                  <a:pt x="3990" y="3134"/>
                </a:cubicBezTo>
                <a:cubicBezTo>
                  <a:pt x="3144" y="2433"/>
                  <a:pt x="2356" y="1587"/>
                  <a:pt x="1393" y="1062"/>
                </a:cubicBezTo>
                <a:cubicBezTo>
                  <a:pt x="1889" y="945"/>
                  <a:pt x="2414" y="886"/>
                  <a:pt x="2910" y="857"/>
                </a:cubicBezTo>
                <a:close/>
                <a:moveTo>
                  <a:pt x="9886" y="595"/>
                </a:moveTo>
                <a:cubicBezTo>
                  <a:pt x="10411" y="857"/>
                  <a:pt x="10849" y="1207"/>
                  <a:pt x="11257" y="1616"/>
                </a:cubicBezTo>
                <a:cubicBezTo>
                  <a:pt x="11841" y="2112"/>
                  <a:pt x="12308" y="2696"/>
                  <a:pt x="12629" y="3367"/>
                </a:cubicBezTo>
                <a:cubicBezTo>
                  <a:pt x="12921" y="4068"/>
                  <a:pt x="12950" y="4856"/>
                  <a:pt x="12717" y="5585"/>
                </a:cubicBezTo>
                <a:cubicBezTo>
                  <a:pt x="12629" y="5936"/>
                  <a:pt x="12425" y="6227"/>
                  <a:pt x="12133" y="6432"/>
                </a:cubicBezTo>
                <a:cubicBezTo>
                  <a:pt x="11987" y="6548"/>
                  <a:pt x="11870" y="6694"/>
                  <a:pt x="11783" y="6840"/>
                </a:cubicBezTo>
                <a:cubicBezTo>
                  <a:pt x="10790" y="5994"/>
                  <a:pt x="10878" y="4622"/>
                  <a:pt x="10761" y="3455"/>
                </a:cubicBezTo>
                <a:cubicBezTo>
                  <a:pt x="10615" y="2462"/>
                  <a:pt x="10353" y="1499"/>
                  <a:pt x="9886" y="595"/>
                </a:cubicBezTo>
                <a:close/>
                <a:moveTo>
                  <a:pt x="8397" y="7120"/>
                </a:moveTo>
                <a:cubicBezTo>
                  <a:pt x="8640" y="7120"/>
                  <a:pt x="8884" y="7133"/>
                  <a:pt x="9127" y="7161"/>
                </a:cubicBezTo>
                <a:cubicBezTo>
                  <a:pt x="9827" y="7190"/>
                  <a:pt x="10499" y="7307"/>
                  <a:pt x="11170" y="7453"/>
                </a:cubicBezTo>
                <a:cubicBezTo>
                  <a:pt x="10966" y="8183"/>
                  <a:pt x="10207" y="8183"/>
                  <a:pt x="9565" y="8358"/>
                </a:cubicBezTo>
                <a:cubicBezTo>
                  <a:pt x="8923" y="8533"/>
                  <a:pt x="8368" y="8825"/>
                  <a:pt x="7755" y="8971"/>
                </a:cubicBezTo>
                <a:cubicBezTo>
                  <a:pt x="7223" y="9075"/>
                  <a:pt x="6686" y="9126"/>
                  <a:pt x="6150" y="9126"/>
                </a:cubicBezTo>
                <a:cubicBezTo>
                  <a:pt x="5480" y="9126"/>
                  <a:pt x="4814" y="9045"/>
                  <a:pt x="4165" y="8883"/>
                </a:cubicBezTo>
                <a:cubicBezTo>
                  <a:pt x="4486" y="8766"/>
                  <a:pt x="4807" y="8591"/>
                  <a:pt x="5099" y="8416"/>
                </a:cubicBezTo>
                <a:cubicBezTo>
                  <a:pt x="5683" y="8037"/>
                  <a:pt x="6179" y="7482"/>
                  <a:pt x="6850" y="7278"/>
                </a:cubicBezTo>
                <a:cubicBezTo>
                  <a:pt x="7366" y="7179"/>
                  <a:pt x="7882" y="7120"/>
                  <a:pt x="8397" y="7120"/>
                </a:cubicBezTo>
                <a:close/>
                <a:moveTo>
                  <a:pt x="15664" y="3309"/>
                </a:moveTo>
                <a:lnTo>
                  <a:pt x="15664" y="3309"/>
                </a:lnTo>
                <a:cubicBezTo>
                  <a:pt x="16160" y="3688"/>
                  <a:pt x="16598" y="4184"/>
                  <a:pt x="16948" y="4710"/>
                </a:cubicBezTo>
                <a:cubicBezTo>
                  <a:pt x="17328" y="5352"/>
                  <a:pt x="16803" y="6286"/>
                  <a:pt x="16569" y="6899"/>
                </a:cubicBezTo>
                <a:cubicBezTo>
                  <a:pt x="16306" y="7628"/>
                  <a:pt x="16073" y="8241"/>
                  <a:pt x="15431" y="8708"/>
                </a:cubicBezTo>
                <a:cubicBezTo>
                  <a:pt x="15098" y="8946"/>
                  <a:pt x="14572" y="9222"/>
                  <a:pt x="14120" y="9222"/>
                </a:cubicBezTo>
                <a:cubicBezTo>
                  <a:pt x="14017" y="9222"/>
                  <a:pt x="13918" y="9208"/>
                  <a:pt x="13826" y="9175"/>
                </a:cubicBezTo>
                <a:lnTo>
                  <a:pt x="13796" y="9146"/>
                </a:lnTo>
                <a:cubicBezTo>
                  <a:pt x="13826" y="9117"/>
                  <a:pt x="13826" y="9117"/>
                  <a:pt x="13796" y="9088"/>
                </a:cubicBezTo>
                <a:cubicBezTo>
                  <a:pt x="13796" y="7891"/>
                  <a:pt x="15022" y="7220"/>
                  <a:pt x="15460" y="6227"/>
                </a:cubicBezTo>
                <a:cubicBezTo>
                  <a:pt x="15839" y="5293"/>
                  <a:pt x="15489" y="4272"/>
                  <a:pt x="15664" y="3309"/>
                </a:cubicBezTo>
                <a:close/>
                <a:moveTo>
                  <a:pt x="12060" y="9960"/>
                </a:moveTo>
                <a:cubicBezTo>
                  <a:pt x="12232" y="9960"/>
                  <a:pt x="12403" y="9970"/>
                  <a:pt x="12571" y="9992"/>
                </a:cubicBezTo>
                <a:lnTo>
                  <a:pt x="12571" y="9963"/>
                </a:lnTo>
                <a:cubicBezTo>
                  <a:pt x="12863" y="9963"/>
                  <a:pt x="13154" y="9992"/>
                  <a:pt x="13446" y="10021"/>
                </a:cubicBezTo>
                <a:cubicBezTo>
                  <a:pt x="12571" y="11014"/>
                  <a:pt x="11695" y="12035"/>
                  <a:pt x="10382" y="12444"/>
                </a:cubicBezTo>
                <a:cubicBezTo>
                  <a:pt x="9816" y="12605"/>
                  <a:pt x="9238" y="12668"/>
                  <a:pt x="8656" y="12668"/>
                </a:cubicBezTo>
                <a:cubicBezTo>
                  <a:pt x="7977" y="12668"/>
                  <a:pt x="7293" y="12583"/>
                  <a:pt x="6617" y="12473"/>
                </a:cubicBezTo>
                <a:cubicBezTo>
                  <a:pt x="7551" y="12035"/>
                  <a:pt x="8397" y="11364"/>
                  <a:pt x="9273" y="10809"/>
                </a:cubicBezTo>
                <a:cubicBezTo>
                  <a:pt x="9886" y="10401"/>
                  <a:pt x="10528" y="10138"/>
                  <a:pt x="11228" y="10021"/>
                </a:cubicBezTo>
                <a:cubicBezTo>
                  <a:pt x="11499" y="9985"/>
                  <a:pt x="11780" y="9960"/>
                  <a:pt x="12060" y="9960"/>
                </a:cubicBezTo>
                <a:close/>
                <a:moveTo>
                  <a:pt x="20042" y="8037"/>
                </a:moveTo>
                <a:lnTo>
                  <a:pt x="20042" y="8037"/>
                </a:lnTo>
                <a:cubicBezTo>
                  <a:pt x="19721" y="8650"/>
                  <a:pt x="19517" y="9379"/>
                  <a:pt x="19254" y="10021"/>
                </a:cubicBezTo>
                <a:cubicBezTo>
                  <a:pt x="18877" y="10802"/>
                  <a:pt x="17755" y="12899"/>
                  <a:pt x="16622" y="12899"/>
                </a:cubicBezTo>
                <a:cubicBezTo>
                  <a:pt x="16526" y="12899"/>
                  <a:pt x="16431" y="12884"/>
                  <a:pt x="16336" y="12852"/>
                </a:cubicBezTo>
                <a:lnTo>
                  <a:pt x="16306" y="12794"/>
                </a:lnTo>
                <a:cubicBezTo>
                  <a:pt x="16248" y="12152"/>
                  <a:pt x="16394" y="11510"/>
                  <a:pt x="16744" y="10955"/>
                </a:cubicBezTo>
                <a:cubicBezTo>
                  <a:pt x="17153" y="10430"/>
                  <a:pt x="17620" y="9992"/>
                  <a:pt x="18116" y="9584"/>
                </a:cubicBezTo>
                <a:cubicBezTo>
                  <a:pt x="18729" y="9029"/>
                  <a:pt x="19371" y="8504"/>
                  <a:pt x="20042" y="8037"/>
                </a:cubicBezTo>
                <a:close/>
                <a:moveTo>
                  <a:pt x="15437" y="12994"/>
                </a:moveTo>
                <a:cubicBezTo>
                  <a:pt x="15494" y="12994"/>
                  <a:pt x="15550" y="12995"/>
                  <a:pt x="15606" y="12998"/>
                </a:cubicBezTo>
                <a:cubicBezTo>
                  <a:pt x="15635" y="13028"/>
                  <a:pt x="15664" y="13086"/>
                  <a:pt x="15694" y="13086"/>
                </a:cubicBezTo>
                <a:cubicBezTo>
                  <a:pt x="15752" y="14399"/>
                  <a:pt x="14380" y="15246"/>
                  <a:pt x="13213" y="15479"/>
                </a:cubicBezTo>
                <a:cubicBezTo>
                  <a:pt x="12611" y="15593"/>
                  <a:pt x="11991" y="15652"/>
                  <a:pt x="11368" y="15652"/>
                </a:cubicBezTo>
                <a:cubicBezTo>
                  <a:pt x="10873" y="15652"/>
                  <a:pt x="10376" y="15615"/>
                  <a:pt x="9886" y="15537"/>
                </a:cubicBezTo>
                <a:cubicBezTo>
                  <a:pt x="10790" y="15362"/>
                  <a:pt x="11666" y="15012"/>
                  <a:pt x="12425" y="14487"/>
                </a:cubicBezTo>
                <a:cubicBezTo>
                  <a:pt x="12892" y="14020"/>
                  <a:pt x="13388" y="13640"/>
                  <a:pt x="13972" y="13319"/>
                </a:cubicBezTo>
                <a:cubicBezTo>
                  <a:pt x="14418" y="13109"/>
                  <a:pt x="14934" y="12994"/>
                  <a:pt x="15437" y="12994"/>
                </a:cubicBezTo>
                <a:close/>
                <a:moveTo>
                  <a:pt x="9406" y="1"/>
                </a:moveTo>
                <a:cubicBezTo>
                  <a:pt x="9235" y="1"/>
                  <a:pt x="9108" y="181"/>
                  <a:pt x="9185" y="361"/>
                </a:cubicBezTo>
                <a:cubicBezTo>
                  <a:pt x="9856" y="1529"/>
                  <a:pt x="10236" y="2813"/>
                  <a:pt x="10323" y="4155"/>
                </a:cubicBezTo>
                <a:cubicBezTo>
                  <a:pt x="10353" y="4768"/>
                  <a:pt x="10440" y="5381"/>
                  <a:pt x="10615" y="5965"/>
                </a:cubicBezTo>
                <a:cubicBezTo>
                  <a:pt x="10148" y="5527"/>
                  <a:pt x="9652" y="5118"/>
                  <a:pt x="9156" y="4710"/>
                </a:cubicBezTo>
                <a:cubicBezTo>
                  <a:pt x="9360" y="2988"/>
                  <a:pt x="7638" y="1850"/>
                  <a:pt x="6238" y="1266"/>
                </a:cubicBezTo>
                <a:cubicBezTo>
                  <a:pt x="5333" y="857"/>
                  <a:pt x="4340" y="565"/>
                  <a:pt x="3348" y="449"/>
                </a:cubicBezTo>
                <a:cubicBezTo>
                  <a:pt x="3248" y="440"/>
                  <a:pt x="3148" y="436"/>
                  <a:pt x="3048" y="436"/>
                </a:cubicBezTo>
                <a:cubicBezTo>
                  <a:pt x="2260" y="436"/>
                  <a:pt x="1487" y="674"/>
                  <a:pt x="700" y="674"/>
                </a:cubicBezTo>
                <a:cubicBezTo>
                  <a:pt x="571" y="674"/>
                  <a:pt x="442" y="668"/>
                  <a:pt x="313" y="653"/>
                </a:cubicBezTo>
                <a:cubicBezTo>
                  <a:pt x="304" y="652"/>
                  <a:pt x="295" y="651"/>
                  <a:pt x="287" y="651"/>
                </a:cubicBezTo>
                <a:cubicBezTo>
                  <a:pt x="47" y="651"/>
                  <a:pt x="1" y="1035"/>
                  <a:pt x="255" y="1120"/>
                </a:cubicBezTo>
                <a:cubicBezTo>
                  <a:pt x="1772" y="1529"/>
                  <a:pt x="2764" y="2842"/>
                  <a:pt x="3961" y="3776"/>
                </a:cubicBezTo>
                <a:cubicBezTo>
                  <a:pt x="4632" y="4301"/>
                  <a:pt x="5420" y="4651"/>
                  <a:pt x="6238" y="4856"/>
                </a:cubicBezTo>
                <a:cubicBezTo>
                  <a:pt x="7142" y="5089"/>
                  <a:pt x="8076" y="4972"/>
                  <a:pt x="8981" y="5177"/>
                </a:cubicBezTo>
                <a:cubicBezTo>
                  <a:pt x="9681" y="5760"/>
                  <a:pt x="10353" y="6344"/>
                  <a:pt x="10995" y="6957"/>
                </a:cubicBezTo>
                <a:cubicBezTo>
                  <a:pt x="10204" y="6781"/>
                  <a:pt x="9391" y="6690"/>
                  <a:pt x="8577" y="6690"/>
                </a:cubicBezTo>
                <a:cubicBezTo>
                  <a:pt x="8040" y="6690"/>
                  <a:pt x="7501" y="6730"/>
                  <a:pt x="6967" y="6811"/>
                </a:cubicBezTo>
                <a:cubicBezTo>
                  <a:pt x="6325" y="6957"/>
                  <a:pt x="5712" y="7278"/>
                  <a:pt x="5245" y="7716"/>
                </a:cubicBezTo>
                <a:cubicBezTo>
                  <a:pt x="4603" y="8212"/>
                  <a:pt x="3874" y="8562"/>
                  <a:pt x="3086" y="8737"/>
                </a:cubicBezTo>
                <a:cubicBezTo>
                  <a:pt x="2852" y="8796"/>
                  <a:pt x="2852" y="9117"/>
                  <a:pt x="3086" y="9175"/>
                </a:cubicBezTo>
                <a:cubicBezTo>
                  <a:pt x="4137" y="9400"/>
                  <a:pt x="5236" y="9626"/>
                  <a:pt x="6330" y="9626"/>
                </a:cubicBezTo>
                <a:cubicBezTo>
                  <a:pt x="6937" y="9626"/>
                  <a:pt x="7541" y="9556"/>
                  <a:pt x="8135" y="9379"/>
                </a:cubicBezTo>
                <a:cubicBezTo>
                  <a:pt x="8923" y="9146"/>
                  <a:pt x="9623" y="8825"/>
                  <a:pt x="10411" y="8650"/>
                </a:cubicBezTo>
                <a:cubicBezTo>
                  <a:pt x="10995" y="8562"/>
                  <a:pt x="11462" y="8124"/>
                  <a:pt x="11578" y="7570"/>
                </a:cubicBezTo>
                <a:cubicBezTo>
                  <a:pt x="12133" y="8095"/>
                  <a:pt x="12629" y="8650"/>
                  <a:pt x="13125" y="9233"/>
                </a:cubicBezTo>
                <a:cubicBezTo>
                  <a:pt x="13125" y="9292"/>
                  <a:pt x="13154" y="9350"/>
                  <a:pt x="13213" y="9379"/>
                </a:cubicBezTo>
                <a:cubicBezTo>
                  <a:pt x="13242" y="9409"/>
                  <a:pt x="13300" y="9438"/>
                  <a:pt x="13359" y="9496"/>
                </a:cubicBezTo>
                <a:lnTo>
                  <a:pt x="13446" y="9613"/>
                </a:lnTo>
                <a:cubicBezTo>
                  <a:pt x="13300" y="9613"/>
                  <a:pt x="13154" y="9584"/>
                  <a:pt x="13008" y="9584"/>
                </a:cubicBezTo>
                <a:cubicBezTo>
                  <a:pt x="12752" y="9549"/>
                  <a:pt x="12496" y="9535"/>
                  <a:pt x="12233" y="9535"/>
                </a:cubicBezTo>
                <a:cubicBezTo>
                  <a:pt x="12048" y="9535"/>
                  <a:pt x="11859" y="9542"/>
                  <a:pt x="11666" y="9554"/>
                </a:cubicBezTo>
                <a:cubicBezTo>
                  <a:pt x="10936" y="9584"/>
                  <a:pt x="10236" y="9788"/>
                  <a:pt x="9565" y="10109"/>
                </a:cubicBezTo>
                <a:cubicBezTo>
                  <a:pt x="8222" y="10809"/>
                  <a:pt x="7142" y="11948"/>
                  <a:pt x="5654" y="12385"/>
                </a:cubicBezTo>
                <a:cubicBezTo>
                  <a:pt x="5450" y="12444"/>
                  <a:pt x="5420" y="12794"/>
                  <a:pt x="5654" y="12823"/>
                </a:cubicBezTo>
                <a:cubicBezTo>
                  <a:pt x="6631" y="13004"/>
                  <a:pt x="7642" y="13185"/>
                  <a:pt x="8645" y="13185"/>
                </a:cubicBezTo>
                <a:cubicBezTo>
                  <a:pt x="9260" y="13185"/>
                  <a:pt x="9871" y="13117"/>
                  <a:pt x="10469" y="12940"/>
                </a:cubicBezTo>
                <a:cubicBezTo>
                  <a:pt x="11929" y="12473"/>
                  <a:pt x="12892" y="11335"/>
                  <a:pt x="13884" y="10226"/>
                </a:cubicBezTo>
                <a:lnTo>
                  <a:pt x="13942" y="10226"/>
                </a:lnTo>
                <a:cubicBezTo>
                  <a:pt x="14497" y="10985"/>
                  <a:pt x="15051" y="11743"/>
                  <a:pt x="15548" y="12561"/>
                </a:cubicBezTo>
                <a:cubicBezTo>
                  <a:pt x="15510" y="12560"/>
                  <a:pt x="15472" y="12559"/>
                  <a:pt x="15435" y="12559"/>
                </a:cubicBezTo>
                <a:cubicBezTo>
                  <a:pt x="14426" y="12559"/>
                  <a:pt x="13476" y="12936"/>
                  <a:pt x="12717" y="13611"/>
                </a:cubicBezTo>
                <a:cubicBezTo>
                  <a:pt x="12191" y="14107"/>
                  <a:pt x="11549" y="14516"/>
                  <a:pt x="10849" y="14779"/>
                </a:cubicBezTo>
                <a:cubicBezTo>
                  <a:pt x="10178" y="14983"/>
                  <a:pt x="9477" y="15129"/>
                  <a:pt x="8806" y="15333"/>
                </a:cubicBezTo>
                <a:cubicBezTo>
                  <a:pt x="8572" y="15392"/>
                  <a:pt x="8572" y="15713"/>
                  <a:pt x="8806" y="15771"/>
                </a:cubicBezTo>
                <a:cubicBezTo>
                  <a:pt x="9531" y="15964"/>
                  <a:pt x="10277" y="16078"/>
                  <a:pt x="11042" y="16078"/>
                </a:cubicBezTo>
                <a:cubicBezTo>
                  <a:pt x="11200" y="16078"/>
                  <a:pt x="11360" y="16073"/>
                  <a:pt x="11520" y="16063"/>
                </a:cubicBezTo>
                <a:cubicBezTo>
                  <a:pt x="12308" y="16063"/>
                  <a:pt x="13125" y="15975"/>
                  <a:pt x="13913" y="15771"/>
                </a:cubicBezTo>
                <a:cubicBezTo>
                  <a:pt x="14993" y="15421"/>
                  <a:pt x="15956" y="14574"/>
                  <a:pt x="16131" y="13465"/>
                </a:cubicBezTo>
                <a:cubicBezTo>
                  <a:pt x="16452" y="14020"/>
                  <a:pt x="16744" y="14604"/>
                  <a:pt x="17036" y="15216"/>
                </a:cubicBezTo>
                <a:cubicBezTo>
                  <a:pt x="17072" y="15298"/>
                  <a:pt x="17136" y="15332"/>
                  <a:pt x="17204" y="15332"/>
                </a:cubicBezTo>
                <a:cubicBezTo>
                  <a:pt x="17356" y="15332"/>
                  <a:pt x="17525" y="15164"/>
                  <a:pt x="17445" y="14983"/>
                </a:cubicBezTo>
                <a:cubicBezTo>
                  <a:pt x="17182" y="14428"/>
                  <a:pt x="16890" y="13903"/>
                  <a:pt x="16627" y="13378"/>
                </a:cubicBezTo>
                <a:cubicBezTo>
                  <a:pt x="17649" y="13349"/>
                  <a:pt x="18583" y="12035"/>
                  <a:pt x="19079" y="11276"/>
                </a:cubicBezTo>
                <a:cubicBezTo>
                  <a:pt x="19488" y="10576"/>
                  <a:pt x="19809" y="9846"/>
                  <a:pt x="20071" y="9088"/>
                </a:cubicBezTo>
                <a:cubicBezTo>
                  <a:pt x="20334" y="8387"/>
                  <a:pt x="20626" y="7628"/>
                  <a:pt x="21326" y="7278"/>
                </a:cubicBezTo>
                <a:cubicBezTo>
                  <a:pt x="21555" y="7151"/>
                  <a:pt x="21408" y="6847"/>
                  <a:pt x="21193" y="6847"/>
                </a:cubicBezTo>
                <a:cubicBezTo>
                  <a:pt x="21161" y="6847"/>
                  <a:pt x="21127" y="6854"/>
                  <a:pt x="21093" y="6869"/>
                </a:cubicBezTo>
                <a:cubicBezTo>
                  <a:pt x="19779" y="7570"/>
                  <a:pt x="18612" y="8416"/>
                  <a:pt x="17561" y="9467"/>
                </a:cubicBezTo>
                <a:cubicBezTo>
                  <a:pt x="17007" y="9876"/>
                  <a:pt x="16540" y="10372"/>
                  <a:pt x="16160" y="10955"/>
                </a:cubicBezTo>
                <a:cubicBezTo>
                  <a:pt x="15985" y="11306"/>
                  <a:pt x="15869" y="11685"/>
                  <a:pt x="15839" y="12094"/>
                </a:cubicBezTo>
                <a:cubicBezTo>
                  <a:pt x="15314" y="11247"/>
                  <a:pt x="14760" y="10459"/>
                  <a:pt x="14147" y="9700"/>
                </a:cubicBezTo>
                <a:cubicBezTo>
                  <a:pt x="14526" y="9671"/>
                  <a:pt x="14906" y="9554"/>
                  <a:pt x="15256" y="9379"/>
                </a:cubicBezTo>
                <a:cubicBezTo>
                  <a:pt x="16015" y="9000"/>
                  <a:pt x="16598" y="8329"/>
                  <a:pt x="16861" y="7512"/>
                </a:cubicBezTo>
                <a:cubicBezTo>
                  <a:pt x="17065" y="6986"/>
                  <a:pt x="17240" y="6490"/>
                  <a:pt x="17415" y="5965"/>
                </a:cubicBezTo>
                <a:cubicBezTo>
                  <a:pt x="17591" y="5585"/>
                  <a:pt x="17591" y="5148"/>
                  <a:pt x="17474" y="4739"/>
                </a:cubicBezTo>
                <a:cubicBezTo>
                  <a:pt x="17270" y="4359"/>
                  <a:pt x="17007" y="4009"/>
                  <a:pt x="16715" y="3717"/>
                </a:cubicBezTo>
                <a:cubicBezTo>
                  <a:pt x="16394" y="3338"/>
                  <a:pt x="16015" y="3017"/>
                  <a:pt x="15664" y="2725"/>
                </a:cubicBezTo>
                <a:cubicBezTo>
                  <a:pt x="15618" y="2697"/>
                  <a:pt x="15568" y="2684"/>
                  <a:pt x="15521" y="2684"/>
                </a:cubicBezTo>
                <a:cubicBezTo>
                  <a:pt x="15421" y="2684"/>
                  <a:pt x="15334" y="2743"/>
                  <a:pt x="15314" y="2842"/>
                </a:cubicBezTo>
                <a:cubicBezTo>
                  <a:pt x="14935" y="3980"/>
                  <a:pt x="15518" y="5264"/>
                  <a:pt x="14876" y="6344"/>
                </a:cubicBezTo>
                <a:cubicBezTo>
                  <a:pt x="14380" y="7161"/>
                  <a:pt x="13534" y="7803"/>
                  <a:pt x="13359" y="8737"/>
                </a:cubicBezTo>
                <a:cubicBezTo>
                  <a:pt x="12950" y="8241"/>
                  <a:pt x="12512" y="7774"/>
                  <a:pt x="12045" y="7307"/>
                </a:cubicBezTo>
                <a:cubicBezTo>
                  <a:pt x="12045" y="7307"/>
                  <a:pt x="12075" y="7307"/>
                  <a:pt x="12075" y="7278"/>
                </a:cubicBezTo>
                <a:cubicBezTo>
                  <a:pt x="12250" y="6869"/>
                  <a:pt x="12658" y="6753"/>
                  <a:pt x="12892" y="6373"/>
                </a:cubicBezTo>
                <a:cubicBezTo>
                  <a:pt x="13067" y="6052"/>
                  <a:pt x="13184" y="5702"/>
                  <a:pt x="13242" y="5352"/>
                </a:cubicBezTo>
                <a:cubicBezTo>
                  <a:pt x="13388" y="4593"/>
                  <a:pt x="13300" y="3805"/>
                  <a:pt x="12979" y="3134"/>
                </a:cubicBezTo>
                <a:cubicBezTo>
                  <a:pt x="12600" y="2375"/>
                  <a:pt x="12075" y="1704"/>
                  <a:pt x="11403" y="1178"/>
                </a:cubicBezTo>
                <a:cubicBezTo>
                  <a:pt x="10849" y="653"/>
                  <a:pt x="10236" y="157"/>
                  <a:pt x="9477" y="11"/>
                </a:cubicBezTo>
                <a:cubicBezTo>
                  <a:pt x="9453" y="4"/>
                  <a:pt x="9429" y="1"/>
                  <a:pt x="9406" y="1"/>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nvGrpSpPr>
          <p:cNvPr id="561" name="Google Shape;561;g13edbe849d4_0_1143"/>
          <p:cNvGrpSpPr/>
          <p:nvPr/>
        </p:nvGrpSpPr>
        <p:grpSpPr>
          <a:xfrm flipH="1" rot="-7492497">
            <a:off x="15217054" y="5112721"/>
            <a:ext cx="3464990" cy="1892823"/>
            <a:chOff x="6928067" y="2555588"/>
            <a:chExt cx="1830919" cy="1000190"/>
          </a:xfrm>
        </p:grpSpPr>
        <p:sp>
          <p:nvSpPr>
            <p:cNvPr id="562" name="Google Shape;562;g13edbe849d4_0_1143"/>
            <p:cNvSpPr/>
            <p:nvPr/>
          </p:nvSpPr>
          <p:spPr>
            <a:xfrm>
              <a:off x="6928067" y="2555588"/>
              <a:ext cx="1830919" cy="1000190"/>
            </a:xfrm>
            <a:custGeom>
              <a:rect b="b" l="l" r="r" t="t"/>
              <a:pathLst>
                <a:path extrusionOk="0" h="16166" w="29593">
                  <a:moveTo>
                    <a:pt x="3585" y="0"/>
                  </a:moveTo>
                  <a:cubicBezTo>
                    <a:pt x="2473" y="0"/>
                    <a:pt x="1362" y="81"/>
                    <a:pt x="263" y="240"/>
                  </a:cubicBezTo>
                  <a:cubicBezTo>
                    <a:pt x="88" y="269"/>
                    <a:pt x="0" y="444"/>
                    <a:pt x="88" y="590"/>
                  </a:cubicBezTo>
                  <a:cubicBezTo>
                    <a:pt x="1927" y="4238"/>
                    <a:pt x="4582" y="7390"/>
                    <a:pt x="7851" y="9813"/>
                  </a:cubicBezTo>
                  <a:cubicBezTo>
                    <a:pt x="11120" y="12235"/>
                    <a:pt x="14914" y="13928"/>
                    <a:pt x="18912" y="14687"/>
                  </a:cubicBezTo>
                  <a:cubicBezTo>
                    <a:pt x="20791" y="14996"/>
                    <a:pt x="22670" y="15138"/>
                    <a:pt x="24561" y="15138"/>
                  </a:cubicBezTo>
                  <a:cubicBezTo>
                    <a:pt x="25167" y="15138"/>
                    <a:pt x="25775" y="15124"/>
                    <a:pt x="26384" y="15095"/>
                  </a:cubicBezTo>
                  <a:cubicBezTo>
                    <a:pt x="26676" y="15241"/>
                    <a:pt x="26967" y="15387"/>
                    <a:pt x="27289" y="15475"/>
                  </a:cubicBezTo>
                  <a:lnTo>
                    <a:pt x="29273" y="16146"/>
                  </a:lnTo>
                  <a:cubicBezTo>
                    <a:pt x="29304" y="16160"/>
                    <a:pt x="29332" y="16166"/>
                    <a:pt x="29357" y="16166"/>
                  </a:cubicBezTo>
                  <a:cubicBezTo>
                    <a:pt x="29551" y="16166"/>
                    <a:pt x="29593" y="15811"/>
                    <a:pt x="29361" y="15708"/>
                  </a:cubicBezTo>
                  <a:lnTo>
                    <a:pt x="27668" y="15125"/>
                  </a:lnTo>
                  <a:cubicBezTo>
                    <a:pt x="27376" y="15037"/>
                    <a:pt x="27084" y="14949"/>
                    <a:pt x="26822" y="14833"/>
                  </a:cubicBezTo>
                  <a:cubicBezTo>
                    <a:pt x="26792" y="14716"/>
                    <a:pt x="26705" y="14628"/>
                    <a:pt x="26588" y="14628"/>
                  </a:cubicBezTo>
                  <a:lnTo>
                    <a:pt x="26501" y="14628"/>
                  </a:lnTo>
                  <a:cubicBezTo>
                    <a:pt x="26325" y="14453"/>
                    <a:pt x="26179" y="14278"/>
                    <a:pt x="26063" y="14074"/>
                  </a:cubicBezTo>
                  <a:cubicBezTo>
                    <a:pt x="25450" y="13140"/>
                    <a:pt x="24779" y="12264"/>
                    <a:pt x="24107" y="11418"/>
                  </a:cubicBezTo>
                  <a:cubicBezTo>
                    <a:pt x="22677" y="9696"/>
                    <a:pt x="21072" y="8120"/>
                    <a:pt x="19350" y="6690"/>
                  </a:cubicBezTo>
                  <a:cubicBezTo>
                    <a:pt x="17687" y="5289"/>
                    <a:pt x="15935" y="4034"/>
                    <a:pt x="14068" y="2925"/>
                  </a:cubicBezTo>
                  <a:cubicBezTo>
                    <a:pt x="12054" y="1699"/>
                    <a:pt x="9865" y="853"/>
                    <a:pt x="7588" y="357"/>
                  </a:cubicBezTo>
                  <a:cubicBezTo>
                    <a:pt x="6265" y="118"/>
                    <a:pt x="4924" y="0"/>
                    <a:pt x="3585" y="0"/>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nvGrpSpPr>
            <p:cNvPr id="563" name="Google Shape;563;g13edbe849d4_0_1143"/>
            <p:cNvGrpSpPr/>
            <p:nvPr/>
          </p:nvGrpSpPr>
          <p:grpSpPr>
            <a:xfrm>
              <a:off x="7124316" y="2726160"/>
              <a:ext cx="1447758" cy="751473"/>
              <a:chOff x="7124316" y="2726160"/>
              <a:chExt cx="1447758" cy="751473"/>
            </a:xfrm>
          </p:grpSpPr>
          <p:sp>
            <p:nvSpPr>
              <p:cNvPr id="564" name="Google Shape;564;g13edbe849d4_0_1143"/>
              <p:cNvSpPr/>
              <p:nvPr/>
            </p:nvSpPr>
            <p:spPr>
              <a:xfrm>
                <a:off x="7124316" y="2726160"/>
                <a:ext cx="1447758" cy="751473"/>
              </a:xfrm>
              <a:custGeom>
                <a:rect b="b" l="l" r="r" t="t"/>
                <a:pathLst>
                  <a:path extrusionOk="0" h="12146" w="23400">
                    <a:moveTo>
                      <a:pt x="155" y="1"/>
                    </a:moveTo>
                    <a:cubicBezTo>
                      <a:pt x="64" y="1"/>
                      <a:pt x="0" y="149"/>
                      <a:pt x="97" y="197"/>
                    </a:cubicBezTo>
                    <a:cubicBezTo>
                      <a:pt x="7452" y="4809"/>
                      <a:pt x="15157" y="8807"/>
                      <a:pt x="23183" y="12134"/>
                    </a:cubicBezTo>
                    <a:cubicBezTo>
                      <a:pt x="23199" y="12142"/>
                      <a:pt x="23215" y="12146"/>
                      <a:pt x="23231" y="12146"/>
                    </a:cubicBezTo>
                    <a:cubicBezTo>
                      <a:pt x="23327" y="12146"/>
                      <a:pt x="23400" y="12009"/>
                      <a:pt x="23299" y="11959"/>
                    </a:cubicBezTo>
                    <a:cubicBezTo>
                      <a:pt x="15273" y="8632"/>
                      <a:pt x="7539" y="4633"/>
                      <a:pt x="214" y="22"/>
                    </a:cubicBezTo>
                    <a:cubicBezTo>
                      <a:pt x="194" y="7"/>
                      <a:pt x="174" y="1"/>
                      <a:pt x="155"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65" name="Google Shape;565;g13edbe849d4_0_1143"/>
              <p:cNvSpPr/>
              <p:nvPr/>
            </p:nvSpPr>
            <p:spPr>
              <a:xfrm>
                <a:off x="7895699" y="2991702"/>
                <a:ext cx="275012" cy="309907"/>
              </a:xfrm>
              <a:custGeom>
                <a:rect b="b" l="l" r="r" t="t"/>
                <a:pathLst>
                  <a:path extrusionOk="0" h="5009" w="4445">
                    <a:moveTo>
                      <a:pt x="144" y="0"/>
                    </a:moveTo>
                    <a:cubicBezTo>
                      <a:pt x="68" y="0"/>
                      <a:pt x="1" y="76"/>
                      <a:pt x="62" y="137"/>
                    </a:cubicBezTo>
                    <a:cubicBezTo>
                      <a:pt x="1288" y="1888"/>
                      <a:pt x="2689" y="3493"/>
                      <a:pt x="4206" y="4982"/>
                    </a:cubicBezTo>
                    <a:cubicBezTo>
                      <a:pt x="4231" y="5001"/>
                      <a:pt x="4257" y="5009"/>
                      <a:pt x="4282" y="5009"/>
                    </a:cubicBezTo>
                    <a:cubicBezTo>
                      <a:pt x="4373" y="5009"/>
                      <a:pt x="4444" y="4899"/>
                      <a:pt x="4352" y="4807"/>
                    </a:cubicBezTo>
                    <a:cubicBezTo>
                      <a:pt x="2835" y="3348"/>
                      <a:pt x="1463" y="1742"/>
                      <a:pt x="237" y="50"/>
                    </a:cubicBezTo>
                    <a:cubicBezTo>
                      <a:pt x="211" y="14"/>
                      <a:pt x="176" y="0"/>
                      <a:pt x="144"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66" name="Google Shape;566;g13edbe849d4_0_1143"/>
              <p:cNvSpPr/>
              <p:nvPr/>
            </p:nvSpPr>
            <p:spPr>
              <a:xfrm>
                <a:off x="7388249" y="2757033"/>
                <a:ext cx="153994" cy="215555"/>
              </a:xfrm>
              <a:custGeom>
                <a:rect b="b" l="l" r="r" t="t"/>
                <a:pathLst>
                  <a:path extrusionOk="0" h="3484" w="2489">
                    <a:moveTo>
                      <a:pt x="160" y="0"/>
                    </a:moveTo>
                    <a:cubicBezTo>
                      <a:pt x="85" y="0"/>
                      <a:pt x="1" y="83"/>
                      <a:pt x="63" y="165"/>
                    </a:cubicBezTo>
                    <a:lnTo>
                      <a:pt x="2252" y="3434"/>
                    </a:lnTo>
                    <a:cubicBezTo>
                      <a:pt x="2278" y="3469"/>
                      <a:pt x="2312" y="3483"/>
                      <a:pt x="2345" y="3483"/>
                    </a:cubicBezTo>
                    <a:cubicBezTo>
                      <a:pt x="2421" y="3483"/>
                      <a:pt x="2488" y="3408"/>
                      <a:pt x="2427" y="3346"/>
                    </a:cubicBezTo>
                    <a:lnTo>
                      <a:pt x="238" y="48"/>
                    </a:lnTo>
                    <a:cubicBezTo>
                      <a:pt x="221" y="14"/>
                      <a:pt x="191" y="0"/>
                      <a:pt x="160"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67" name="Google Shape;567;g13edbe849d4_0_1143"/>
              <p:cNvSpPr/>
              <p:nvPr/>
            </p:nvSpPr>
            <p:spPr>
              <a:xfrm>
                <a:off x="7633869" y="2868892"/>
                <a:ext cx="152633" cy="235477"/>
              </a:xfrm>
              <a:custGeom>
                <a:rect b="b" l="l" r="r" t="t"/>
                <a:pathLst>
                  <a:path extrusionOk="0" h="3806" w="2467">
                    <a:moveTo>
                      <a:pt x="144" y="1"/>
                    </a:moveTo>
                    <a:cubicBezTo>
                      <a:pt x="68" y="1"/>
                      <a:pt x="1" y="76"/>
                      <a:pt x="62" y="138"/>
                    </a:cubicBezTo>
                    <a:cubicBezTo>
                      <a:pt x="821" y="1334"/>
                      <a:pt x="1551" y="2531"/>
                      <a:pt x="2251" y="3757"/>
                    </a:cubicBezTo>
                    <a:cubicBezTo>
                      <a:pt x="2269" y="3792"/>
                      <a:pt x="2297" y="3806"/>
                      <a:pt x="2326" y="3806"/>
                    </a:cubicBezTo>
                    <a:cubicBezTo>
                      <a:pt x="2394" y="3806"/>
                      <a:pt x="2467" y="3730"/>
                      <a:pt x="2426" y="3669"/>
                    </a:cubicBezTo>
                    <a:cubicBezTo>
                      <a:pt x="1726" y="2414"/>
                      <a:pt x="996" y="1217"/>
                      <a:pt x="237" y="50"/>
                    </a:cubicBezTo>
                    <a:cubicBezTo>
                      <a:pt x="211" y="15"/>
                      <a:pt x="177" y="1"/>
                      <a:pt x="144"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68" name="Google Shape;568;g13edbe849d4_0_1143"/>
              <p:cNvSpPr/>
              <p:nvPr/>
            </p:nvSpPr>
            <p:spPr>
              <a:xfrm>
                <a:off x="8269264" y="3259348"/>
                <a:ext cx="138218" cy="158573"/>
              </a:xfrm>
              <a:custGeom>
                <a:rect b="b" l="l" r="r" t="t"/>
                <a:pathLst>
                  <a:path extrusionOk="0" h="2563" w="2234">
                    <a:moveTo>
                      <a:pt x="136" y="0"/>
                    </a:moveTo>
                    <a:cubicBezTo>
                      <a:pt x="64" y="0"/>
                      <a:pt x="0" y="102"/>
                      <a:pt x="65" y="189"/>
                    </a:cubicBezTo>
                    <a:lnTo>
                      <a:pt x="2021" y="2524"/>
                    </a:lnTo>
                    <a:cubicBezTo>
                      <a:pt x="2041" y="2551"/>
                      <a:pt x="2065" y="2563"/>
                      <a:pt x="2089" y="2563"/>
                    </a:cubicBezTo>
                    <a:cubicBezTo>
                      <a:pt x="2164" y="2563"/>
                      <a:pt x="2234" y="2445"/>
                      <a:pt x="2167" y="2378"/>
                    </a:cubicBezTo>
                    <a:lnTo>
                      <a:pt x="211" y="43"/>
                    </a:lnTo>
                    <a:cubicBezTo>
                      <a:pt x="188" y="13"/>
                      <a:pt x="162" y="0"/>
                      <a:pt x="136"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69" name="Google Shape;569;g13edbe849d4_0_1143"/>
              <p:cNvSpPr/>
              <p:nvPr/>
            </p:nvSpPr>
            <p:spPr>
              <a:xfrm>
                <a:off x="7737995" y="3189127"/>
                <a:ext cx="214627" cy="88103"/>
              </a:xfrm>
              <a:custGeom>
                <a:rect b="b" l="l" r="r" t="t"/>
                <a:pathLst>
                  <a:path extrusionOk="0" h="1424" w="3469">
                    <a:moveTo>
                      <a:pt x="3332" y="0"/>
                    </a:moveTo>
                    <a:cubicBezTo>
                      <a:pt x="3317" y="0"/>
                      <a:pt x="3300" y="3"/>
                      <a:pt x="3282" y="11"/>
                    </a:cubicBezTo>
                    <a:cubicBezTo>
                      <a:pt x="2202" y="332"/>
                      <a:pt x="1152" y="740"/>
                      <a:pt x="101" y="1236"/>
                    </a:cubicBezTo>
                    <a:cubicBezTo>
                      <a:pt x="1" y="1287"/>
                      <a:pt x="73" y="1423"/>
                      <a:pt x="170" y="1423"/>
                    </a:cubicBezTo>
                    <a:cubicBezTo>
                      <a:pt x="185" y="1423"/>
                      <a:pt x="201" y="1420"/>
                      <a:pt x="218" y="1411"/>
                    </a:cubicBezTo>
                    <a:cubicBezTo>
                      <a:pt x="1239" y="945"/>
                      <a:pt x="2290" y="536"/>
                      <a:pt x="3341" y="215"/>
                    </a:cubicBezTo>
                    <a:cubicBezTo>
                      <a:pt x="3469" y="164"/>
                      <a:pt x="3439" y="0"/>
                      <a:pt x="3332"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70" name="Google Shape;570;g13edbe849d4_0_1143"/>
              <p:cNvSpPr/>
              <p:nvPr/>
            </p:nvSpPr>
            <p:spPr>
              <a:xfrm>
                <a:off x="7447396" y="3017564"/>
                <a:ext cx="192849" cy="77214"/>
              </a:xfrm>
              <a:custGeom>
                <a:rect b="b" l="l" r="r" t="t"/>
                <a:pathLst>
                  <a:path extrusionOk="0" h="1248" w="3117">
                    <a:moveTo>
                      <a:pt x="2980" y="1"/>
                    </a:moveTo>
                    <a:cubicBezTo>
                      <a:pt x="2965" y="1"/>
                      <a:pt x="2948" y="4"/>
                      <a:pt x="2930" y="11"/>
                    </a:cubicBezTo>
                    <a:lnTo>
                      <a:pt x="128" y="1032"/>
                    </a:lnTo>
                    <a:cubicBezTo>
                      <a:pt x="0" y="1084"/>
                      <a:pt x="52" y="1247"/>
                      <a:pt x="145" y="1247"/>
                    </a:cubicBezTo>
                    <a:cubicBezTo>
                      <a:pt x="159" y="1247"/>
                      <a:pt x="172" y="1244"/>
                      <a:pt x="187" y="1237"/>
                    </a:cubicBezTo>
                    <a:lnTo>
                      <a:pt x="2989" y="215"/>
                    </a:lnTo>
                    <a:cubicBezTo>
                      <a:pt x="3117" y="164"/>
                      <a:pt x="3087" y="1"/>
                      <a:pt x="2980"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71" name="Google Shape;571;g13edbe849d4_0_1143"/>
              <p:cNvSpPr/>
              <p:nvPr/>
            </p:nvSpPr>
            <p:spPr>
              <a:xfrm>
                <a:off x="7183153" y="2842907"/>
                <a:ext cx="154242" cy="43742"/>
              </a:xfrm>
              <a:custGeom>
                <a:rect b="b" l="l" r="r" t="t"/>
                <a:pathLst>
                  <a:path extrusionOk="0" h="707" w="2493">
                    <a:moveTo>
                      <a:pt x="2326" y="0"/>
                    </a:moveTo>
                    <a:cubicBezTo>
                      <a:pt x="2317" y="0"/>
                      <a:pt x="2308" y="1"/>
                      <a:pt x="2298" y="3"/>
                    </a:cubicBezTo>
                    <a:lnTo>
                      <a:pt x="109" y="499"/>
                    </a:lnTo>
                    <a:cubicBezTo>
                      <a:pt x="0" y="526"/>
                      <a:pt x="44" y="706"/>
                      <a:pt x="145" y="706"/>
                    </a:cubicBezTo>
                    <a:cubicBezTo>
                      <a:pt x="152" y="706"/>
                      <a:pt x="160" y="705"/>
                      <a:pt x="168" y="703"/>
                    </a:cubicBezTo>
                    <a:lnTo>
                      <a:pt x="2356" y="207"/>
                    </a:lnTo>
                    <a:cubicBezTo>
                      <a:pt x="2493" y="180"/>
                      <a:pt x="2451" y="0"/>
                      <a:pt x="2326"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72" name="Google Shape;572;g13edbe849d4_0_1143"/>
              <p:cNvSpPr/>
              <p:nvPr/>
            </p:nvSpPr>
            <p:spPr>
              <a:xfrm>
                <a:off x="8060828" y="3342005"/>
                <a:ext cx="214503" cy="77276"/>
              </a:xfrm>
              <a:custGeom>
                <a:rect b="b" l="l" r="r" t="t"/>
                <a:pathLst>
                  <a:path extrusionOk="0" h="1249" w="3467">
                    <a:moveTo>
                      <a:pt x="3100" y="1"/>
                    </a:moveTo>
                    <a:cubicBezTo>
                      <a:pt x="2842" y="1"/>
                      <a:pt x="2523" y="194"/>
                      <a:pt x="2325" y="254"/>
                    </a:cubicBezTo>
                    <a:lnTo>
                      <a:pt x="136" y="1042"/>
                    </a:lnTo>
                    <a:cubicBezTo>
                      <a:pt x="0" y="1069"/>
                      <a:pt x="42" y="1249"/>
                      <a:pt x="167" y="1249"/>
                    </a:cubicBezTo>
                    <a:cubicBezTo>
                      <a:pt x="176" y="1249"/>
                      <a:pt x="185" y="1248"/>
                      <a:pt x="195" y="1246"/>
                    </a:cubicBezTo>
                    <a:lnTo>
                      <a:pt x="1683" y="692"/>
                    </a:lnTo>
                    <a:cubicBezTo>
                      <a:pt x="1835" y="641"/>
                      <a:pt x="2771" y="220"/>
                      <a:pt x="3117" y="220"/>
                    </a:cubicBezTo>
                    <a:cubicBezTo>
                      <a:pt x="3171" y="220"/>
                      <a:pt x="3210" y="230"/>
                      <a:pt x="3230" y="254"/>
                    </a:cubicBezTo>
                    <a:cubicBezTo>
                      <a:pt x="3248" y="289"/>
                      <a:pt x="3278" y="303"/>
                      <a:pt x="3310" y="303"/>
                    </a:cubicBezTo>
                    <a:cubicBezTo>
                      <a:pt x="3385" y="303"/>
                      <a:pt x="3466" y="227"/>
                      <a:pt x="3405" y="166"/>
                    </a:cubicBezTo>
                    <a:cubicBezTo>
                      <a:pt x="3330" y="44"/>
                      <a:pt x="3222" y="1"/>
                      <a:pt x="3100"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grpSp>
      <p:sp>
        <p:nvSpPr>
          <p:cNvPr id="573" name="Google Shape;573;g13edbe849d4_0_1143"/>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5">
    <p:spTree>
      <p:nvGrpSpPr>
        <p:cNvPr id="574" name="Shape 574"/>
        <p:cNvGrpSpPr/>
        <p:nvPr/>
      </p:nvGrpSpPr>
      <p:grpSpPr>
        <a:xfrm>
          <a:off x="0" y="0"/>
          <a:ext cx="0" cy="0"/>
          <a:chOff x="0" y="0"/>
          <a:chExt cx="0" cy="0"/>
        </a:xfrm>
      </p:grpSpPr>
      <p:sp>
        <p:nvSpPr>
          <p:cNvPr id="575" name="Google Shape;575;g13edbe849d4_0_1202"/>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5_1">
    <p:spTree>
      <p:nvGrpSpPr>
        <p:cNvPr id="576" name="Shape 576"/>
        <p:cNvGrpSpPr/>
        <p:nvPr/>
      </p:nvGrpSpPr>
      <p:grpSpPr>
        <a:xfrm>
          <a:off x="0" y="0"/>
          <a:ext cx="0" cy="0"/>
          <a:chOff x="0" y="0"/>
          <a:chExt cx="0" cy="0"/>
        </a:xfrm>
      </p:grpSpPr>
      <p:grpSp>
        <p:nvGrpSpPr>
          <p:cNvPr id="577" name="Google Shape;577;g13edbe849d4_0_1203"/>
          <p:cNvGrpSpPr/>
          <p:nvPr/>
        </p:nvGrpSpPr>
        <p:grpSpPr>
          <a:xfrm rot="-5400000">
            <a:off x="7084892" y="-1408654"/>
            <a:ext cx="2724822" cy="4704763"/>
            <a:chOff x="428525" y="2080425"/>
            <a:chExt cx="639900" cy="1104975"/>
          </a:xfrm>
        </p:grpSpPr>
        <p:sp>
          <p:nvSpPr>
            <p:cNvPr id="578" name="Google Shape;578;g13edbe849d4_0_1203"/>
            <p:cNvSpPr/>
            <p:nvPr/>
          </p:nvSpPr>
          <p:spPr>
            <a:xfrm>
              <a:off x="428525" y="2080425"/>
              <a:ext cx="607075" cy="1104975"/>
            </a:xfrm>
            <a:custGeom>
              <a:rect b="b" l="l" r="r" t="t"/>
              <a:pathLst>
                <a:path extrusionOk="0" h="44199" w="24283">
                  <a:moveTo>
                    <a:pt x="20955" y="1"/>
                  </a:moveTo>
                  <a:cubicBezTo>
                    <a:pt x="18941" y="234"/>
                    <a:pt x="16957" y="730"/>
                    <a:pt x="15060" y="1518"/>
                  </a:cubicBezTo>
                  <a:cubicBezTo>
                    <a:pt x="14184" y="1898"/>
                    <a:pt x="13279" y="2190"/>
                    <a:pt x="12375" y="2511"/>
                  </a:cubicBezTo>
                  <a:cubicBezTo>
                    <a:pt x="11090" y="2919"/>
                    <a:pt x="9835" y="3415"/>
                    <a:pt x="8639" y="3999"/>
                  </a:cubicBezTo>
                  <a:cubicBezTo>
                    <a:pt x="7471" y="4583"/>
                    <a:pt x="6421" y="5371"/>
                    <a:pt x="5545" y="6305"/>
                  </a:cubicBezTo>
                  <a:cubicBezTo>
                    <a:pt x="5312" y="6538"/>
                    <a:pt x="5049" y="6772"/>
                    <a:pt x="4786" y="7034"/>
                  </a:cubicBezTo>
                  <a:cubicBezTo>
                    <a:pt x="4144" y="7618"/>
                    <a:pt x="3561" y="8231"/>
                    <a:pt x="3065" y="8902"/>
                  </a:cubicBezTo>
                  <a:cubicBezTo>
                    <a:pt x="1284" y="11383"/>
                    <a:pt x="0" y="15848"/>
                    <a:pt x="146" y="18854"/>
                  </a:cubicBezTo>
                  <a:lnTo>
                    <a:pt x="204" y="19584"/>
                  </a:lnTo>
                  <a:cubicBezTo>
                    <a:pt x="350" y="22327"/>
                    <a:pt x="525" y="25188"/>
                    <a:pt x="1401" y="27785"/>
                  </a:cubicBezTo>
                  <a:cubicBezTo>
                    <a:pt x="2014" y="29711"/>
                    <a:pt x="3006" y="32163"/>
                    <a:pt x="4903" y="34206"/>
                  </a:cubicBezTo>
                  <a:lnTo>
                    <a:pt x="5195" y="34498"/>
                  </a:lnTo>
                  <a:cubicBezTo>
                    <a:pt x="6275" y="35665"/>
                    <a:pt x="7413" y="36891"/>
                    <a:pt x="8405" y="38146"/>
                  </a:cubicBezTo>
                  <a:cubicBezTo>
                    <a:pt x="8581" y="38350"/>
                    <a:pt x="8726" y="38584"/>
                    <a:pt x="8902" y="38788"/>
                  </a:cubicBezTo>
                  <a:cubicBezTo>
                    <a:pt x="9456" y="39576"/>
                    <a:pt x="10069" y="40306"/>
                    <a:pt x="10799" y="40948"/>
                  </a:cubicBezTo>
                  <a:cubicBezTo>
                    <a:pt x="14325" y="43847"/>
                    <a:pt x="19837" y="44198"/>
                    <a:pt x="22296" y="44198"/>
                  </a:cubicBezTo>
                  <a:cubicBezTo>
                    <a:pt x="22584" y="44198"/>
                    <a:pt x="22831" y="44193"/>
                    <a:pt x="23027" y="44187"/>
                  </a:cubicBezTo>
                  <a:lnTo>
                    <a:pt x="23027" y="43895"/>
                  </a:lnTo>
                  <a:cubicBezTo>
                    <a:pt x="22833" y="43901"/>
                    <a:pt x="22588" y="43906"/>
                    <a:pt x="22301" y="43906"/>
                  </a:cubicBezTo>
                  <a:cubicBezTo>
                    <a:pt x="19876" y="43906"/>
                    <a:pt x="14445" y="43559"/>
                    <a:pt x="10974" y="40714"/>
                  </a:cubicBezTo>
                  <a:cubicBezTo>
                    <a:pt x="10273" y="40101"/>
                    <a:pt x="9660" y="39372"/>
                    <a:pt x="9135" y="38613"/>
                  </a:cubicBezTo>
                  <a:cubicBezTo>
                    <a:pt x="8960" y="38379"/>
                    <a:pt x="8785" y="38175"/>
                    <a:pt x="8610" y="37942"/>
                  </a:cubicBezTo>
                  <a:cubicBezTo>
                    <a:pt x="7617" y="36687"/>
                    <a:pt x="6479" y="35461"/>
                    <a:pt x="5370" y="34293"/>
                  </a:cubicBezTo>
                  <a:lnTo>
                    <a:pt x="5107" y="34002"/>
                  </a:lnTo>
                  <a:cubicBezTo>
                    <a:pt x="3240" y="32017"/>
                    <a:pt x="2277" y="29565"/>
                    <a:pt x="1664" y="27698"/>
                  </a:cubicBezTo>
                  <a:cubicBezTo>
                    <a:pt x="788" y="25100"/>
                    <a:pt x="642" y="22298"/>
                    <a:pt x="496" y="19555"/>
                  </a:cubicBezTo>
                  <a:lnTo>
                    <a:pt x="467" y="18825"/>
                  </a:lnTo>
                  <a:cubicBezTo>
                    <a:pt x="292" y="15877"/>
                    <a:pt x="1547" y="11500"/>
                    <a:pt x="3269" y="9048"/>
                  </a:cubicBezTo>
                  <a:cubicBezTo>
                    <a:pt x="3794" y="8377"/>
                    <a:pt x="4349" y="7793"/>
                    <a:pt x="4962" y="7239"/>
                  </a:cubicBezTo>
                  <a:cubicBezTo>
                    <a:pt x="5224" y="6976"/>
                    <a:pt x="5487" y="6743"/>
                    <a:pt x="5720" y="6509"/>
                  </a:cubicBezTo>
                  <a:cubicBezTo>
                    <a:pt x="6596" y="5575"/>
                    <a:pt x="7617" y="4816"/>
                    <a:pt x="8756" y="4233"/>
                  </a:cubicBezTo>
                  <a:cubicBezTo>
                    <a:pt x="9952" y="3649"/>
                    <a:pt x="11178" y="3153"/>
                    <a:pt x="12462" y="2773"/>
                  </a:cubicBezTo>
                  <a:cubicBezTo>
                    <a:pt x="13338" y="2452"/>
                    <a:pt x="14272" y="2131"/>
                    <a:pt x="15147" y="1781"/>
                  </a:cubicBezTo>
                  <a:cubicBezTo>
                    <a:pt x="17015" y="993"/>
                    <a:pt x="19000" y="497"/>
                    <a:pt x="20984" y="293"/>
                  </a:cubicBezTo>
                  <a:cubicBezTo>
                    <a:pt x="21393" y="293"/>
                    <a:pt x="21801" y="322"/>
                    <a:pt x="22181" y="351"/>
                  </a:cubicBezTo>
                  <a:cubicBezTo>
                    <a:pt x="22736" y="419"/>
                    <a:pt x="23190" y="461"/>
                    <a:pt x="23536" y="461"/>
                  </a:cubicBezTo>
                  <a:cubicBezTo>
                    <a:pt x="23935" y="461"/>
                    <a:pt x="24188" y="404"/>
                    <a:pt x="24282" y="263"/>
                  </a:cubicBezTo>
                  <a:lnTo>
                    <a:pt x="24049" y="88"/>
                  </a:lnTo>
                  <a:cubicBezTo>
                    <a:pt x="23991" y="157"/>
                    <a:pt x="23790" y="181"/>
                    <a:pt x="23530" y="181"/>
                  </a:cubicBezTo>
                  <a:cubicBezTo>
                    <a:pt x="23127" y="181"/>
                    <a:pt x="22582" y="124"/>
                    <a:pt x="22210" y="88"/>
                  </a:cubicBezTo>
                  <a:cubicBezTo>
                    <a:pt x="21801" y="30"/>
                    <a:pt x="21393" y="1"/>
                    <a:pt x="20955"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79" name="Google Shape;579;g13edbe849d4_0_1203"/>
            <p:cNvSpPr/>
            <p:nvPr/>
          </p:nvSpPr>
          <p:spPr>
            <a:xfrm>
              <a:off x="904975" y="2557400"/>
              <a:ext cx="74425" cy="125000"/>
            </a:xfrm>
            <a:custGeom>
              <a:rect b="b" l="l" r="r" t="t"/>
              <a:pathLst>
                <a:path extrusionOk="0" h="5000" w="2977">
                  <a:moveTo>
                    <a:pt x="2739" y="1"/>
                  </a:moveTo>
                  <a:cubicBezTo>
                    <a:pt x="1949" y="1"/>
                    <a:pt x="1197" y="266"/>
                    <a:pt x="613" y="797"/>
                  </a:cubicBezTo>
                  <a:cubicBezTo>
                    <a:pt x="204" y="1205"/>
                    <a:pt x="0" y="1789"/>
                    <a:pt x="58" y="2373"/>
                  </a:cubicBezTo>
                  <a:cubicBezTo>
                    <a:pt x="88" y="3219"/>
                    <a:pt x="613" y="4387"/>
                    <a:pt x="1372" y="4824"/>
                  </a:cubicBezTo>
                  <a:cubicBezTo>
                    <a:pt x="1576" y="4941"/>
                    <a:pt x="1810" y="5000"/>
                    <a:pt x="2043" y="5000"/>
                  </a:cubicBezTo>
                  <a:cubicBezTo>
                    <a:pt x="2276" y="5000"/>
                    <a:pt x="2510" y="4941"/>
                    <a:pt x="2714" y="4824"/>
                  </a:cubicBezTo>
                  <a:lnTo>
                    <a:pt x="2598" y="4562"/>
                  </a:lnTo>
                  <a:cubicBezTo>
                    <a:pt x="2422" y="4664"/>
                    <a:pt x="2233" y="4715"/>
                    <a:pt x="2047" y="4715"/>
                  </a:cubicBezTo>
                  <a:cubicBezTo>
                    <a:pt x="1861" y="4715"/>
                    <a:pt x="1678" y="4664"/>
                    <a:pt x="1518" y="4562"/>
                  </a:cubicBezTo>
                  <a:cubicBezTo>
                    <a:pt x="876" y="4182"/>
                    <a:pt x="379" y="3132"/>
                    <a:pt x="350" y="2344"/>
                  </a:cubicBezTo>
                  <a:cubicBezTo>
                    <a:pt x="292" y="1848"/>
                    <a:pt x="467" y="1351"/>
                    <a:pt x="817" y="1001"/>
                  </a:cubicBezTo>
                  <a:cubicBezTo>
                    <a:pt x="1374" y="551"/>
                    <a:pt x="2050" y="293"/>
                    <a:pt x="2760" y="293"/>
                  </a:cubicBezTo>
                  <a:cubicBezTo>
                    <a:pt x="2832" y="293"/>
                    <a:pt x="2904" y="295"/>
                    <a:pt x="2977" y="301"/>
                  </a:cubicBezTo>
                  <a:lnTo>
                    <a:pt x="2977" y="9"/>
                  </a:lnTo>
                  <a:cubicBezTo>
                    <a:pt x="2897" y="4"/>
                    <a:pt x="2818" y="1"/>
                    <a:pt x="2739"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80" name="Google Shape;580;g13edbe849d4_0_1203"/>
            <p:cNvSpPr/>
            <p:nvPr/>
          </p:nvSpPr>
          <p:spPr>
            <a:xfrm>
              <a:off x="865575" y="2502775"/>
              <a:ext cx="110175" cy="229750"/>
            </a:xfrm>
            <a:custGeom>
              <a:rect b="b" l="l" r="r" t="t"/>
              <a:pathLst>
                <a:path extrusionOk="0" h="9190" w="4407">
                  <a:moveTo>
                    <a:pt x="4052" y="0"/>
                  </a:moveTo>
                  <a:cubicBezTo>
                    <a:pt x="3140" y="0"/>
                    <a:pt x="2304" y="655"/>
                    <a:pt x="1605" y="1172"/>
                  </a:cubicBezTo>
                  <a:lnTo>
                    <a:pt x="1313" y="1406"/>
                  </a:lnTo>
                  <a:cubicBezTo>
                    <a:pt x="58" y="2340"/>
                    <a:pt x="0" y="3361"/>
                    <a:pt x="321" y="4996"/>
                  </a:cubicBezTo>
                  <a:cubicBezTo>
                    <a:pt x="555" y="6105"/>
                    <a:pt x="1664" y="8469"/>
                    <a:pt x="2977" y="9052"/>
                  </a:cubicBezTo>
                  <a:cubicBezTo>
                    <a:pt x="3161" y="9144"/>
                    <a:pt x="3363" y="9189"/>
                    <a:pt x="3566" y="9189"/>
                  </a:cubicBezTo>
                  <a:cubicBezTo>
                    <a:pt x="3814" y="9189"/>
                    <a:pt x="4066" y="9122"/>
                    <a:pt x="4290" y="8994"/>
                  </a:cubicBezTo>
                  <a:lnTo>
                    <a:pt x="4144" y="8731"/>
                  </a:lnTo>
                  <a:cubicBezTo>
                    <a:pt x="3970" y="8842"/>
                    <a:pt x="3771" y="8893"/>
                    <a:pt x="3573" y="8893"/>
                  </a:cubicBezTo>
                  <a:cubicBezTo>
                    <a:pt x="3406" y="8893"/>
                    <a:pt x="3241" y="8857"/>
                    <a:pt x="3094" y="8790"/>
                  </a:cubicBezTo>
                  <a:cubicBezTo>
                    <a:pt x="1839" y="8235"/>
                    <a:pt x="788" y="5842"/>
                    <a:pt x="613" y="4937"/>
                  </a:cubicBezTo>
                  <a:cubicBezTo>
                    <a:pt x="321" y="3390"/>
                    <a:pt x="379" y="2486"/>
                    <a:pt x="1518" y="1639"/>
                  </a:cubicBezTo>
                  <a:lnTo>
                    <a:pt x="1810" y="1406"/>
                  </a:lnTo>
                  <a:cubicBezTo>
                    <a:pt x="2473" y="902"/>
                    <a:pt x="3281" y="277"/>
                    <a:pt x="4102" y="277"/>
                  </a:cubicBezTo>
                  <a:cubicBezTo>
                    <a:pt x="4184" y="277"/>
                    <a:pt x="4266" y="284"/>
                    <a:pt x="4349" y="297"/>
                  </a:cubicBezTo>
                  <a:lnTo>
                    <a:pt x="4407" y="34"/>
                  </a:lnTo>
                  <a:cubicBezTo>
                    <a:pt x="4288" y="11"/>
                    <a:pt x="4169" y="0"/>
                    <a:pt x="4052" y="0"/>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81" name="Google Shape;581;g13edbe849d4_0_1203"/>
            <p:cNvSpPr/>
            <p:nvPr/>
          </p:nvSpPr>
          <p:spPr>
            <a:xfrm>
              <a:off x="823975" y="2458750"/>
              <a:ext cx="171475" cy="321425"/>
            </a:xfrm>
            <a:custGeom>
              <a:rect b="b" l="l" r="r" t="t"/>
              <a:pathLst>
                <a:path extrusionOk="0" h="12857" w="6859">
                  <a:moveTo>
                    <a:pt x="6394" y="1"/>
                  </a:moveTo>
                  <a:cubicBezTo>
                    <a:pt x="5121" y="1"/>
                    <a:pt x="3860" y="318"/>
                    <a:pt x="2715" y="890"/>
                  </a:cubicBezTo>
                  <a:cubicBezTo>
                    <a:pt x="905" y="1854"/>
                    <a:pt x="0" y="2787"/>
                    <a:pt x="30" y="5151"/>
                  </a:cubicBezTo>
                  <a:cubicBezTo>
                    <a:pt x="146" y="9996"/>
                    <a:pt x="2452" y="12798"/>
                    <a:pt x="6363" y="12856"/>
                  </a:cubicBezTo>
                  <a:lnTo>
                    <a:pt x="6363" y="12565"/>
                  </a:lnTo>
                  <a:cubicBezTo>
                    <a:pt x="1080" y="12477"/>
                    <a:pt x="380" y="7340"/>
                    <a:pt x="351" y="5122"/>
                  </a:cubicBezTo>
                  <a:cubicBezTo>
                    <a:pt x="292" y="2904"/>
                    <a:pt x="1110" y="2087"/>
                    <a:pt x="2861" y="1153"/>
                  </a:cubicBezTo>
                  <a:cubicBezTo>
                    <a:pt x="3944" y="585"/>
                    <a:pt x="5142" y="292"/>
                    <a:pt x="6353" y="292"/>
                  </a:cubicBezTo>
                  <a:cubicBezTo>
                    <a:pt x="6512" y="292"/>
                    <a:pt x="6671" y="297"/>
                    <a:pt x="6830" y="307"/>
                  </a:cubicBezTo>
                  <a:lnTo>
                    <a:pt x="6859" y="15"/>
                  </a:lnTo>
                  <a:cubicBezTo>
                    <a:pt x="6704" y="5"/>
                    <a:pt x="6549" y="1"/>
                    <a:pt x="6394"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82" name="Google Shape;582;g13edbe849d4_0_1203"/>
            <p:cNvSpPr/>
            <p:nvPr/>
          </p:nvSpPr>
          <p:spPr>
            <a:xfrm>
              <a:off x="796250" y="2395625"/>
              <a:ext cx="217450" cy="446575"/>
            </a:xfrm>
            <a:custGeom>
              <a:rect b="b" l="l" r="r" t="t"/>
              <a:pathLst>
                <a:path extrusionOk="0" h="17863" w="8698">
                  <a:moveTo>
                    <a:pt x="8639" y="1"/>
                  </a:moveTo>
                  <a:cubicBezTo>
                    <a:pt x="6275" y="497"/>
                    <a:pt x="3970" y="1577"/>
                    <a:pt x="2540" y="2919"/>
                  </a:cubicBezTo>
                  <a:cubicBezTo>
                    <a:pt x="584" y="4700"/>
                    <a:pt x="0" y="6480"/>
                    <a:pt x="526" y="9077"/>
                  </a:cubicBezTo>
                  <a:cubicBezTo>
                    <a:pt x="584" y="9398"/>
                    <a:pt x="643" y="9778"/>
                    <a:pt x="701" y="10128"/>
                  </a:cubicBezTo>
                  <a:cubicBezTo>
                    <a:pt x="993" y="11850"/>
                    <a:pt x="1372" y="14010"/>
                    <a:pt x="2394" y="15294"/>
                  </a:cubicBezTo>
                  <a:cubicBezTo>
                    <a:pt x="3773" y="16932"/>
                    <a:pt x="5804" y="17863"/>
                    <a:pt x="7956" y="17863"/>
                  </a:cubicBezTo>
                  <a:cubicBezTo>
                    <a:pt x="7989" y="17863"/>
                    <a:pt x="8022" y="17863"/>
                    <a:pt x="8056" y="17862"/>
                  </a:cubicBezTo>
                  <a:lnTo>
                    <a:pt x="8056" y="17570"/>
                  </a:lnTo>
                  <a:cubicBezTo>
                    <a:pt x="8023" y="17571"/>
                    <a:pt x="7990" y="17571"/>
                    <a:pt x="7957" y="17571"/>
                  </a:cubicBezTo>
                  <a:cubicBezTo>
                    <a:pt x="5892" y="17571"/>
                    <a:pt x="3949" y="16670"/>
                    <a:pt x="2627" y="15090"/>
                  </a:cubicBezTo>
                  <a:cubicBezTo>
                    <a:pt x="1635" y="13864"/>
                    <a:pt x="1255" y="11762"/>
                    <a:pt x="964" y="10070"/>
                  </a:cubicBezTo>
                  <a:cubicBezTo>
                    <a:pt x="905" y="9690"/>
                    <a:pt x="847" y="9340"/>
                    <a:pt x="788" y="9019"/>
                  </a:cubicBezTo>
                  <a:cubicBezTo>
                    <a:pt x="292" y="6538"/>
                    <a:pt x="876" y="4816"/>
                    <a:pt x="2715" y="3124"/>
                  </a:cubicBezTo>
                  <a:cubicBezTo>
                    <a:pt x="4116" y="1839"/>
                    <a:pt x="6363" y="760"/>
                    <a:pt x="8698" y="263"/>
                  </a:cubicBezTo>
                  <a:lnTo>
                    <a:pt x="8639" y="1"/>
                  </a:ln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83" name="Google Shape;583;g13edbe849d4_0_1203"/>
            <p:cNvSpPr/>
            <p:nvPr/>
          </p:nvSpPr>
          <p:spPr>
            <a:xfrm>
              <a:off x="740800" y="2355500"/>
              <a:ext cx="274350" cy="531200"/>
            </a:xfrm>
            <a:custGeom>
              <a:rect b="b" l="l" r="r" t="t"/>
              <a:pathLst>
                <a:path extrusionOk="0" h="21248" w="10974">
                  <a:moveTo>
                    <a:pt x="10799" y="1"/>
                  </a:moveTo>
                  <a:cubicBezTo>
                    <a:pt x="10449" y="146"/>
                    <a:pt x="10098" y="263"/>
                    <a:pt x="9719" y="292"/>
                  </a:cubicBezTo>
                  <a:cubicBezTo>
                    <a:pt x="9310" y="351"/>
                    <a:pt x="8931" y="468"/>
                    <a:pt x="8581" y="613"/>
                  </a:cubicBezTo>
                  <a:cubicBezTo>
                    <a:pt x="8055" y="847"/>
                    <a:pt x="7589" y="1139"/>
                    <a:pt x="7122" y="1431"/>
                  </a:cubicBezTo>
                  <a:cubicBezTo>
                    <a:pt x="6830" y="1606"/>
                    <a:pt x="6538" y="1781"/>
                    <a:pt x="6275" y="1956"/>
                  </a:cubicBezTo>
                  <a:cubicBezTo>
                    <a:pt x="4612" y="2861"/>
                    <a:pt x="2335" y="4437"/>
                    <a:pt x="963" y="6596"/>
                  </a:cubicBezTo>
                  <a:cubicBezTo>
                    <a:pt x="59" y="8027"/>
                    <a:pt x="0" y="10245"/>
                    <a:pt x="847" y="12550"/>
                  </a:cubicBezTo>
                  <a:cubicBezTo>
                    <a:pt x="934" y="12784"/>
                    <a:pt x="1022" y="13017"/>
                    <a:pt x="1080" y="13280"/>
                  </a:cubicBezTo>
                  <a:cubicBezTo>
                    <a:pt x="1810" y="15352"/>
                    <a:pt x="2569" y="17512"/>
                    <a:pt x="4495" y="18737"/>
                  </a:cubicBezTo>
                  <a:lnTo>
                    <a:pt x="4728" y="18883"/>
                  </a:lnTo>
                  <a:cubicBezTo>
                    <a:pt x="6460" y="19980"/>
                    <a:pt x="8448" y="21248"/>
                    <a:pt x="10552" y="21248"/>
                  </a:cubicBezTo>
                  <a:cubicBezTo>
                    <a:pt x="10576" y="21248"/>
                    <a:pt x="10600" y="21248"/>
                    <a:pt x="10624" y="21247"/>
                  </a:cubicBezTo>
                  <a:lnTo>
                    <a:pt x="10624" y="20956"/>
                  </a:lnTo>
                  <a:cubicBezTo>
                    <a:pt x="10600" y="20956"/>
                    <a:pt x="10577" y="20956"/>
                    <a:pt x="10554" y="20956"/>
                  </a:cubicBezTo>
                  <a:cubicBezTo>
                    <a:pt x="8535" y="20956"/>
                    <a:pt x="6577" y="19717"/>
                    <a:pt x="4874" y="18621"/>
                  </a:cubicBezTo>
                  <a:lnTo>
                    <a:pt x="4641" y="18504"/>
                  </a:lnTo>
                  <a:cubicBezTo>
                    <a:pt x="2831" y="17337"/>
                    <a:pt x="2073" y="15235"/>
                    <a:pt x="1372" y="13163"/>
                  </a:cubicBezTo>
                  <a:cubicBezTo>
                    <a:pt x="1285" y="12930"/>
                    <a:pt x="1197" y="12696"/>
                    <a:pt x="1109" y="12463"/>
                  </a:cubicBezTo>
                  <a:cubicBezTo>
                    <a:pt x="321" y="10245"/>
                    <a:pt x="351" y="8114"/>
                    <a:pt x="1226" y="6772"/>
                  </a:cubicBezTo>
                  <a:cubicBezTo>
                    <a:pt x="2539" y="4641"/>
                    <a:pt x="4787" y="3123"/>
                    <a:pt x="6421" y="2219"/>
                  </a:cubicBezTo>
                  <a:cubicBezTo>
                    <a:pt x="6684" y="2073"/>
                    <a:pt x="6976" y="1868"/>
                    <a:pt x="7267" y="1693"/>
                  </a:cubicBezTo>
                  <a:cubicBezTo>
                    <a:pt x="7734" y="1401"/>
                    <a:pt x="8201" y="1139"/>
                    <a:pt x="8698" y="905"/>
                  </a:cubicBezTo>
                  <a:cubicBezTo>
                    <a:pt x="9048" y="759"/>
                    <a:pt x="9427" y="643"/>
                    <a:pt x="9807" y="613"/>
                  </a:cubicBezTo>
                  <a:cubicBezTo>
                    <a:pt x="10186" y="555"/>
                    <a:pt x="10595" y="438"/>
                    <a:pt x="10974" y="263"/>
                  </a:cubicBezTo>
                  <a:lnTo>
                    <a:pt x="10799" y="1"/>
                  </a:ln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84" name="Google Shape;584;g13edbe849d4_0_1203"/>
            <p:cNvSpPr/>
            <p:nvPr/>
          </p:nvSpPr>
          <p:spPr>
            <a:xfrm>
              <a:off x="697750" y="2309525"/>
              <a:ext cx="340750" cy="624000"/>
            </a:xfrm>
            <a:custGeom>
              <a:rect b="b" l="l" r="r" t="t"/>
              <a:pathLst>
                <a:path extrusionOk="0" h="24960" w="13630">
                  <a:moveTo>
                    <a:pt x="13426" y="1"/>
                  </a:moveTo>
                  <a:cubicBezTo>
                    <a:pt x="13017" y="147"/>
                    <a:pt x="12608" y="234"/>
                    <a:pt x="12200" y="322"/>
                  </a:cubicBezTo>
                  <a:cubicBezTo>
                    <a:pt x="11820" y="409"/>
                    <a:pt x="11470" y="497"/>
                    <a:pt x="11266" y="555"/>
                  </a:cubicBezTo>
                  <a:cubicBezTo>
                    <a:pt x="10799" y="701"/>
                    <a:pt x="10332" y="789"/>
                    <a:pt x="9894" y="906"/>
                  </a:cubicBezTo>
                  <a:cubicBezTo>
                    <a:pt x="8844" y="1081"/>
                    <a:pt x="7851" y="1402"/>
                    <a:pt x="6947" y="1927"/>
                  </a:cubicBezTo>
                  <a:cubicBezTo>
                    <a:pt x="3269" y="4174"/>
                    <a:pt x="1197" y="6247"/>
                    <a:pt x="613" y="8144"/>
                  </a:cubicBezTo>
                  <a:cubicBezTo>
                    <a:pt x="0" y="10011"/>
                    <a:pt x="351" y="13076"/>
                    <a:pt x="1022" y="15090"/>
                  </a:cubicBezTo>
                  <a:cubicBezTo>
                    <a:pt x="1956" y="18008"/>
                    <a:pt x="3094" y="21014"/>
                    <a:pt x="5633" y="22970"/>
                  </a:cubicBezTo>
                  <a:cubicBezTo>
                    <a:pt x="6567" y="23583"/>
                    <a:pt x="7589" y="24020"/>
                    <a:pt x="8668" y="24283"/>
                  </a:cubicBezTo>
                  <a:cubicBezTo>
                    <a:pt x="9576" y="24530"/>
                    <a:pt x="11260" y="24959"/>
                    <a:pt x="12526" y="24959"/>
                  </a:cubicBezTo>
                  <a:cubicBezTo>
                    <a:pt x="12604" y="24959"/>
                    <a:pt x="12680" y="24958"/>
                    <a:pt x="12754" y="24954"/>
                  </a:cubicBezTo>
                  <a:lnTo>
                    <a:pt x="12754" y="24662"/>
                  </a:lnTo>
                  <a:cubicBezTo>
                    <a:pt x="12677" y="24666"/>
                    <a:pt x="12599" y="24668"/>
                    <a:pt x="12518" y="24668"/>
                  </a:cubicBezTo>
                  <a:cubicBezTo>
                    <a:pt x="11284" y="24668"/>
                    <a:pt x="9660" y="24265"/>
                    <a:pt x="8756" y="23991"/>
                  </a:cubicBezTo>
                  <a:cubicBezTo>
                    <a:pt x="7705" y="23758"/>
                    <a:pt x="6713" y="23320"/>
                    <a:pt x="5837" y="22736"/>
                  </a:cubicBezTo>
                  <a:cubicBezTo>
                    <a:pt x="3328" y="20839"/>
                    <a:pt x="2248" y="18008"/>
                    <a:pt x="1285" y="15002"/>
                  </a:cubicBezTo>
                  <a:cubicBezTo>
                    <a:pt x="642" y="13018"/>
                    <a:pt x="292" y="10070"/>
                    <a:pt x="876" y="8231"/>
                  </a:cubicBezTo>
                  <a:cubicBezTo>
                    <a:pt x="1460" y="6363"/>
                    <a:pt x="3503" y="4379"/>
                    <a:pt x="7092" y="2161"/>
                  </a:cubicBezTo>
                  <a:cubicBezTo>
                    <a:pt x="7997" y="1664"/>
                    <a:pt x="8960" y="1343"/>
                    <a:pt x="9953" y="1168"/>
                  </a:cubicBezTo>
                  <a:cubicBezTo>
                    <a:pt x="10390" y="1081"/>
                    <a:pt x="10887" y="964"/>
                    <a:pt x="11353" y="818"/>
                  </a:cubicBezTo>
                  <a:cubicBezTo>
                    <a:pt x="11529" y="760"/>
                    <a:pt x="11879" y="672"/>
                    <a:pt x="12258" y="614"/>
                  </a:cubicBezTo>
                  <a:cubicBezTo>
                    <a:pt x="13338" y="351"/>
                    <a:pt x="13572" y="293"/>
                    <a:pt x="13630" y="205"/>
                  </a:cubicBezTo>
                  <a:lnTo>
                    <a:pt x="13426" y="1"/>
                  </a:ln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85" name="Google Shape;585;g13edbe849d4_0_1203"/>
            <p:cNvSpPr/>
            <p:nvPr/>
          </p:nvSpPr>
          <p:spPr>
            <a:xfrm>
              <a:off x="622600" y="2273775"/>
              <a:ext cx="409350" cy="712150"/>
            </a:xfrm>
            <a:custGeom>
              <a:rect b="b" l="l" r="r" t="t"/>
              <a:pathLst>
                <a:path extrusionOk="0" h="28486" w="16374">
                  <a:moveTo>
                    <a:pt x="16315" y="1"/>
                  </a:moveTo>
                  <a:cubicBezTo>
                    <a:pt x="15352" y="263"/>
                    <a:pt x="14301" y="497"/>
                    <a:pt x="13192" y="701"/>
                  </a:cubicBezTo>
                  <a:cubicBezTo>
                    <a:pt x="11850" y="964"/>
                    <a:pt x="10565" y="1285"/>
                    <a:pt x="9281" y="1664"/>
                  </a:cubicBezTo>
                  <a:cubicBezTo>
                    <a:pt x="4874" y="3007"/>
                    <a:pt x="2072" y="5400"/>
                    <a:pt x="934" y="8756"/>
                  </a:cubicBezTo>
                  <a:cubicBezTo>
                    <a:pt x="0" y="11500"/>
                    <a:pt x="1576" y="15236"/>
                    <a:pt x="2744" y="17979"/>
                  </a:cubicBezTo>
                  <a:cubicBezTo>
                    <a:pt x="2860" y="18212"/>
                    <a:pt x="2948" y="18446"/>
                    <a:pt x="3036" y="18650"/>
                  </a:cubicBezTo>
                  <a:cubicBezTo>
                    <a:pt x="3123" y="18884"/>
                    <a:pt x="3240" y="19117"/>
                    <a:pt x="3327" y="19351"/>
                  </a:cubicBezTo>
                  <a:cubicBezTo>
                    <a:pt x="4291" y="21685"/>
                    <a:pt x="5604" y="24867"/>
                    <a:pt x="7822" y="25976"/>
                  </a:cubicBezTo>
                  <a:cubicBezTo>
                    <a:pt x="9953" y="27026"/>
                    <a:pt x="13455" y="28252"/>
                    <a:pt x="16111" y="28486"/>
                  </a:cubicBezTo>
                  <a:lnTo>
                    <a:pt x="16140" y="28194"/>
                  </a:lnTo>
                  <a:cubicBezTo>
                    <a:pt x="13513" y="27960"/>
                    <a:pt x="10069" y="26734"/>
                    <a:pt x="7939" y="25713"/>
                  </a:cubicBezTo>
                  <a:cubicBezTo>
                    <a:pt x="5837" y="24662"/>
                    <a:pt x="4553" y="21540"/>
                    <a:pt x="3590" y="19234"/>
                  </a:cubicBezTo>
                  <a:cubicBezTo>
                    <a:pt x="3503" y="19000"/>
                    <a:pt x="3386" y="18767"/>
                    <a:pt x="3298" y="18533"/>
                  </a:cubicBezTo>
                  <a:cubicBezTo>
                    <a:pt x="3211" y="18329"/>
                    <a:pt x="3123" y="18096"/>
                    <a:pt x="3036" y="17862"/>
                  </a:cubicBezTo>
                  <a:cubicBezTo>
                    <a:pt x="1868" y="15177"/>
                    <a:pt x="292" y="11471"/>
                    <a:pt x="1197" y="8844"/>
                  </a:cubicBezTo>
                  <a:cubicBezTo>
                    <a:pt x="2306" y="5546"/>
                    <a:pt x="5049" y="3240"/>
                    <a:pt x="9369" y="1898"/>
                  </a:cubicBezTo>
                  <a:cubicBezTo>
                    <a:pt x="10565" y="1548"/>
                    <a:pt x="11937" y="1256"/>
                    <a:pt x="13221" y="993"/>
                  </a:cubicBezTo>
                  <a:cubicBezTo>
                    <a:pt x="14359" y="789"/>
                    <a:pt x="15410" y="555"/>
                    <a:pt x="16373" y="293"/>
                  </a:cubicBezTo>
                  <a:lnTo>
                    <a:pt x="16315" y="1"/>
                  </a:ln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86" name="Google Shape;586;g13edbe849d4_0_1203"/>
            <p:cNvSpPr/>
            <p:nvPr/>
          </p:nvSpPr>
          <p:spPr>
            <a:xfrm>
              <a:off x="598525" y="2241675"/>
              <a:ext cx="450925" cy="804925"/>
            </a:xfrm>
            <a:custGeom>
              <a:rect b="b" l="l" r="r" t="t"/>
              <a:pathLst>
                <a:path extrusionOk="0" h="32197" w="18037">
                  <a:moveTo>
                    <a:pt x="17978" y="1"/>
                  </a:moveTo>
                  <a:lnTo>
                    <a:pt x="17716" y="30"/>
                  </a:lnTo>
                  <a:cubicBezTo>
                    <a:pt x="14856" y="438"/>
                    <a:pt x="12141" y="818"/>
                    <a:pt x="9340" y="1810"/>
                  </a:cubicBezTo>
                  <a:lnTo>
                    <a:pt x="8873" y="1985"/>
                  </a:lnTo>
                  <a:cubicBezTo>
                    <a:pt x="7442" y="2481"/>
                    <a:pt x="6100" y="2978"/>
                    <a:pt x="4874" y="3999"/>
                  </a:cubicBezTo>
                  <a:cubicBezTo>
                    <a:pt x="3736" y="4991"/>
                    <a:pt x="2714" y="6100"/>
                    <a:pt x="1810" y="7326"/>
                  </a:cubicBezTo>
                  <a:lnTo>
                    <a:pt x="1781" y="7385"/>
                  </a:lnTo>
                  <a:cubicBezTo>
                    <a:pt x="847" y="8581"/>
                    <a:pt x="175" y="9457"/>
                    <a:pt x="88" y="11033"/>
                  </a:cubicBezTo>
                  <a:cubicBezTo>
                    <a:pt x="0" y="12813"/>
                    <a:pt x="409" y="14564"/>
                    <a:pt x="817" y="16228"/>
                  </a:cubicBezTo>
                  <a:lnTo>
                    <a:pt x="934" y="16782"/>
                  </a:lnTo>
                  <a:cubicBezTo>
                    <a:pt x="1810" y="20372"/>
                    <a:pt x="2977" y="25304"/>
                    <a:pt x="6304" y="28252"/>
                  </a:cubicBezTo>
                  <a:cubicBezTo>
                    <a:pt x="6479" y="28398"/>
                    <a:pt x="6654" y="28573"/>
                    <a:pt x="6830" y="28748"/>
                  </a:cubicBezTo>
                  <a:cubicBezTo>
                    <a:pt x="7384" y="29332"/>
                    <a:pt x="8055" y="29828"/>
                    <a:pt x="8756" y="30237"/>
                  </a:cubicBezTo>
                  <a:cubicBezTo>
                    <a:pt x="9223" y="30441"/>
                    <a:pt x="9748" y="30558"/>
                    <a:pt x="10244" y="30587"/>
                  </a:cubicBezTo>
                  <a:cubicBezTo>
                    <a:pt x="10594" y="30645"/>
                    <a:pt x="10916" y="30704"/>
                    <a:pt x="11266" y="30791"/>
                  </a:cubicBezTo>
                  <a:cubicBezTo>
                    <a:pt x="11674" y="30908"/>
                    <a:pt x="12112" y="31054"/>
                    <a:pt x="12579" y="31200"/>
                  </a:cubicBezTo>
                  <a:cubicBezTo>
                    <a:pt x="13995" y="31672"/>
                    <a:pt x="15621" y="32196"/>
                    <a:pt x="16982" y="32196"/>
                  </a:cubicBezTo>
                  <a:cubicBezTo>
                    <a:pt x="17052" y="32196"/>
                    <a:pt x="17122" y="32195"/>
                    <a:pt x="17190" y="32192"/>
                  </a:cubicBezTo>
                  <a:lnTo>
                    <a:pt x="17190" y="31900"/>
                  </a:lnTo>
                  <a:cubicBezTo>
                    <a:pt x="17123" y="31903"/>
                    <a:pt x="17055" y="31904"/>
                    <a:pt x="16987" y="31904"/>
                  </a:cubicBezTo>
                  <a:cubicBezTo>
                    <a:pt x="15656" y="31904"/>
                    <a:pt x="14082" y="31381"/>
                    <a:pt x="12667" y="30937"/>
                  </a:cubicBezTo>
                  <a:cubicBezTo>
                    <a:pt x="12200" y="30762"/>
                    <a:pt x="11762" y="30616"/>
                    <a:pt x="11353" y="30499"/>
                  </a:cubicBezTo>
                  <a:cubicBezTo>
                    <a:pt x="11003" y="30412"/>
                    <a:pt x="10653" y="30353"/>
                    <a:pt x="10303" y="30324"/>
                  </a:cubicBezTo>
                  <a:cubicBezTo>
                    <a:pt x="9836" y="30266"/>
                    <a:pt x="9340" y="30149"/>
                    <a:pt x="8902" y="29974"/>
                  </a:cubicBezTo>
                  <a:cubicBezTo>
                    <a:pt x="8201" y="29565"/>
                    <a:pt x="7588" y="29098"/>
                    <a:pt x="7034" y="28515"/>
                  </a:cubicBezTo>
                  <a:cubicBezTo>
                    <a:pt x="6859" y="28340"/>
                    <a:pt x="6684" y="28164"/>
                    <a:pt x="6509" y="28018"/>
                  </a:cubicBezTo>
                  <a:cubicBezTo>
                    <a:pt x="3240" y="25129"/>
                    <a:pt x="2072" y="20255"/>
                    <a:pt x="1226" y="16695"/>
                  </a:cubicBezTo>
                  <a:lnTo>
                    <a:pt x="1109" y="16169"/>
                  </a:lnTo>
                  <a:cubicBezTo>
                    <a:pt x="701" y="14506"/>
                    <a:pt x="292" y="12784"/>
                    <a:pt x="380" y="11062"/>
                  </a:cubicBezTo>
                  <a:cubicBezTo>
                    <a:pt x="467" y="9544"/>
                    <a:pt x="1109" y="8727"/>
                    <a:pt x="2014" y="7560"/>
                  </a:cubicBezTo>
                  <a:lnTo>
                    <a:pt x="2043" y="7501"/>
                  </a:lnTo>
                  <a:cubicBezTo>
                    <a:pt x="2919" y="6305"/>
                    <a:pt x="3940" y="5196"/>
                    <a:pt x="5078" y="4233"/>
                  </a:cubicBezTo>
                  <a:cubicBezTo>
                    <a:pt x="6246" y="3240"/>
                    <a:pt x="7588" y="2773"/>
                    <a:pt x="8989" y="2277"/>
                  </a:cubicBezTo>
                  <a:lnTo>
                    <a:pt x="9456" y="2102"/>
                  </a:lnTo>
                  <a:cubicBezTo>
                    <a:pt x="12229" y="1110"/>
                    <a:pt x="14914" y="730"/>
                    <a:pt x="17745" y="322"/>
                  </a:cubicBezTo>
                  <a:lnTo>
                    <a:pt x="18037" y="293"/>
                  </a:lnTo>
                  <a:lnTo>
                    <a:pt x="17978" y="1"/>
                  </a:ln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87" name="Google Shape;587;g13edbe849d4_0_1203"/>
            <p:cNvSpPr/>
            <p:nvPr/>
          </p:nvSpPr>
          <p:spPr>
            <a:xfrm>
              <a:off x="540150" y="2180400"/>
              <a:ext cx="515150" cy="928825"/>
            </a:xfrm>
            <a:custGeom>
              <a:rect b="b" l="l" r="r" t="t"/>
              <a:pathLst>
                <a:path extrusionOk="0" h="37153" w="20606">
                  <a:moveTo>
                    <a:pt x="20518" y="0"/>
                  </a:moveTo>
                  <a:cubicBezTo>
                    <a:pt x="18883" y="496"/>
                    <a:pt x="17161" y="934"/>
                    <a:pt x="15469" y="1343"/>
                  </a:cubicBezTo>
                  <a:cubicBezTo>
                    <a:pt x="13221" y="1926"/>
                    <a:pt x="10857" y="2510"/>
                    <a:pt x="8668" y="3298"/>
                  </a:cubicBezTo>
                  <a:cubicBezTo>
                    <a:pt x="5516" y="4436"/>
                    <a:pt x="2364" y="7793"/>
                    <a:pt x="1372" y="11120"/>
                  </a:cubicBezTo>
                  <a:cubicBezTo>
                    <a:pt x="0" y="15556"/>
                    <a:pt x="59" y="19146"/>
                    <a:pt x="1518" y="23144"/>
                  </a:cubicBezTo>
                  <a:cubicBezTo>
                    <a:pt x="2773" y="26617"/>
                    <a:pt x="5079" y="30294"/>
                    <a:pt x="7997" y="33505"/>
                  </a:cubicBezTo>
                  <a:cubicBezTo>
                    <a:pt x="10857" y="36657"/>
                    <a:pt x="15031" y="37036"/>
                    <a:pt x="19409" y="37153"/>
                  </a:cubicBezTo>
                  <a:lnTo>
                    <a:pt x="19409" y="36861"/>
                  </a:lnTo>
                  <a:cubicBezTo>
                    <a:pt x="15089" y="36715"/>
                    <a:pt x="11003" y="36365"/>
                    <a:pt x="8231" y="33300"/>
                  </a:cubicBezTo>
                  <a:cubicBezTo>
                    <a:pt x="5312" y="30119"/>
                    <a:pt x="3036" y="26500"/>
                    <a:pt x="1781" y="23056"/>
                  </a:cubicBezTo>
                  <a:cubicBezTo>
                    <a:pt x="351" y="19116"/>
                    <a:pt x="321" y="15585"/>
                    <a:pt x="1635" y="11207"/>
                  </a:cubicBezTo>
                  <a:cubicBezTo>
                    <a:pt x="2627" y="7968"/>
                    <a:pt x="5692" y="4670"/>
                    <a:pt x="8727" y="3590"/>
                  </a:cubicBezTo>
                  <a:cubicBezTo>
                    <a:pt x="10945" y="2802"/>
                    <a:pt x="13280" y="2218"/>
                    <a:pt x="15527" y="1634"/>
                  </a:cubicBezTo>
                  <a:cubicBezTo>
                    <a:pt x="17220" y="1226"/>
                    <a:pt x="18971" y="788"/>
                    <a:pt x="20605" y="263"/>
                  </a:cubicBezTo>
                  <a:lnTo>
                    <a:pt x="20518" y="0"/>
                  </a:ln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88" name="Google Shape;588;g13edbe849d4_0_1203"/>
            <p:cNvSpPr/>
            <p:nvPr/>
          </p:nvSpPr>
          <p:spPr>
            <a:xfrm>
              <a:off x="483225" y="2138800"/>
              <a:ext cx="585200" cy="1011300"/>
            </a:xfrm>
            <a:custGeom>
              <a:rect b="b" l="l" r="r" t="t"/>
              <a:pathLst>
                <a:path extrusionOk="0" h="40452" w="23408">
                  <a:moveTo>
                    <a:pt x="23291" y="1"/>
                  </a:moveTo>
                  <a:cubicBezTo>
                    <a:pt x="22795" y="263"/>
                    <a:pt x="22065" y="292"/>
                    <a:pt x="21394" y="292"/>
                  </a:cubicBezTo>
                  <a:cubicBezTo>
                    <a:pt x="21073" y="292"/>
                    <a:pt x="20781" y="292"/>
                    <a:pt x="20489" y="322"/>
                  </a:cubicBezTo>
                  <a:cubicBezTo>
                    <a:pt x="19292" y="468"/>
                    <a:pt x="18125" y="701"/>
                    <a:pt x="16987" y="1051"/>
                  </a:cubicBezTo>
                  <a:lnTo>
                    <a:pt x="16257" y="1226"/>
                  </a:lnTo>
                  <a:lnTo>
                    <a:pt x="15294" y="1460"/>
                  </a:lnTo>
                  <a:cubicBezTo>
                    <a:pt x="13193" y="1956"/>
                    <a:pt x="11004" y="2481"/>
                    <a:pt x="9165" y="3707"/>
                  </a:cubicBezTo>
                  <a:cubicBezTo>
                    <a:pt x="8611" y="4057"/>
                    <a:pt x="7998" y="4320"/>
                    <a:pt x="7356" y="4553"/>
                  </a:cubicBezTo>
                  <a:cubicBezTo>
                    <a:pt x="7035" y="4670"/>
                    <a:pt x="6684" y="4816"/>
                    <a:pt x="6363" y="4962"/>
                  </a:cubicBezTo>
                  <a:cubicBezTo>
                    <a:pt x="5313" y="5517"/>
                    <a:pt x="4350" y="6217"/>
                    <a:pt x="3503" y="7063"/>
                  </a:cubicBezTo>
                  <a:cubicBezTo>
                    <a:pt x="964" y="9486"/>
                    <a:pt x="264" y="13513"/>
                    <a:pt x="89" y="15118"/>
                  </a:cubicBezTo>
                  <a:cubicBezTo>
                    <a:pt x="1" y="16315"/>
                    <a:pt x="30" y="17483"/>
                    <a:pt x="234" y="18650"/>
                  </a:cubicBezTo>
                  <a:cubicBezTo>
                    <a:pt x="264" y="18913"/>
                    <a:pt x="293" y="19175"/>
                    <a:pt x="322" y="19438"/>
                  </a:cubicBezTo>
                  <a:cubicBezTo>
                    <a:pt x="380" y="19992"/>
                    <a:pt x="410" y="20547"/>
                    <a:pt x="439" y="21101"/>
                  </a:cubicBezTo>
                  <a:cubicBezTo>
                    <a:pt x="439" y="22006"/>
                    <a:pt x="526" y="22911"/>
                    <a:pt x="701" y="23787"/>
                  </a:cubicBezTo>
                  <a:cubicBezTo>
                    <a:pt x="1314" y="26384"/>
                    <a:pt x="2803" y="28398"/>
                    <a:pt x="4029" y="29886"/>
                  </a:cubicBezTo>
                  <a:cubicBezTo>
                    <a:pt x="4700" y="30674"/>
                    <a:pt x="5429" y="31433"/>
                    <a:pt x="6188" y="32133"/>
                  </a:cubicBezTo>
                  <a:cubicBezTo>
                    <a:pt x="7210" y="33009"/>
                    <a:pt x="8114" y="34031"/>
                    <a:pt x="8932" y="35140"/>
                  </a:cubicBezTo>
                  <a:cubicBezTo>
                    <a:pt x="9661" y="36307"/>
                    <a:pt x="10595" y="37328"/>
                    <a:pt x="11675" y="38146"/>
                  </a:cubicBezTo>
                  <a:cubicBezTo>
                    <a:pt x="12667" y="38875"/>
                    <a:pt x="13747" y="39050"/>
                    <a:pt x="14856" y="39255"/>
                  </a:cubicBezTo>
                  <a:cubicBezTo>
                    <a:pt x="15294" y="39313"/>
                    <a:pt x="15732" y="39401"/>
                    <a:pt x="16170" y="39517"/>
                  </a:cubicBezTo>
                  <a:cubicBezTo>
                    <a:pt x="16928" y="39663"/>
                    <a:pt x="17687" y="39780"/>
                    <a:pt x="18475" y="39838"/>
                  </a:cubicBezTo>
                  <a:cubicBezTo>
                    <a:pt x="19613" y="39926"/>
                    <a:pt x="20781" y="40014"/>
                    <a:pt x="21627" y="40451"/>
                  </a:cubicBezTo>
                  <a:lnTo>
                    <a:pt x="21744" y="40189"/>
                  </a:lnTo>
                  <a:cubicBezTo>
                    <a:pt x="20839" y="39751"/>
                    <a:pt x="19643" y="39634"/>
                    <a:pt x="18475" y="39547"/>
                  </a:cubicBezTo>
                  <a:cubicBezTo>
                    <a:pt x="17716" y="39488"/>
                    <a:pt x="16958" y="39401"/>
                    <a:pt x="16228" y="39226"/>
                  </a:cubicBezTo>
                  <a:cubicBezTo>
                    <a:pt x="15790" y="39109"/>
                    <a:pt x="15323" y="39050"/>
                    <a:pt x="14885" y="38963"/>
                  </a:cubicBezTo>
                  <a:cubicBezTo>
                    <a:pt x="13776" y="38759"/>
                    <a:pt x="12755" y="38583"/>
                    <a:pt x="11850" y="37912"/>
                  </a:cubicBezTo>
                  <a:cubicBezTo>
                    <a:pt x="10770" y="37095"/>
                    <a:pt x="9866" y="36103"/>
                    <a:pt x="9165" y="34964"/>
                  </a:cubicBezTo>
                  <a:cubicBezTo>
                    <a:pt x="8348" y="33855"/>
                    <a:pt x="7414" y="32805"/>
                    <a:pt x="6363" y="31900"/>
                  </a:cubicBezTo>
                  <a:cubicBezTo>
                    <a:pt x="5605" y="31229"/>
                    <a:pt x="4904" y="30499"/>
                    <a:pt x="4233" y="29711"/>
                  </a:cubicBezTo>
                  <a:cubicBezTo>
                    <a:pt x="3036" y="28252"/>
                    <a:pt x="1577" y="26267"/>
                    <a:pt x="964" y="23728"/>
                  </a:cubicBezTo>
                  <a:cubicBezTo>
                    <a:pt x="789" y="22882"/>
                    <a:pt x="701" y="21977"/>
                    <a:pt x="701" y="21101"/>
                  </a:cubicBezTo>
                  <a:cubicBezTo>
                    <a:pt x="701" y="20547"/>
                    <a:pt x="672" y="19963"/>
                    <a:pt x="614" y="19409"/>
                  </a:cubicBezTo>
                  <a:cubicBezTo>
                    <a:pt x="585" y="19146"/>
                    <a:pt x="555" y="18883"/>
                    <a:pt x="526" y="18621"/>
                  </a:cubicBezTo>
                  <a:cubicBezTo>
                    <a:pt x="322" y="17483"/>
                    <a:pt x="264" y="16315"/>
                    <a:pt x="351" y="15177"/>
                  </a:cubicBezTo>
                  <a:cubicBezTo>
                    <a:pt x="526" y="13601"/>
                    <a:pt x="1198" y="9661"/>
                    <a:pt x="3678" y="7297"/>
                  </a:cubicBezTo>
                  <a:cubicBezTo>
                    <a:pt x="4495" y="6480"/>
                    <a:pt x="5429" y="5779"/>
                    <a:pt x="6451" y="5225"/>
                  </a:cubicBezTo>
                  <a:cubicBezTo>
                    <a:pt x="6772" y="5079"/>
                    <a:pt x="7122" y="4933"/>
                    <a:pt x="7443" y="4816"/>
                  </a:cubicBezTo>
                  <a:cubicBezTo>
                    <a:pt x="8085" y="4583"/>
                    <a:pt x="8727" y="4291"/>
                    <a:pt x="9311" y="3911"/>
                  </a:cubicBezTo>
                  <a:cubicBezTo>
                    <a:pt x="11062" y="2744"/>
                    <a:pt x="13222" y="2219"/>
                    <a:pt x="15323" y="1722"/>
                  </a:cubicBezTo>
                  <a:lnTo>
                    <a:pt x="16286" y="1489"/>
                  </a:lnTo>
                  <a:lnTo>
                    <a:pt x="17016" y="1314"/>
                  </a:lnTo>
                  <a:cubicBezTo>
                    <a:pt x="18154" y="993"/>
                    <a:pt x="19322" y="759"/>
                    <a:pt x="20489" y="613"/>
                  </a:cubicBezTo>
                  <a:cubicBezTo>
                    <a:pt x="20752" y="584"/>
                    <a:pt x="21044" y="584"/>
                    <a:pt x="21365" y="584"/>
                  </a:cubicBezTo>
                  <a:cubicBezTo>
                    <a:pt x="22094" y="555"/>
                    <a:pt x="22824" y="555"/>
                    <a:pt x="23408" y="263"/>
                  </a:cubicBezTo>
                  <a:lnTo>
                    <a:pt x="23291" y="1"/>
                  </a:ln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grpSp>
        <p:nvGrpSpPr>
          <p:cNvPr id="589" name="Google Shape;589;g13edbe849d4_0_1203"/>
          <p:cNvGrpSpPr/>
          <p:nvPr/>
        </p:nvGrpSpPr>
        <p:grpSpPr>
          <a:xfrm flipH="1" rot="8707250">
            <a:off x="6648029" y="402036"/>
            <a:ext cx="3464945" cy="1892847"/>
            <a:chOff x="6928067" y="2555588"/>
            <a:chExt cx="1830919" cy="1000190"/>
          </a:xfrm>
        </p:grpSpPr>
        <p:sp>
          <p:nvSpPr>
            <p:cNvPr id="590" name="Google Shape;590;g13edbe849d4_0_1203"/>
            <p:cNvSpPr/>
            <p:nvPr/>
          </p:nvSpPr>
          <p:spPr>
            <a:xfrm>
              <a:off x="6928067" y="2555588"/>
              <a:ext cx="1830919" cy="1000190"/>
            </a:xfrm>
            <a:custGeom>
              <a:rect b="b" l="l" r="r" t="t"/>
              <a:pathLst>
                <a:path extrusionOk="0" h="16166" w="29593">
                  <a:moveTo>
                    <a:pt x="3585" y="0"/>
                  </a:moveTo>
                  <a:cubicBezTo>
                    <a:pt x="2473" y="0"/>
                    <a:pt x="1362" y="81"/>
                    <a:pt x="263" y="240"/>
                  </a:cubicBezTo>
                  <a:cubicBezTo>
                    <a:pt x="88" y="269"/>
                    <a:pt x="0" y="444"/>
                    <a:pt x="88" y="590"/>
                  </a:cubicBezTo>
                  <a:cubicBezTo>
                    <a:pt x="1927" y="4238"/>
                    <a:pt x="4582" y="7390"/>
                    <a:pt x="7851" y="9813"/>
                  </a:cubicBezTo>
                  <a:cubicBezTo>
                    <a:pt x="11120" y="12235"/>
                    <a:pt x="14914" y="13928"/>
                    <a:pt x="18912" y="14687"/>
                  </a:cubicBezTo>
                  <a:cubicBezTo>
                    <a:pt x="20791" y="14996"/>
                    <a:pt x="22670" y="15138"/>
                    <a:pt x="24561" y="15138"/>
                  </a:cubicBezTo>
                  <a:cubicBezTo>
                    <a:pt x="25167" y="15138"/>
                    <a:pt x="25775" y="15124"/>
                    <a:pt x="26384" y="15095"/>
                  </a:cubicBezTo>
                  <a:cubicBezTo>
                    <a:pt x="26676" y="15241"/>
                    <a:pt x="26967" y="15387"/>
                    <a:pt x="27289" y="15475"/>
                  </a:cubicBezTo>
                  <a:lnTo>
                    <a:pt x="29273" y="16146"/>
                  </a:lnTo>
                  <a:cubicBezTo>
                    <a:pt x="29304" y="16160"/>
                    <a:pt x="29332" y="16166"/>
                    <a:pt x="29357" y="16166"/>
                  </a:cubicBezTo>
                  <a:cubicBezTo>
                    <a:pt x="29551" y="16166"/>
                    <a:pt x="29593" y="15811"/>
                    <a:pt x="29361" y="15708"/>
                  </a:cubicBezTo>
                  <a:lnTo>
                    <a:pt x="27668" y="15125"/>
                  </a:lnTo>
                  <a:cubicBezTo>
                    <a:pt x="27376" y="15037"/>
                    <a:pt x="27084" y="14949"/>
                    <a:pt x="26822" y="14833"/>
                  </a:cubicBezTo>
                  <a:cubicBezTo>
                    <a:pt x="26792" y="14716"/>
                    <a:pt x="26705" y="14628"/>
                    <a:pt x="26588" y="14628"/>
                  </a:cubicBezTo>
                  <a:lnTo>
                    <a:pt x="26501" y="14628"/>
                  </a:lnTo>
                  <a:cubicBezTo>
                    <a:pt x="26325" y="14453"/>
                    <a:pt x="26179" y="14278"/>
                    <a:pt x="26063" y="14074"/>
                  </a:cubicBezTo>
                  <a:cubicBezTo>
                    <a:pt x="25450" y="13140"/>
                    <a:pt x="24779" y="12264"/>
                    <a:pt x="24107" y="11418"/>
                  </a:cubicBezTo>
                  <a:cubicBezTo>
                    <a:pt x="22677" y="9696"/>
                    <a:pt x="21072" y="8120"/>
                    <a:pt x="19350" y="6690"/>
                  </a:cubicBezTo>
                  <a:cubicBezTo>
                    <a:pt x="17687" y="5289"/>
                    <a:pt x="15935" y="4034"/>
                    <a:pt x="14068" y="2925"/>
                  </a:cubicBezTo>
                  <a:cubicBezTo>
                    <a:pt x="12054" y="1699"/>
                    <a:pt x="9865" y="853"/>
                    <a:pt x="7588" y="357"/>
                  </a:cubicBezTo>
                  <a:cubicBezTo>
                    <a:pt x="6265" y="118"/>
                    <a:pt x="4924" y="0"/>
                    <a:pt x="3585" y="0"/>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nvGrpSpPr>
            <p:cNvPr id="591" name="Google Shape;591;g13edbe849d4_0_1203"/>
            <p:cNvGrpSpPr/>
            <p:nvPr/>
          </p:nvGrpSpPr>
          <p:grpSpPr>
            <a:xfrm>
              <a:off x="7124316" y="2726160"/>
              <a:ext cx="1447758" cy="751473"/>
              <a:chOff x="7124316" y="2726160"/>
              <a:chExt cx="1447758" cy="751473"/>
            </a:xfrm>
          </p:grpSpPr>
          <p:sp>
            <p:nvSpPr>
              <p:cNvPr id="592" name="Google Shape;592;g13edbe849d4_0_1203"/>
              <p:cNvSpPr/>
              <p:nvPr/>
            </p:nvSpPr>
            <p:spPr>
              <a:xfrm>
                <a:off x="7124316" y="2726160"/>
                <a:ext cx="1447758" cy="751473"/>
              </a:xfrm>
              <a:custGeom>
                <a:rect b="b" l="l" r="r" t="t"/>
                <a:pathLst>
                  <a:path extrusionOk="0" h="12146" w="23400">
                    <a:moveTo>
                      <a:pt x="155" y="1"/>
                    </a:moveTo>
                    <a:cubicBezTo>
                      <a:pt x="64" y="1"/>
                      <a:pt x="0" y="149"/>
                      <a:pt x="97" y="197"/>
                    </a:cubicBezTo>
                    <a:cubicBezTo>
                      <a:pt x="7452" y="4809"/>
                      <a:pt x="15157" y="8807"/>
                      <a:pt x="23183" y="12134"/>
                    </a:cubicBezTo>
                    <a:cubicBezTo>
                      <a:pt x="23199" y="12142"/>
                      <a:pt x="23215" y="12146"/>
                      <a:pt x="23231" y="12146"/>
                    </a:cubicBezTo>
                    <a:cubicBezTo>
                      <a:pt x="23327" y="12146"/>
                      <a:pt x="23400" y="12009"/>
                      <a:pt x="23299" y="11959"/>
                    </a:cubicBezTo>
                    <a:cubicBezTo>
                      <a:pt x="15273" y="8632"/>
                      <a:pt x="7539" y="4633"/>
                      <a:pt x="214" y="22"/>
                    </a:cubicBezTo>
                    <a:cubicBezTo>
                      <a:pt x="194" y="7"/>
                      <a:pt x="174" y="1"/>
                      <a:pt x="155"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93" name="Google Shape;593;g13edbe849d4_0_1203"/>
              <p:cNvSpPr/>
              <p:nvPr/>
            </p:nvSpPr>
            <p:spPr>
              <a:xfrm>
                <a:off x="7895699" y="2991702"/>
                <a:ext cx="275012" cy="309907"/>
              </a:xfrm>
              <a:custGeom>
                <a:rect b="b" l="l" r="r" t="t"/>
                <a:pathLst>
                  <a:path extrusionOk="0" h="5009" w="4445">
                    <a:moveTo>
                      <a:pt x="144" y="0"/>
                    </a:moveTo>
                    <a:cubicBezTo>
                      <a:pt x="68" y="0"/>
                      <a:pt x="1" y="76"/>
                      <a:pt x="62" y="137"/>
                    </a:cubicBezTo>
                    <a:cubicBezTo>
                      <a:pt x="1288" y="1888"/>
                      <a:pt x="2689" y="3493"/>
                      <a:pt x="4206" y="4982"/>
                    </a:cubicBezTo>
                    <a:cubicBezTo>
                      <a:pt x="4231" y="5001"/>
                      <a:pt x="4257" y="5009"/>
                      <a:pt x="4282" y="5009"/>
                    </a:cubicBezTo>
                    <a:cubicBezTo>
                      <a:pt x="4373" y="5009"/>
                      <a:pt x="4444" y="4899"/>
                      <a:pt x="4352" y="4807"/>
                    </a:cubicBezTo>
                    <a:cubicBezTo>
                      <a:pt x="2835" y="3348"/>
                      <a:pt x="1463" y="1742"/>
                      <a:pt x="237" y="50"/>
                    </a:cubicBezTo>
                    <a:cubicBezTo>
                      <a:pt x="211" y="14"/>
                      <a:pt x="176" y="0"/>
                      <a:pt x="144"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94" name="Google Shape;594;g13edbe849d4_0_1203"/>
              <p:cNvSpPr/>
              <p:nvPr/>
            </p:nvSpPr>
            <p:spPr>
              <a:xfrm>
                <a:off x="7388249" y="2757033"/>
                <a:ext cx="153994" cy="215555"/>
              </a:xfrm>
              <a:custGeom>
                <a:rect b="b" l="l" r="r" t="t"/>
                <a:pathLst>
                  <a:path extrusionOk="0" h="3484" w="2489">
                    <a:moveTo>
                      <a:pt x="160" y="0"/>
                    </a:moveTo>
                    <a:cubicBezTo>
                      <a:pt x="85" y="0"/>
                      <a:pt x="1" y="83"/>
                      <a:pt x="63" y="165"/>
                    </a:cubicBezTo>
                    <a:lnTo>
                      <a:pt x="2252" y="3434"/>
                    </a:lnTo>
                    <a:cubicBezTo>
                      <a:pt x="2278" y="3469"/>
                      <a:pt x="2312" y="3483"/>
                      <a:pt x="2345" y="3483"/>
                    </a:cubicBezTo>
                    <a:cubicBezTo>
                      <a:pt x="2421" y="3483"/>
                      <a:pt x="2488" y="3408"/>
                      <a:pt x="2427" y="3346"/>
                    </a:cubicBezTo>
                    <a:lnTo>
                      <a:pt x="238" y="48"/>
                    </a:lnTo>
                    <a:cubicBezTo>
                      <a:pt x="221" y="14"/>
                      <a:pt x="191" y="0"/>
                      <a:pt x="160"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95" name="Google Shape;595;g13edbe849d4_0_1203"/>
              <p:cNvSpPr/>
              <p:nvPr/>
            </p:nvSpPr>
            <p:spPr>
              <a:xfrm>
                <a:off x="7633869" y="2868892"/>
                <a:ext cx="152633" cy="235477"/>
              </a:xfrm>
              <a:custGeom>
                <a:rect b="b" l="l" r="r" t="t"/>
                <a:pathLst>
                  <a:path extrusionOk="0" h="3806" w="2467">
                    <a:moveTo>
                      <a:pt x="144" y="1"/>
                    </a:moveTo>
                    <a:cubicBezTo>
                      <a:pt x="68" y="1"/>
                      <a:pt x="1" y="76"/>
                      <a:pt x="62" y="138"/>
                    </a:cubicBezTo>
                    <a:cubicBezTo>
                      <a:pt x="821" y="1334"/>
                      <a:pt x="1551" y="2531"/>
                      <a:pt x="2251" y="3757"/>
                    </a:cubicBezTo>
                    <a:cubicBezTo>
                      <a:pt x="2269" y="3792"/>
                      <a:pt x="2297" y="3806"/>
                      <a:pt x="2326" y="3806"/>
                    </a:cubicBezTo>
                    <a:cubicBezTo>
                      <a:pt x="2394" y="3806"/>
                      <a:pt x="2467" y="3730"/>
                      <a:pt x="2426" y="3669"/>
                    </a:cubicBezTo>
                    <a:cubicBezTo>
                      <a:pt x="1726" y="2414"/>
                      <a:pt x="996" y="1217"/>
                      <a:pt x="237" y="50"/>
                    </a:cubicBezTo>
                    <a:cubicBezTo>
                      <a:pt x="211" y="15"/>
                      <a:pt x="177" y="1"/>
                      <a:pt x="144"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96" name="Google Shape;596;g13edbe849d4_0_1203"/>
              <p:cNvSpPr/>
              <p:nvPr/>
            </p:nvSpPr>
            <p:spPr>
              <a:xfrm>
                <a:off x="8269264" y="3259348"/>
                <a:ext cx="138218" cy="158573"/>
              </a:xfrm>
              <a:custGeom>
                <a:rect b="b" l="l" r="r" t="t"/>
                <a:pathLst>
                  <a:path extrusionOk="0" h="2563" w="2234">
                    <a:moveTo>
                      <a:pt x="136" y="0"/>
                    </a:moveTo>
                    <a:cubicBezTo>
                      <a:pt x="64" y="0"/>
                      <a:pt x="0" y="102"/>
                      <a:pt x="65" y="189"/>
                    </a:cubicBezTo>
                    <a:lnTo>
                      <a:pt x="2021" y="2524"/>
                    </a:lnTo>
                    <a:cubicBezTo>
                      <a:pt x="2041" y="2551"/>
                      <a:pt x="2065" y="2563"/>
                      <a:pt x="2089" y="2563"/>
                    </a:cubicBezTo>
                    <a:cubicBezTo>
                      <a:pt x="2164" y="2563"/>
                      <a:pt x="2234" y="2445"/>
                      <a:pt x="2167" y="2378"/>
                    </a:cubicBezTo>
                    <a:lnTo>
                      <a:pt x="211" y="43"/>
                    </a:lnTo>
                    <a:cubicBezTo>
                      <a:pt x="188" y="13"/>
                      <a:pt x="162" y="0"/>
                      <a:pt x="136"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97" name="Google Shape;597;g13edbe849d4_0_1203"/>
              <p:cNvSpPr/>
              <p:nvPr/>
            </p:nvSpPr>
            <p:spPr>
              <a:xfrm>
                <a:off x="7737995" y="3189127"/>
                <a:ext cx="214627" cy="88103"/>
              </a:xfrm>
              <a:custGeom>
                <a:rect b="b" l="l" r="r" t="t"/>
                <a:pathLst>
                  <a:path extrusionOk="0" h="1424" w="3469">
                    <a:moveTo>
                      <a:pt x="3332" y="0"/>
                    </a:moveTo>
                    <a:cubicBezTo>
                      <a:pt x="3317" y="0"/>
                      <a:pt x="3300" y="3"/>
                      <a:pt x="3282" y="11"/>
                    </a:cubicBezTo>
                    <a:cubicBezTo>
                      <a:pt x="2202" y="332"/>
                      <a:pt x="1152" y="740"/>
                      <a:pt x="101" y="1236"/>
                    </a:cubicBezTo>
                    <a:cubicBezTo>
                      <a:pt x="1" y="1287"/>
                      <a:pt x="73" y="1423"/>
                      <a:pt x="170" y="1423"/>
                    </a:cubicBezTo>
                    <a:cubicBezTo>
                      <a:pt x="185" y="1423"/>
                      <a:pt x="201" y="1420"/>
                      <a:pt x="218" y="1411"/>
                    </a:cubicBezTo>
                    <a:cubicBezTo>
                      <a:pt x="1239" y="945"/>
                      <a:pt x="2290" y="536"/>
                      <a:pt x="3341" y="215"/>
                    </a:cubicBezTo>
                    <a:cubicBezTo>
                      <a:pt x="3469" y="164"/>
                      <a:pt x="3439" y="0"/>
                      <a:pt x="3332"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98" name="Google Shape;598;g13edbe849d4_0_1203"/>
              <p:cNvSpPr/>
              <p:nvPr/>
            </p:nvSpPr>
            <p:spPr>
              <a:xfrm>
                <a:off x="7447396" y="3017564"/>
                <a:ext cx="192849" cy="77214"/>
              </a:xfrm>
              <a:custGeom>
                <a:rect b="b" l="l" r="r" t="t"/>
                <a:pathLst>
                  <a:path extrusionOk="0" h="1248" w="3117">
                    <a:moveTo>
                      <a:pt x="2980" y="1"/>
                    </a:moveTo>
                    <a:cubicBezTo>
                      <a:pt x="2965" y="1"/>
                      <a:pt x="2948" y="4"/>
                      <a:pt x="2930" y="11"/>
                    </a:cubicBezTo>
                    <a:lnTo>
                      <a:pt x="128" y="1032"/>
                    </a:lnTo>
                    <a:cubicBezTo>
                      <a:pt x="0" y="1084"/>
                      <a:pt x="52" y="1247"/>
                      <a:pt x="145" y="1247"/>
                    </a:cubicBezTo>
                    <a:cubicBezTo>
                      <a:pt x="159" y="1247"/>
                      <a:pt x="172" y="1244"/>
                      <a:pt x="187" y="1237"/>
                    </a:cubicBezTo>
                    <a:lnTo>
                      <a:pt x="2989" y="215"/>
                    </a:lnTo>
                    <a:cubicBezTo>
                      <a:pt x="3117" y="164"/>
                      <a:pt x="3087" y="1"/>
                      <a:pt x="2980"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599" name="Google Shape;599;g13edbe849d4_0_1203"/>
              <p:cNvSpPr/>
              <p:nvPr/>
            </p:nvSpPr>
            <p:spPr>
              <a:xfrm>
                <a:off x="7183153" y="2842907"/>
                <a:ext cx="154242" cy="43742"/>
              </a:xfrm>
              <a:custGeom>
                <a:rect b="b" l="l" r="r" t="t"/>
                <a:pathLst>
                  <a:path extrusionOk="0" h="707" w="2493">
                    <a:moveTo>
                      <a:pt x="2326" y="0"/>
                    </a:moveTo>
                    <a:cubicBezTo>
                      <a:pt x="2317" y="0"/>
                      <a:pt x="2308" y="1"/>
                      <a:pt x="2298" y="3"/>
                    </a:cubicBezTo>
                    <a:lnTo>
                      <a:pt x="109" y="499"/>
                    </a:lnTo>
                    <a:cubicBezTo>
                      <a:pt x="0" y="526"/>
                      <a:pt x="44" y="706"/>
                      <a:pt x="145" y="706"/>
                    </a:cubicBezTo>
                    <a:cubicBezTo>
                      <a:pt x="152" y="706"/>
                      <a:pt x="160" y="705"/>
                      <a:pt x="168" y="703"/>
                    </a:cubicBezTo>
                    <a:lnTo>
                      <a:pt x="2356" y="207"/>
                    </a:lnTo>
                    <a:cubicBezTo>
                      <a:pt x="2493" y="180"/>
                      <a:pt x="2451" y="0"/>
                      <a:pt x="2326" y="0"/>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00" name="Google Shape;600;g13edbe849d4_0_1203"/>
              <p:cNvSpPr/>
              <p:nvPr/>
            </p:nvSpPr>
            <p:spPr>
              <a:xfrm>
                <a:off x="8060828" y="3342005"/>
                <a:ext cx="214503" cy="77276"/>
              </a:xfrm>
              <a:custGeom>
                <a:rect b="b" l="l" r="r" t="t"/>
                <a:pathLst>
                  <a:path extrusionOk="0" h="1249" w="3467">
                    <a:moveTo>
                      <a:pt x="3100" y="1"/>
                    </a:moveTo>
                    <a:cubicBezTo>
                      <a:pt x="2842" y="1"/>
                      <a:pt x="2523" y="194"/>
                      <a:pt x="2325" y="254"/>
                    </a:cubicBezTo>
                    <a:lnTo>
                      <a:pt x="136" y="1042"/>
                    </a:lnTo>
                    <a:cubicBezTo>
                      <a:pt x="0" y="1069"/>
                      <a:pt x="42" y="1249"/>
                      <a:pt x="167" y="1249"/>
                    </a:cubicBezTo>
                    <a:cubicBezTo>
                      <a:pt x="176" y="1249"/>
                      <a:pt x="185" y="1248"/>
                      <a:pt x="195" y="1246"/>
                    </a:cubicBezTo>
                    <a:lnTo>
                      <a:pt x="1683" y="692"/>
                    </a:lnTo>
                    <a:cubicBezTo>
                      <a:pt x="1835" y="641"/>
                      <a:pt x="2771" y="220"/>
                      <a:pt x="3117" y="220"/>
                    </a:cubicBezTo>
                    <a:cubicBezTo>
                      <a:pt x="3171" y="220"/>
                      <a:pt x="3210" y="230"/>
                      <a:pt x="3230" y="254"/>
                    </a:cubicBezTo>
                    <a:cubicBezTo>
                      <a:pt x="3248" y="289"/>
                      <a:pt x="3278" y="303"/>
                      <a:pt x="3310" y="303"/>
                    </a:cubicBezTo>
                    <a:cubicBezTo>
                      <a:pt x="3385" y="303"/>
                      <a:pt x="3466" y="227"/>
                      <a:pt x="3405" y="166"/>
                    </a:cubicBezTo>
                    <a:cubicBezTo>
                      <a:pt x="3330" y="44"/>
                      <a:pt x="3222" y="1"/>
                      <a:pt x="3100" y="1"/>
                    </a:cubicBezTo>
                    <a:close/>
                  </a:path>
                </a:pathLst>
              </a:custGeom>
              <a:solidFill>
                <a:schemeClr val="l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grpSp>
      <p:sp>
        <p:nvSpPr>
          <p:cNvPr id="601" name="Google Shape;601;g13edbe849d4_0_1203"/>
          <p:cNvSpPr/>
          <p:nvPr/>
        </p:nvSpPr>
        <p:spPr>
          <a:xfrm>
            <a:off x="6358" y="8787375"/>
            <a:ext cx="3439005" cy="2547391"/>
          </a:xfrm>
          <a:custGeom>
            <a:rect b="b" l="l" r="r" t="t"/>
            <a:pathLst>
              <a:path extrusionOk="0" h="26417" w="35666">
                <a:moveTo>
                  <a:pt x="18127" y="1"/>
                </a:moveTo>
                <a:cubicBezTo>
                  <a:pt x="13755" y="1"/>
                  <a:pt x="9223" y="876"/>
                  <a:pt x="8202" y="2046"/>
                </a:cubicBezTo>
                <a:cubicBezTo>
                  <a:pt x="1" y="3884"/>
                  <a:pt x="322" y="14800"/>
                  <a:pt x="2482" y="20812"/>
                </a:cubicBezTo>
                <a:cubicBezTo>
                  <a:pt x="4022" y="25111"/>
                  <a:pt x="9417" y="26416"/>
                  <a:pt x="14120" y="26416"/>
                </a:cubicBezTo>
                <a:cubicBezTo>
                  <a:pt x="15835" y="26416"/>
                  <a:pt x="17457" y="26243"/>
                  <a:pt x="18767" y="25977"/>
                </a:cubicBezTo>
                <a:cubicBezTo>
                  <a:pt x="28427" y="23993"/>
                  <a:pt x="35665" y="5344"/>
                  <a:pt x="24779" y="966"/>
                </a:cubicBezTo>
                <a:cubicBezTo>
                  <a:pt x="23070" y="287"/>
                  <a:pt x="20625" y="1"/>
                  <a:pt x="18127"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02" name="Google Shape;602;g13edbe849d4_0_1203"/>
          <p:cNvSpPr/>
          <p:nvPr/>
        </p:nvSpPr>
        <p:spPr>
          <a:xfrm rot="6641594">
            <a:off x="-320199" y="8560425"/>
            <a:ext cx="2402307" cy="1791759"/>
          </a:xfrm>
          <a:custGeom>
            <a:rect b="b" l="l" r="r" t="t"/>
            <a:pathLst>
              <a:path extrusionOk="0" h="16078" w="21555">
                <a:moveTo>
                  <a:pt x="2910" y="857"/>
                </a:moveTo>
                <a:cubicBezTo>
                  <a:pt x="3815" y="886"/>
                  <a:pt x="4691" y="1091"/>
                  <a:pt x="5508" y="1441"/>
                </a:cubicBezTo>
                <a:cubicBezTo>
                  <a:pt x="6821" y="1937"/>
                  <a:pt x="8952" y="2900"/>
                  <a:pt x="8747" y="4622"/>
                </a:cubicBezTo>
                <a:cubicBezTo>
                  <a:pt x="7930" y="4505"/>
                  <a:pt x="7142" y="4564"/>
                  <a:pt x="6325" y="4359"/>
                </a:cubicBezTo>
                <a:cubicBezTo>
                  <a:pt x="5479" y="4126"/>
                  <a:pt x="4662" y="3717"/>
                  <a:pt x="3990" y="3134"/>
                </a:cubicBezTo>
                <a:cubicBezTo>
                  <a:pt x="3144" y="2433"/>
                  <a:pt x="2356" y="1587"/>
                  <a:pt x="1393" y="1062"/>
                </a:cubicBezTo>
                <a:cubicBezTo>
                  <a:pt x="1889" y="945"/>
                  <a:pt x="2414" y="886"/>
                  <a:pt x="2910" y="857"/>
                </a:cubicBezTo>
                <a:close/>
                <a:moveTo>
                  <a:pt x="9886" y="595"/>
                </a:moveTo>
                <a:cubicBezTo>
                  <a:pt x="10411" y="857"/>
                  <a:pt x="10849" y="1207"/>
                  <a:pt x="11257" y="1616"/>
                </a:cubicBezTo>
                <a:cubicBezTo>
                  <a:pt x="11841" y="2112"/>
                  <a:pt x="12308" y="2696"/>
                  <a:pt x="12629" y="3367"/>
                </a:cubicBezTo>
                <a:cubicBezTo>
                  <a:pt x="12921" y="4068"/>
                  <a:pt x="12950" y="4856"/>
                  <a:pt x="12717" y="5585"/>
                </a:cubicBezTo>
                <a:cubicBezTo>
                  <a:pt x="12629" y="5936"/>
                  <a:pt x="12425" y="6227"/>
                  <a:pt x="12133" y="6432"/>
                </a:cubicBezTo>
                <a:cubicBezTo>
                  <a:pt x="11987" y="6548"/>
                  <a:pt x="11870" y="6694"/>
                  <a:pt x="11783" y="6840"/>
                </a:cubicBezTo>
                <a:cubicBezTo>
                  <a:pt x="10790" y="5994"/>
                  <a:pt x="10878" y="4622"/>
                  <a:pt x="10761" y="3455"/>
                </a:cubicBezTo>
                <a:cubicBezTo>
                  <a:pt x="10615" y="2462"/>
                  <a:pt x="10353" y="1499"/>
                  <a:pt x="9886" y="595"/>
                </a:cubicBezTo>
                <a:close/>
                <a:moveTo>
                  <a:pt x="8397" y="7120"/>
                </a:moveTo>
                <a:cubicBezTo>
                  <a:pt x="8640" y="7120"/>
                  <a:pt x="8884" y="7133"/>
                  <a:pt x="9127" y="7161"/>
                </a:cubicBezTo>
                <a:cubicBezTo>
                  <a:pt x="9827" y="7190"/>
                  <a:pt x="10499" y="7307"/>
                  <a:pt x="11170" y="7453"/>
                </a:cubicBezTo>
                <a:cubicBezTo>
                  <a:pt x="10966" y="8183"/>
                  <a:pt x="10207" y="8183"/>
                  <a:pt x="9565" y="8358"/>
                </a:cubicBezTo>
                <a:cubicBezTo>
                  <a:pt x="8923" y="8533"/>
                  <a:pt x="8368" y="8825"/>
                  <a:pt x="7755" y="8971"/>
                </a:cubicBezTo>
                <a:cubicBezTo>
                  <a:pt x="7223" y="9075"/>
                  <a:pt x="6686" y="9126"/>
                  <a:pt x="6150" y="9126"/>
                </a:cubicBezTo>
                <a:cubicBezTo>
                  <a:pt x="5480" y="9126"/>
                  <a:pt x="4814" y="9045"/>
                  <a:pt x="4165" y="8883"/>
                </a:cubicBezTo>
                <a:cubicBezTo>
                  <a:pt x="4486" y="8766"/>
                  <a:pt x="4807" y="8591"/>
                  <a:pt x="5099" y="8416"/>
                </a:cubicBezTo>
                <a:cubicBezTo>
                  <a:pt x="5683" y="8037"/>
                  <a:pt x="6179" y="7482"/>
                  <a:pt x="6850" y="7278"/>
                </a:cubicBezTo>
                <a:cubicBezTo>
                  <a:pt x="7366" y="7179"/>
                  <a:pt x="7882" y="7120"/>
                  <a:pt x="8397" y="7120"/>
                </a:cubicBezTo>
                <a:close/>
                <a:moveTo>
                  <a:pt x="15664" y="3309"/>
                </a:moveTo>
                <a:lnTo>
                  <a:pt x="15664" y="3309"/>
                </a:lnTo>
                <a:cubicBezTo>
                  <a:pt x="16160" y="3688"/>
                  <a:pt x="16598" y="4184"/>
                  <a:pt x="16948" y="4710"/>
                </a:cubicBezTo>
                <a:cubicBezTo>
                  <a:pt x="17328" y="5352"/>
                  <a:pt x="16803" y="6286"/>
                  <a:pt x="16569" y="6899"/>
                </a:cubicBezTo>
                <a:cubicBezTo>
                  <a:pt x="16306" y="7628"/>
                  <a:pt x="16073" y="8241"/>
                  <a:pt x="15431" y="8708"/>
                </a:cubicBezTo>
                <a:cubicBezTo>
                  <a:pt x="15098" y="8946"/>
                  <a:pt x="14572" y="9222"/>
                  <a:pt x="14120" y="9222"/>
                </a:cubicBezTo>
                <a:cubicBezTo>
                  <a:pt x="14017" y="9222"/>
                  <a:pt x="13918" y="9208"/>
                  <a:pt x="13826" y="9175"/>
                </a:cubicBezTo>
                <a:lnTo>
                  <a:pt x="13796" y="9146"/>
                </a:lnTo>
                <a:cubicBezTo>
                  <a:pt x="13826" y="9117"/>
                  <a:pt x="13826" y="9117"/>
                  <a:pt x="13796" y="9088"/>
                </a:cubicBezTo>
                <a:cubicBezTo>
                  <a:pt x="13796" y="7891"/>
                  <a:pt x="15022" y="7220"/>
                  <a:pt x="15460" y="6227"/>
                </a:cubicBezTo>
                <a:cubicBezTo>
                  <a:pt x="15839" y="5293"/>
                  <a:pt x="15489" y="4272"/>
                  <a:pt x="15664" y="3309"/>
                </a:cubicBezTo>
                <a:close/>
                <a:moveTo>
                  <a:pt x="12060" y="9960"/>
                </a:moveTo>
                <a:cubicBezTo>
                  <a:pt x="12232" y="9960"/>
                  <a:pt x="12403" y="9970"/>
                  <a:pt x="12571" y="9992"/>
                </a:cubicBezTo>
                <a:lnTo>
                  <a:pt x="12571" y="9963"/>
                </a:lnTo>
                <a:cubicBezTo>
                  <a:pt x="12863" y="9963"/>
                  <a:pt x="13154" y="9992"/>
                  <a:pt x="13446" y="10021"/>
                </a:cubicBezTo>
                <a:cubicBezTo>
                  <a:pt x="12571" y="11014"/>
                  <a:pt x="11695" y="12035"/>
                  <a:pt x="10382" y="12444"/>
                </a:cubicBezTo>
                <a:cubicBezTo>
                  <a:pt x="9816" y="12605"/>
                  <a:pt x="9238" y="12668"/>
                  <a:pt x="8656" y="12668"/>
                </a:cubicBezTo>
                <a:cubicBezTo>
                  <a:pt x="7977" y="12668"/>
                  <a:pt x="7293" y="12583"/>
                  <a:pt x="6617" y="12473"/>
                </a:cubicBezTo>
                <a:cubicBezTo>
                  <a:pt x="7551" y="12035"/>
                  <a:pt x="8397" y="11364"/>
                  <a:pt x="9273" y="10809"/>
                </a:cubicBezTo>
                <a:cubicBezTo>
                  <a:pt x="9886" y="10401"/>
                  <a:pt x="10528" y="10138"/>
                  <a:pt x="11228" y="10021"/>
                </a:cubicBezTo>
                <a:cubicBezTo>
                  <a:pt x="11499" y="9985"/>
                  <a:pt x="11780" y="9960"/>
                  <a:pt x="12060" y="9960"/>
                </a:cubicBezTo>
                <a:close/>
                <a:moveTo>
                  <a:pt x="20042" y="8037"/>
                </a:moveTo>
                <a:lnTo>
                  <a:pt x="20042" y="8037"/>
                </a:lnTo>
                <a:cubicBezTo>
                  <a:pt x="19721" y="8650"/>
                  <a:pt x="19517" y="9379"/>
                  <a:pt x="19254" y="10021"/>
                </a:cubicBezTo>
                <a:cubicBezTo>
                  <a:pt x="18877" y="10802"/>
                  <a:pt x="17755" y="12899"/>
                  <a:pt x="16622" y="12899"/>
                </a:cubicBezTo>
                <a:cubicBezTo>
                  <a:pt x="16526" y="12899"/>
                  <a:pt x="16431" y="12884"/>
                  <a:pt x="16336" y="12852"/>
                </a:cubicBezTo>
                <a:lnTo>
                  <a:pt x="16306" y="12794"/>
                </a:lnTo>
                <a:cubicBezTo>
                  <a:pt x="16248" y="12152"/>
                  <a:pt x="16394" y="11510"/>
                  <a:pt x="16744" y="10955"/>
                </a:cubicBezTo>
                <a:cubicBezTo>
                  <a:pt x="17153" y="10430"/>
                  <a:pt x="17620" y="9992"/>
                  <a:pt x="18116" y="9584"/>
                </a:cubicBezTo>
                <a:cubicBezTo>
                  <a:pt x="18729" y="9029"/>
                  <a:pt x="19371" y="8504"/>
                  <a:pt x="20042" y="8037"/>
                </a:cubicBezTo>
                <a:close/>
                <a:moveTo>
                  <a:pt x="15437" y="12994"/>
                </a:moveTo>
                <a:cubicBezTo>
                  <a:pt x="15494" y="12994"/>
                  <a:pt x="15550" y="12995"/>
                  <a:pt x="15606" y="12998"/>
                </a:cubicBezTo>
                <a:cubicBezTo>
                  <a:pt x="15635" y="13028"/>
                  <a:pt x="15664" y="13086"/>
                  <a:pt x="15694" y="13086"/>
                </a:cubicBezTo>
                <a:cubicBezTo>
                  <a:pt x="15752" y="14399"/>
                  <a:pt x="14380" y="15246"/>
                  <a:pt x="13213" y="15479"/>
                </a:cubicBezTo>
                <a:cubicBezTo>
                  <a:pt x="12611" y="15593"/>
                  <a:pt x="11991" y="15652"/>
                  <a:pt x="11368" y="15652"/>
                </a:cubicBezTo>
                <a:cubicBezTo>
                  <a:pt x="10873" y="15652"/>
                  <a:pt x="10376" y="15615"/>
                  <a:pt x="9886" y="15537"/>
                </a:cubicBezTo>
                <a:cubicBezTo>
                  <a:pt x="10790" y="15362"/>
                  <a:pt x="11666" y="15012"/>
                  <a:pt x="12425" y="14487"/>
                </a:cubicBezTo>
                <a:cubicBezTo>
                  <a:pt x="12892" y="14020"/>
                  <a:pt x="13388" y="13640"/>
                  <a:pt x="13972" y="13319"/>
                </a:cubicBezTo>
                <a:cubicBezTo>
                  <a:pt x="14418" y="13109"/>
                  <a:pt x="14934" y="12994"/>
                  <a:pt x="15437" y="12994"/>
                </a:cubicBezTo>
                <a:close/>
                <a:moveTo>
                  <a:pt x="9406" y="1"/>
                </a:moveTo>
                <a:cubicBezTo>
                  <a:pt x="9235" y="1"/>
                  <a:pt x="9108" y="181"/>
                  <a:pt x="9185" y="361"/>
                </a:cubicBezTo>
                <a:cubicBezTo>
                  <a:pt x="9856" y="1529"/>
                  <a:pt x="10236" y="2813"/>
                  <a:pt x="10323" y="4155"/>
                </a:cubicBezTo>
                <a:cubicBezTo>
                  <a:pt x="10353" y="4768"/>
                  <a:pt x="10440" y="5381"/>
                  <a:pt x="10615" y="5965"/>
                </a:cubicBezTo>
                <a:cubicBezTo>
                  <a:pt x="10148" y="5527"/>
                  <a:pt x="9652" y="5118"/>
                  <a:pt x="9156" y="4710"/>
                </a:cubicBezTo>
                <a:cubicBezTo>
                  <a:pt x="9360" y="2988"/>
                  <a:pt x="7638" y="1850"/>
                  <a:pt x="6238" y="1266"/>
                </a:cubicBezTo>
                <a:cubicBezTo>
                  <a:pt x="5333" y="857"/>
                  <a:pt x="4340" y="565"/>
                  <a:pt x="3348" y="449"/>
                </a:cubicBezTo>
                <a:cubicBezTo>
                  <a:pt x="3248" y="440"/>
                  <a:pt x="3148" y="436"/>
                  <a:pt x="3048" y="436"/>
                </a:cubicBezTo>
                <a:cubicBezTo>
                  <a:pt x="2260" y="436"/>
                  <a:pt x="1487" y="674"/>
                  <a:pt x="700" y="674"/>
                </a:cubicBezTo>
                <a:cubicBezTo>
                  <a:pt x="571" y="674"/>
                  <a:pt x="442" y="668"/>
                  <a:pt x="313" y="653"/>
                </a:cubicBezTo>
                <a:cubicBezTo>
                  <a:pt x="304" y="652"/>
                  <a:pt x="295" y="651"/>
                  <a:pt x="287" y="651"/>
                </a:cubicBezTo>
                <a:cubicBezTo>
                  <a:pt x="47" y="651"/>
                  <a:pt x="1" y="1035"/>
                  <a:pt x="255" y="1120"/>
                </a:cubicBezTo>
                <a:cubicBezTo>
                  <a:pt x="1772" y="1529"/>
                  <a:pt x="2764" y="2842"/>
                  <a:pt x="3961" y="3776"/>
                </a:cubicBezTo>
                <a:cubicBezTo>
                  <a:pt x="4632" y="4301"/>
                  <a:pt x="5420" y="4651"/>
                  <a:pt x="6238" y="4856"/>
                </a:cubicBezTo>
                <a:cubicBezTo>
                  <a:pt x="7142" y="5089"/>
                  <a:pt x="8076" y="4972"/>
                  <a:pt x="8981" y="5177"/>
                </a:cubicBezTo>
                <a:cubicBezTo>
                  <a:pt x="9681" y="5760"/>
                  <a:pt x="10353" y="6344"/>
                  <a:pt x="10995" y="6957"/>
                </a:cubicBezTo>
                <a:cubicBezTo>
                  <a:pt x="10204" y="6781"/>
                  <a:pt x="9391" y="6690"/>
                  <a:pt x="8577" y="6690"/>
                </a:cubicBezTo>
                <a:cubicBezTo>
                  <a:pt x="8040" y="6690"/>
                  <a:pt x="7501" y="6730"/>
                  <a:pt x="6967" y="6811"/>
                </a:cubicBezTo>
                <a:cubicBezTo>
                  <a:pt x="6325" y="6957"/>
                  <a:pt x="5712" y="7278"/>
                  <a:pt x="5245" y="7716"/>
                </a:cubicBezTo>
                <a:cubicBezTo>
                  <a:pt x="4603" y="8212"/>
                  <a:pt x="3874" y="8562"/>
                  <a:pt x="3086" y="8737"/>
                </a:cubicBezTo>
                <a:cubicBezTo>
                  <a:pt x="2852" y="8796"/>
                  <a:pt x="2852" y="9117"/>
                  <a:pt x="3086" y="9175"/>
                </a:cubicBezTo>
                <a:cubicBezTo>
                  <a:pt x="4137" y="9400"/>
                  <a:pt x="5236" y="9626"/>
                  <a:pt x="6330" y="9626"/>
                </a:cubicBezTo>
                <a:cubicBezTo>
                  <a:pt x="6937" y="9626"/>
                  <a:pt x="7541" y="9556"/>
                  <a:pt x="8135" y="9379"/>
                </a:cubicBezTo>
                <a:cubicBezTo>
                  <a:pt x="8923" y="9146"/>
                  <a:pt x="9623" y="8825"/>
                  <a:pt x="10411" y="8650"/>
                </a:cubicBezTo>
                <a:cubicBezTo>
                  <a:pt x="10995" y="8562"/>
                  <a:pt x="11462" y="8124"/>
                  <a:pt x="11578" y="7570"/>
                </a:cubicBezTo>
                <a:cubicBezTo>
                  <a:pt x="12133" y="8095"/>
                  <a:pt x="12629" y="8650"/>
                  <a:pt x="13125" y="9233"/>
                </a:cubicBezTo>
                <a:cubicBezTo>
                  <a:pt x="13125" y="9292"/>
                  <a:pt x="13154" y="9350"/>
                  <a:pt x="13213" y="9379"/>
                </a:cubicBezTo>
                <a:cubicBezTo>
                  <a:pt x="13242" y="9409"/>
                  <a:pt x="13300" y="9438"/>
                  <a:pt x="13359" y="9496"/>
                </a:cubicBezTo>
                <a:lnTo>
                  <a:pt x="13446" y="9613"/>
                </a:lnTo>
                <a:cubicBezTo>
                  <a:pt x="13300" y="9613"/>
                  <a:pt x="13154" y="9584"/>
                  <a:pt x="13008" y="9584"/>
                </a:cubicBezTo>
                <a:cubicBezTo>
                  <a:pt x="12752" y="9549"/>
                  <a:pt x="12496" y="9535"/>
                  <a:pt x="12233" y="9535"/>
                </a:cubicBezTo>
                <a:cubicBezTo>
                  <a:pt x="12048" y="9535"/>
                  <a:pt x="11859" y="9542"/>
                  <a:pt x="11666" y="9554"/>
                </a:cubicBezTo>
                <a:cubicBezTo>
                  <a:pt x="10936" y="9584"/>
                  <a:pt x="10236" y="9788"/>
                  <a:pt x="9565" y="10109"/>
                </a:cubicBezTo>
                <a:cubicBezTo>
                  <a:pt x="8222" y="10809"/>
                  <a:pt x="7142" y="11948"/>
                  <a:pt x="5654" y="12385"/>
                </a:cubicBezTo>
                <a:cubicBezTo>
                  <a:pt x="5450" y="12444"/>
                  <a:pt x="5420" y="12794"/>
                  <a:pt x="5654" y="12823"/>
                </a:cubicBezTo>
                <a:cubicBezTo>
                  <a:pt x="6631" y="13004"/>
                  <a:pt x="7642" y="13185"/>
                  <a:pt x="8645" y="13185"/>
                </a:cubicBezTo>
                <a:cubicBezTo>
                  <a:pt x="9260" y="13185"/>
                  <a:pt x="9871" y="13117"/>
                  <a:pt x="10469" y="12940"/>
                </a:cubicBezTo>
                <a:cubicBezTo>
                  <a:pt x="11929" y="12473"/>
                  <a:pt x="12892" y="11335"/>
                  <a:pt x="13884" y="10226"/>
                </a:cubicBezTo>
                <a:lnTo>
                  <a:pt x="13942" y="10226"/>
                </a:lnTo>
                <a:cubicBezTo>
                  <a:pt x="14497" y="10985"/>
                  <a:pt x="15051" y="11743"/>
                  <a:pt x="15548" y="12561"/>
                </a:cubicBezTo>
                <a:cubicBezTo>
                  <a:pt x="15510" y="12560"/>
                  <a:pt x="15472" y="12559"/>
                  <a:pt x="15435" y="12559"/>
                </a:cubicBezTo>
                <a:cubicBezTo>
                  <a:pt x="14426" y="12559"/>
                  <a:pt x="13476" y="12936"/>
                  <a:pt x="12717" y="13611"/>
                </a:cubicBezTo>
                <a:cubicBezTo>
                  <a:pt x="12191" y="14107"/>
                  <a:pt x="11549" y="14516"/>
                  <a:pt x="10849" y="14779"/>
                </a:cubicBezTo>
                <a:cubicBezTo>
                  <a:pt x="10178" y="14983"/>
                  <a:pt x="9477" y="15129"/>
                  <a:pt x="8806" y="15333"/>
                </a:cubicBezTo>
                <a:cubicBezTo>
                  <a:pt x="8572" y="15392"/>
                  <a:pt x="8572" y="15713"/>
                  <a:pt x="8806" y="15771"/>
                </a:cubicBezTo>
                <a:cubicBezTo>
                  <a:pt x="9531" y="15964"/>
                  <a:pt x="10277" y="16078"/>
                  <a:pt x="11042" y="16078"/>
                </a:cubicBezTo>
                <a:cubicBezTo>
                  <a:pt x="11200" y="16078"/>
                  <a:pt x="11360" y="16073"/>
                  <a:pt x="11520" y="16063"/>
                </a:cubicBezTo>
                <a:cubicBezTo>
                  <a:pt x="12308" y="16063"/>
                  <a:pt x="13125" y="15975"/>
                  <a:pt x="13913" y="15771"/>
                </a:cubicBezTo>
                <a:cubicBezTo>
                  <a:pt x="14993" y="15421"/>
                  <a:pt x="15956" y="14574"/>
                  <a:pt x="16131" y="13465"/>
                </a:cubicBezTo>
                <a:cubicBezTo>
                  <a:pt x="16452" y="14020"/>
                  <a:pt x="16744" y="14604"/>
                  <a:pt x="17036" y="15216"/>
                </a:cubicBezTo>
                <a:cubicBezTo>
                  <a:pt x="17072" y="15298"/>
                  <a:pt x="17136" y="15332"/>
                  <a:pt x="17204" y="15332"/>
                </a:cubicBezTo>
                <a:cubicBezTo>
                  <a:pt x="17356" y="15332"/>
                  <a:pt x="17525" y="15164"/>
                  <a:pt x="17445" y="14983"/>
                </a:cubicBezTo>
                <a:cubicBezTo>
                  <a:pt x="17182" y="14428"/>
                  <a:pt x="16890" y="13903"/>
                  <a:pt x="16627" y="13378"/>
                </a:cubicBezTo>
                <a:cubicBezTo>
                  <a:pt x="17649" y="13349"/>
                  <a:pt x="18583" y="12035"/>
                  <a:pt x="19079" y="11276"/>
                </a:cubicBezTo>
                <a:cubicBezTo>
                  <a:pt x="19488" y="10576"/>
                  <a:pt x="19809" y="9846"/>
                  <a:pt x="20071" y="9088"/>
                </a:cubicBezTo>
                <a:cubicBezTo>
                  <a:pt x="20334" y="8387"/>
                  <a:pt x="20626" y="7628"/>
                  <a:pt x="21326" y="7278"/>
                </a:cubicBezTo>
                <a:cubicBezTo>
                  <a:pt x="21555" y="7151"/>
                  <a:pt x="21408" y="6847"/>
                  <a:pt x="21193" y="6847"/>
                </a:cubicBezTo>
                <a:cubicBezTo>
                  <a:pt x="21161" y="6847"/>
                  <a:pt x="21127" y="6854"/>
                  <a:pt x="21093" y="6869"/>
                </a:cubicBezTo>
                <a:cubicBezTo>
                  <a:pt x="19779" y="7570"/>
                  <a:pt x="18612" y="8416"/>
                  <a:pt x="17561" y="9467"/>
                </a:cubicBezTo>
                <a:cubicBezTo>
                  <a:pt x="17007" y="9876"/>
                  <a:pt x="16540" y="10372"/>
                  <a:pt x="16160" y="10955"/>
                </a:cubicBezTo>
                <a:cubicBezTo>
                  <a:pt x="15985" y="11306"/>
                  <a:pt x="15869" y="11685"/>
                  <a:pt x="15839" y="12094"/>
                </a:cubicBezTo>
                <a:cubicBezTo>
                  <a:pt x="15314" y="11247"/>
                  <a:pt x="14760" y="10459"/>
                  <a:pt x="14147" y="9700"/>
                </a:cubicBezTo>
                <a:cubicBezTo>
                  <a:pt x="14526" y="9671"/>
                  <a:pt x="14906" y="9554"/>
                  <a:pt x="15256" y="9379"/>
                </a:cubicBezTo>
                <a:cubicBezTo>
                  <a:pt x="16015" y="9000"/>
                  <a:pt x="16598" y="8329"/>
                  <a:pt x="16861" y="7512"/>
                </a:cubicBezTo>
                <a:cubicBezTo>
                  <a:pt x="17065" y="6986"/>
                  <a:pt x="17240" y="6490"/>
                  <a:pt x="17415" y="5965"/>
                </a:cubicBezTo>
                <a:cubicBezTo>
                  <a:pt x="17591" y="5585"/>
                  <a:pt x="17591" y="5148"/>
                  <a:pt x="17474" y="4739"/>
                </a:cubicBezTo>
                <a:cubicBezTo>
                  <a:pt x="17270" y="4359"/>
                  <a:pt x="17007" y="4009"/>
                  <a:pt x="16715" y="3717"/>
                </a:cubicBezTo>
                <a:cubicBezTo>
                  <a:pt x="16394" y="3338"/>
                  <a:pt x="16015" y="3017"/>
                  <a:pt x="15664" y="2725"/>
                </a:cubicBezTo>
                <a:cubicBezTo>
                  <a:pt x="15618" y="2697"/>
                  <a:pt x="15568" y="2684"/>
                  <a:pt x="15521" y="2684"/>
                </a:cubicBezTo>
                <a:cubicBezTo>
                  <a:pt x="15421" y="2684"/>
                  <a:pt x="15334" y="2743"/>
                  <a:pt x="15314" y="2842"/>
                </a:cubicBezTo>
                <a:cubicBezTo>
                  <a:pt x="14935" y="3980"/>
                  <a:pt x="15518" y="5264"/>
                  <a:pt x="14876" y="6344"/>
                </a:cubicBezTo>
                <a:cubicBezTo>
                  <a:pt x="14380" y="7161"/>
                  <a:pt x="13534" y="7803"/>
                  <a:pt x="13359" y="8737"/>
                </a:cubicBezTo>
                <a:cubicBezTo>
                  <a:pt x="12950" y="8241"/>
                  <a:pt x="12512" y="7774"/>
                  <a:pt x="12045" y="7307"/>
                </a:cubicBezTo>
                <a:cubicBezTo>
                  <a:pt x="12045" y="7307"/>
                  <a:pt x="12075" y="7307"/>
                  <a:pt x="12075" y="7278"/>
                </a:cubicBezTo>
                <a:cubicBezTo>
                  <a:pt x="12250" y="6869"/>
                  <a:pt x="12658" y="6753"/>
                  <a:pt x="12892" y="6373"/>
                </a:cubicBezTo>
                <a:cubicBezTo>
                  <a:pt x="13067" y="6052"/>
                  <a:pt x="13184" y="5702"/>
                  <a:pt x="13242" y="5352"/>
                </a:cubicBezTo>
                <a:cubicBezTo>
                  <a:pt x="13388" y="4593"/>
                  <a:pt x="13300" y="3805"/>
                  <a:pt x="12979" y="3134"/>
                </a:cubicBezTo>
                <a:cubicBezTo>
                  <a:pt x="12600" y="2375"/>
                  <a:pt x="12075" y="1704"/>
                  <a:pt x="11403" y="1178"/>
                </a:cubicBezTo>
                <a:cubicBezTo>
                  <a:pt x="10849" y="653"/>
                  <a:pt x="10236" y="157"/>
                  <a:pt x="9477" y="11"/>
                </a:cubicBezTo>
                <a:cubicBezTo>
                  <a:pt x="9453" y="4"/>
                  <a:pt x="9429" y="1"/>
                  <a:pt x="9406" y="1"/>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03" name="Google Shape;603;g13edbe849d4_0_1203"/>
          <p:cNvSpPr/>
          <p:nvPr/>
        </p:nvSpPr>
        <p:spPr>
          <a:xfrm flipH="1" rot="5400000">
            <a:off x="15649757" y="6783270"/>
            <a:ext cx="3439272" cy="2547193"/>
          </a:xfrm>
          <a:custGeom>
            <a:rect b="b" l="l" r="r" t="t"/>
            <a:pathLst>
              <a:path extrusionOk="0" h="26417" w="35666">
                <a:moveTo>
                  <a:pt x="18127" y="1"/>
                </a:moveTo>
                <a:cubicBezTo>
                  <a:pt x="13755" y="1"/>
                  <a:pt x="9223" y="876"/>
                  <a:pt x="8202" y="2046"/>
                </a:cubicBezTo>
                <a:cubicBezTo>
                  <a:pt x="1" y="3884"/>
                  <a:pt x="322" y="14800"/>
                  <a:pt x="2482" y="20812"/>
                </a:cubicBezTo>
                <a:cubicBezTo>
                  <a:pt x="4022" y="25111"/>
                  <a:pt x="9417" y="26416"/>
                  <a:pt x="14120" y="26416"/>
                </a:cubicBezTo>
                <a:cubicBezTo>
                  <a:pt x="15835" y="26416"/>
                  <a:pt x="17457" y="26243"/>
                  <a:pt x="18767" y="25977"/>
                </a:cubicBezTo>
                <a:cubicBezTo>
                  <a:pt x="28427" y="23993"/>
                  <a:pt x="35665" y="5344"/>
                  <a:pt x="24779" y="966"/>
                </a:cubicBezTo>
                <a:cubicBezTo>
                  <a:pt x="23070" y="287"/>
                  <a:pt x="20625" y="1"/>
                  <a:pt x="18127"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04" name="Google Shape;604;g13edbe849d4_0_1203"/>
          <p:cNvSpPr/>
          <p:nvPr/>
        </p:nvSpPr>
        <p:spPr>
          <a:xfrm flipH="1" rot="-8999867">
            <a:off x="15643095" y="6527215"/>
            <a:ext cx="3056995" cy="2768059"/>
          </a:xfrm>
          <a:custGeom>
            <a:rect b="b" l="l" r="r" t="t"/>
            <a:pathLst>
              <a:path extrusionOk="0" h="22779" w="25158">
                <a:moveTo>
                  <a:pt x="1080" y="2437"/>
                </a:moveTo>
                <a:lnTo>
                  <a:pt x="1080" y="2437"/>
                </a:lnTo>
                <a:cubicBezTo>
                  <a:pt x="2014" y="2554"/>
                  <a:pt x="3035" y="2583"/>
                  <a:pt x="3911" y="2875"/>
                </a:cubicBezTo>
                <a:cubicBezTo>
                  <a:pt x="4699" y="3196"/>
                  <a:pt x="5399" y="3663"/>
                  <a:pt x="5954" y="4305"/>
                </a:cubicBezTo>
                <a:cubicBezTo>
                  <a:pt x="5107" y="4159"/>
                  <a:pt x="4261" y="3896"/>
                  <a:pt x="3473" y="3546"/>
                </a:cubicBezTo>
                <a:cubicBezTo>
                  <a:pt x="2773" y="3283"/>
                  <a:pt x="1576" y="3020"/>
                  <a:pt x="1080" y="2437"/>
                </a:cubicBezTo>
                <a:close/>
                <a:moveTo>
                  <a:pt x="7474" y="5874"/>
                </a:moveTo>
                <a:cubicBezTo>
                  <a:pt x="7999" y="5874"/>
                  <a:pt x="8523" y="5905"/>
                  <a:pt x="9047" y="5997"/>
                </a:cubicBezTo>
                <a:cubicBezTo>
                  <a:pt x="8368" y="6403"/>
                  <a:pt x="7700" y="6562"/>
                  <a:pt x="7036" y="6562"/>
                </a:cubicBezTo>
                <a:cubicBezTo>
                  <a:pt x="6217" y="6562"/>
                  <a:pt x="5404" y="6320"/>
                  <a:pt x="4582" y="5997"/>
                </a:cubicBezTo>
                <a:cubicBezTo>
                  <a:pt x="5546" y="5978"/>
                  <a:pt x="6510" y="5874"/>
                  <a:pt x="7474" y="5874"/>
                </a:cubicBezTo>
                <a:close/>
                <a:moveTo>
                  <a:pt x="7150" y="627"/>
                </a:moveTo>
                <a:cubicBezTo>
                  <a:pt x="9281" y="2028"/>
                  <a:pt x="10711" y="4246"/>
                  <a:pt x="11120" y="6756"/>
                </a:cubicBezTo>
                <a:cubicBezTo>
                  <a:pt x="10186" y="6231"/>
                  <a:pt x="9631" y="4830"/>
                  <a:pt x="9106" y="3925"/>
                </a:cubicBezTo>
                <a:cubicBezTo>
                  <a:pt x="8435" y="2816"/>
                  <a:pt x="7792" y="1707"/>
                  <a:pt x="7150" y="627"/>
                </a:cubicBezTo>
                <a:close/>
                <a:moveTo>
                  <a:pt x="7794" y="7715"/>
                </a:moveTo>
                <a:cubicBezTo>
                  <a:pt x="8742" y="7715"/>
                  <a:pt x="9706" y="7828"/>
                  <a:pt x="10623" y="8011"/>
                </a:cubicBezTo>
                <a:cubicBezTo>
                  <a:pt x="11528" y="8274"/>
                  <a:pt x="12404" y="8653"/>
                  <a:pt x="13221" y="9120"/>
                </a:cubicBezTo>
                <a:cubicBezTo>
                  <a:pt x="13445" y="9245"/>
                  <a:pt x="13605" y="9433"/>
                  <a:pt x="13792" y="9576"/>
                </a:cubicBezTo>
                <a:lnTo>
                  <a:pt x="13792" y="9576"/>
                </a:lnTo>
                <a:cubicBezTo>
                  <a:pt x="12751" y="9261"/>
                  <a:pt x="11659" y="9197"/>
                  <a:pt x="10594" y="8945"/>
                </a:cubicBezTo>
                <a:cubicBezTo>
                  <a:pt x="9631" y="8712"/>
                  <a:pt x="8201" y="8449"/>
                  <a:pt x="7471" y="7719"/>
                </a:cubicBezTo>
                <a:cubicBezTo>
                  <a:pt x="7579" y="7716"/>
                  <a:pt x="7686" y="7715"/>
                  <a:pt x="7794" y="7715"/>
                </a:cubicBezTo>
                <a:close/>
                <a:moveTo>
                  <a:pt x="13133" y="3750"/>
                </a:moveTo>
                <a:cubicBezTo>
                  <a:pt x="13338" y="4071"/>
                  <a:pt x="13834" y="4626"/>
                  <a:pt x="14096" y="5063"/>
                </a:cubicBezTo>
                <a:cubicBezTo>
                  <a:pt x="14476" y="5676"/>
                  <a:pt x="14797" y="6348"/>
                  <a:pt x="15089" y="7019"/>
                </a:cubicBezTo>
                <a:cubicBezTo>
                  <a:pt x="15643" y="8332"/>
                  <a:pt x="16110" y="9675"/>
                  <a:pt x="16490" y="11046"/>
                </a:cubicBezTo>
                <a:cubicBezTo>
                  <a:pt x="14709" y="9033"/>
                  <a:pt x="14009" y="6260"/>
                  <a:pt x="13133" y="3779"/>
                </a:cubicBezTo>
                <a:lnTo>
                  <a:pt x="13133" y="3750"/>
                </a:lnTo>
                <a:close/>
                <a:moveTo>
                  <a:pt x="17025" y="6914"/>
                </a:moveTo>
                <a:cubicBezTo>
                  <a:pt x="17083" y="7091"/>
                  <a:pt x="17318" y="7351"/>
                  <a:pt x="17453" y="7486"/>
                </a:cubicBezTo>
                <a:cubicBezTo>
                  <a:pt x="17686" y="7778"/>
                  <a:pt x="17891" y="8099"/>
                  <a:pt x="18124" y="8420"/>
                </a:cubicBezTo>
                <a:cubicBezTo>
                  <a:pt x="18445" y="8945"/>
                  <a:pt x="18737" y="9500"/>
                  <a:pt x="18970" y="10083"/>
                </a:cubicBezTo>
                <a:cubicBezTo>
                  <a:pt x="19436" y="11217"/>
                  <a:pt x="19756" y="12554"/>
                  <a:pt x="19499" y="13776"/>
                </a:cubicBezTo>
                <a:lnTo>
                  <a:pt x="19499" y="13776"/>
                </a:lnTo>
                <a:cubicBezTo>
                  <a:pt x="19427" y="13607"/>
                  <a:pt x="19349" y="13432"/>
                  <a:pt x="19233" y="13294"/>
                </a:cubicBezTo>
                <a:cubicBezTo>
                  <a:pt x="19116" y="13002"/>
                  <a:pt x="19029" y="12681"/>
                  <a:pt x="18912" y="12389"/>
                </a:cubicBezTo>
                <a:cubicBezTo>
                  <a:pt x="18708" y="11776"/>
                  <a:pt x="18474" y="11163"/>
                  <a:pt x="18270" y="10521"/>
                </a:cubicBezTo>
                <a:lnTo>
                  <a:pt x="17570" y="8537"/>
                </a:lnTo>
                <a:cubicBezTo>
                  <a:pt x="17342" y="8024"/>
                  <a:pt x="17169" y="7483"/>
                  <a:pt x="17025" y="6914"/>
                </a:cubicBezTo>
                <a:close/>
                <a:moveTo>
                  <a:pt x="11703" y="10784"/>
                </a:moveTo>
                <a:cubicBezTo>
                  <a:pt x="13046" y="10784"/>
                  <a:pt x="15556" y="12039"/>
                  <a:pt x="17803" y="13819"/>
                </a:cubicBezTo>
                <a:cubicBezTo>
                  <a:pt x="15643" y="13119"/>
                  <a:pt x="13775" y="11864"/>
                  <a:pt x="11703" y="10784"/>
                </a:cubicBezTo>
                <a:close/>
                <a:moveTo>
                  <a:pt x="20809" y="7398"/>
                </a:moveTo>
                <a:cubicBezTo>
                  <a:pt x="21072" y="10375"/>
                  <a:pt x="21918" y="13440"/>
                  <a:pt x="21685" y="16533"/>
                </a:cubicBezTo>
                <a:cubicBezTo>
                  <a:pt x="21364" y="14986"/>
                  <a:pt x="21218" y="13410"/>
                  <a:pt x="21043" y="11834"/>
                </a:cubicBezTo>
                <a:cubicBezTo>
                  <a:pt x="20867" y="10375"/>
                  <a:pt x="20546" y="8858"/>
                  <a:pt x="20809" y="7398"/>
                </a:cubicBezTo>
                <a:close/>
                <a:moveTo>
                  <a:pt x="14242" y="14140"/>
                </a:moveTo>
                <a:lnTo>
                  <a:pt x="14242" y="14140"/>
                </a:lnTo>
                <a:cubicBezTo>
                  <a:pt x="15322" y="14286"/>
                  <a:pt x="16285" y="14870"/>
                  <a:pt x="17190" y="15453"/>
                </a:cubicBezTo>
                <a:cubicBezTo>
                  <a:pt x="17715" y="15804"/>
                  <a:pt x="18212" y="16125"/>
                  <a:pt x="18737" y="16475"/>
                </a:cubicBezTo>
                <a:cubicBezTo>
                  <a:pt x="18905" y="16568"/>
                  <a:pt x="19191" y="16827"/>
                  <a:pt x="19444" y="17011"/>
                </a:cubicBezTo>
                <a:lnTo>
                  <a:pt x="19444" y="17011"/>
                </a:lnTo>
                <a:cubicBezTo>
                  <a:pt x="18582" y="16680"/>
                  <a:pt x="17743" y="16280"/>
                  <a:pt x="16927" y="15833"/>
                </a:cubicBezTo>
                <a:cubicBezTo>
                  <a:pt x="16023" y="15278"/>
                  <a:pt x="15118" y="14724"/>
                  <a:pt x="14242" y="14140"/>
                </a:cubicBezTo>
                <a:close/>
                <a:moveTo>
                  <a:pt x="24580" y="11219"/>
                </a:moveTo>
                <a:cubicBezTo>
                  <a:pt x="24682" y="11219"/>
                  <a:pt x="24667" y="11390"/>
                  <a:pt x="24691" y="11484"/>
                </a:cubicBezTo>
                <a:cubicBezTo>
                  <a:pt x="24778" y="12155"/>
                  <a:pt x="24807" y="12856"/>
                  <a:pt x="24749" y="13556"/>
                </a:cubicBezTo>
                <a:cubicBezTo>
                  <a:pt x="24778" y="14198"/>
                  <a:pt x="24749" y="14841"/>
                  <a:pt x="24720" y="15483"/>
                </a:cubicBezTo>
                <a:cubicBezTo>
                  <a:pt x="24662" y="16695"/>
                  <a:pt x="24547" y="18051"/>
                  <a:pt x="24008" y="19182"/>
                </a:cubicBezTo>
                <a:lnTo>
                  <a:pt x="24008" y="19182"/>
                </a:lnTo>
                <a:cubicBezTo>
                  <a:pt x="23861" y="18655"/>
                  <a:pt x="23961" y="17890"/>
                  <a:pt x="23961" y="17350"/>
                </a:cubicBezTo>
                <a:cubicBezTo>
                  <a:pt x="23961" y="16621"/>
                  <a:pt x="24019" y="15862"/>
                  <a:pt x="24107" y="15132"/>
                </a:cubicBezTo>
                <a:cubicBezTo>
                  <a:pt x="24165" y="14403"/>
                  <a:pt x="24224" y="13673"/>
                  <a:pt x="24311" y="12943"/>
                </a:cubicBezTo>
                <a:cubicBezTo>
                  <a:pt x="24341" y="12593"/>
                  <a:pt x="24399" y="12214"/>
                  <a:pt x="24428" y="11864"/>
                </a:cubicBezTo>
                <a:cubicBezTo>
                  <a:pt x="24428" y="11776"/>
                  <a:pt x="24428" y="11280"/>
                  <a:pt x="24486" y="11251"/>
                </a:cubicBezTo>
                <a:cubicBezTo>
                  <a:pt x="24525" y="11228"/>
                  <a:pt x="24556" y="11219"/>
                  <a:pt x="24580" y="11219"/>
                </a:cubicBezTo>
                <a:close/>
                <a:moveTo>
                  <a:pt x="15468" y="17642"/>
                </a:moveTo>
                <a:cubicBezTo>
                  <a:pt x="18270" y="17876"/>
                  <a:pt x="20780" y="18810"/>
                  <a:pt x="22969" y="20999"/>
                </a:cubicBezTo>
                <a:cubicBezTo>
                  <a:pt x="20342" y="20181"/>
                  <a:pt x="17832" y="19043"/>
                  <a:pt x="15468" y="17671"/>
                </a:cubicBezTo>
                <a:lnTo>
                  <a:pt x="15468" y="17642"/>
                </a:lnTo>
                <a:close/>
                <a:moveTo>
                  <a:pt x="6743" y="0"/>
                </a:moveTo>
                <a:cubicBezTo>
                  <a:pt x="6402" y="0"/>
                  <a:pt x="6975" y="997"/>
                  <a:pt x="7121" y="1240"/>
                </a:cubicBezTo>
                <a:lnTo>
                  <a:pt x="8639" y="3750"/>
                </a:lnTo>
                <a:cubicBezTo>
                  <a:pt x="9135" y="4480"/>
                  <a:pt x="9573" y="5268"/>
                  <a:pt x="9952" y="6056"/>
                </a:cubicBezTo>
                <a:cubicBezTo>
                  <a:pt x="9077" y="5618"/>
                  <a:pt x="8172" y="5180"/>
                  <a:pt x="7326" y="4772"/>
                </a:cubicBezTo>
                <a:cubicBezTo>
                  <a:pt x="6479" y="4334"/>
                  <a:pt x="5895" y="3663"/>
                  <a:pt x="5137" y="3166"/>
                </a:cubicBezTo>
                <a:cubicBezTo>
                  <a:pt x="4378" y="2670"/>
                  <a:pt x="3502" y="2378"/>
                  <a:pt x="2598" y="2320"/>
                </a:cubicBezTo>
                <a:cubicBezTo>
                  <a:pt x="2059" y="2260"/>
                  <a:pt x="1399" y="2119"/>
                  <a:pt x="792" y="2119"/>
                </a:cubicBezTo>
                <a:cubicBezTo>
                  <a:pt x="510" y="2119"/>
                  <a:pt x="241" y="2149"/>
                  <a:pt x="0" y="2232"/>
                </a:cubicBezTo>
                <a:cubicBezTo>
                  <a:pt x="642" y="2699"/>
                  <a:pt x="1343" y="3050"/>
                  <a:pt x="2072" y="3342"/>
                </a:cubicBezTo>
                <a:cubicBezTo>
                  <a:pt x="2714" y="3633"/>
                  <a:pt x="3386" y="3925"/>
                  <a:pt x="4057" y="4159"/>
                </a:cubicBezTo>
                <a:cubicBezTo>
                  <a:pt x="4699" y="4421"/>
                  <a:pt x="5399" y="4567"/>
                  <a:pt x="6100" y="4596"/>
                </a:cubicBezTo>
                <a:cubicBezTo>
                  <a:pt x="6859" y="4626"/>
                  <a:pt x="7442" y="5063"/>
                  <a:pt x="8114" y="5414"/>
                </a:cubicBezTo>
                <a:cubicBezTo>
                  <a:pt x="7326" y="5530"/>
                  <a:pt x="6538" y="5618"/>
                  <a:pt x="5720" y="5618"/>
                </a:cubicBezTo>
                <a:cubicBezTo>
                  <a:pt x="5577" y="5629"/>
                  <a:pt x="5434" y="5633"/>
                  <a:pt x="5291" y="5633"/>
                </a:cubicBezTo>
                <a:cubicBezTo>
                  <a:pt x="4987" y="5633"/>
                  <a:pt x="4683" y="5616"/>
                  <a:pt x="4379" y="5616"/>
                </a:cubicBezTo>
                <a:cubicBezTo>
                  <a:pt x="4067" y="5616"/>
                  <a:pt x="3756" y="5634"/>
                  <a:pt x="3444" y="5706"/>
                </a:cubicBezTo>
                <a:cubicBezTo>
                  <a:pt x="3969" y="6260"/>
                  <a:pt x="4845" y="6464"/>
                  <a:pt x="5574" y="6639"/>
                </a:cubicBezTo>
                <a:cubicBezTo>
                  <a:pt x="6023" y="6765"/>
                  <a:pt x="6483" y="6824"/>
                  <a:pt x="6940" y="6824"/>
                </a:cubicBezTo>
                <a:cubicBezTo>
                  <a:pt x="7226" y="6824"/>
                  <a:pt x="7511" y="6801"/>
                  <a:pt x="7792" y="6756"/>
                </a:cubicBezTo>
                <a:cubicBezTo>
                  <a:pt x="8230" y="6639"/>
                  <a:pt x="8639" y="6523"/>
                  <a:pt x="9018" y="6348"/>
                </a:cubicBezTo>
                <a:cubicBezTo>
                  <a:pt x="9136" y="6294"/>
                  <a:pt x="9258" y="6268"/>
                  <a:pt x="9376" y="6268"/>
                </a:cubicBezTo>
                <a:cubicBezTo>
                  <a:pt x="9580" y="6268"/>
                  <a:pt x="9775" y="6346"/>
                  <a:pt x="9923" y="6494"/>
                </a:cubicBezTo>
                <a:cubicBezTo>
                  <a:pt x="10886" y="7077"/>
                  <a:pt x="11791" y="7749"/>
                  <a:pt x="12725" y="8361"/>
                </a:cubicBezTo>
                <a:cubicBezTo>
                  <a:pt x="11762" y="7982"/>
                  <a:pt x="10740" y="7690"/>
                  <a:pt x="9719" y="7544"/>
                </a:cubicBezTo>
                <a:cubicBezTo>
                  <a:pt x="9206" y="7495"/>
                  <a:pt x="8553" y="7398"/>
                  <a:pt x="7940" y="7398"/>
                </a:cubicBezTo>
                <a:cubicBezTo>
                  <a:pt x="7471" y="7398"/>
                  <a:pt x="7025" y="7455"/>
                  <a:pt x="6683" y="7632"/>
                </a:cubicBezTo>
                <a:cubicBezTo>
                  <a:pt x="7121" y="8157"/>
                  <a:pt x="7763" y="8303"/>
                  <a:pt x="8405" y="8566"/>
                </a:cubicBezTo>
                <a:cubicBezTo>
                  <a:pt x="8960" y="8770"/>
                  <a:pt x="9544" y="8974"/>
                  <a:pt x="10127" y="9120"/>
                </a:cubicBezTo>
                <a:cubicBezTo>
                  <a:pt x="11181" y="9472"/>
                  <a:pt x="12279" y="9629"/>
                  <a:pt x="13382" y="9629"/>
                </a:cubicBezTo>
                <a:cubicBezTo>
                  <a:pt x="13539" y="9629"/>
                  <a:pt x="13695" y="9626"/>
                  <a:pt x="13852" y="9619"/>
                </a:cubicBezTo>
                <a:lnTo>
                  <a:pt x="13852" y="9619"/>
                </a:lnTo>
                <a:cubicBezTo>
                  <a:pt x="13865" y="9628"/>
                  <a:pt x="13879" y="9637"/>
                  <a:pt x="13892" y="9646"/>
                </a:cubicBezTo>
                <a:cubicBezTo>
                  <a:pt x="14067" y="9733"/>
                  <a:pt x="14301" y="9733"/>
                  <a:pt x="14476" y="9850"/>
                </a:cubicBezTo>
                <a:cubicBezTo>
                  <a:pt x="14914" y="10171"/>
                  <a:pt x="15322" y="10521"/>
                  <a:pt x="15672" y="10930"/>
                </a:cubicBezTo>
                <a:cubicBezTo>
                  <a:pt x="16577" y="11747"/>
                  <a:pt x="17394" y="12593"/>
                  <a:pt x="18241" y="13440"/>
                </a:cubicBezTo>
                <a:cubicBezTo>
                  <a:pt x="16752" y="12914"/>
                  <a:pt x="15585" y="11776"/>
                  <a:pt x="14126" y="11134"/>
                </a:cubicBezTo>
                <a:cubicBezTo>
                  <a:pt x="12847" y="10594"/>
                  <a:pt x="11458" y="10082"/>
                  <a:pt x="10067" y="10082"/>
                </a:cubicBezTo>
                <a:cubicBezTo>
                  <a:pt x="10028" y="10082"/>
                  <a:pt x="9990" y="10083"/>
                  <a:pt x="9952" y="10083"/>
                </a:cubicBezTo>
                <a:cubicBezTo>
                  <a:pt x="10915" y="10784"/>
                  <a:pt x="11937" y="11397"/>
                  <a:pt x="13017" y="11922"/>
                </a:cubicBezTo>
                <a:cubicBezTo>
                  <a:pt x="14067" y="12477"/>
                  <a:pt x="15176" y="13060"/>
                  <a:pt x="16256" y="13586"/>
                </a:cubicBezTo>
                <a:cubicBezTo>
                  <a:pt x="16811" y="13848"/>
                  <a:pt x="17394" y="14053"/>
                  <a:pt x="17978" y="14198"/>
                </a:cubicBezTo>
                <a:cubicBezTo>
                  <a:pt x="18562" y="14344"/>
                  <a:pt x="18941" y="14315"/>
                  <a:pt x="19350" y="14782"/>
                </a:cubicBezTo>
                <a:cubicBezTo>
                  <a:pt x="20167" y="15658"/>
                  <a:pt x="20897" y="16650"/>
                  <a:pt x="21626" y="17613"/>
                </a:cubicBezTo>
                <a:cubicBezTo>
                  <a:pt x="20079" y="17029"/>
                  <a:pt x="18795" y="16154"/>
                  <a:pt x="17424" y="15249"/>
                </a:cubicBezTo>
                <a:cubicBezTo>
                  <a:pt x="16752" y="14811"/>
                  <a:pt x="16023" y="14432"/>
                  <a:pt x="15264" y="14169"/>
                </a:cubicBezTo>
                <a:cubicBezTo>
                  <a:pt x="14729" y="13951"/>
                  <a:pt x="14134" y="13631"/>
                  <a:pt x="13563" y="13631"/>
                </a:cubicBezTo>
                <a:cubicBezTo>
                  <a:pt x="13448" y="13631"/>
                  <a:pt x="13333" y="13644"/>
                  <a:pt x="13221" y="13673"/>
                </a:cubicBezTo>
                <a:cubicBezTo>
                  <a:pt x="13746" y="14490"/>
                  <a:pt x="15060" y="15045"/>
                  <a:pt x="15906" y="15570"/>
                </a:cubicBezTo>
                <a:cubicBezTo>
                  <a:pt x="16723" y="16066"/>
                  <a:pt x="17540" y="16533"/>
                  <a:pt x="18416" y="16942"/>
                </a:cubicBezTo>
                <a:cubicBezTo>
                  <a:pt x="19291" y="17321"/>
                  <a:pt x="20196" y="17613"/>
                  <a:pt x="21130" y="17876"/>
                </a:cubicBezTo>
                <a:cubicBezTo>
                  <a:pt x="22181" y="18197"/>
                  <a:pt x="22531" y="18926"/>
                  <a:pt x="23086" y="19802"/>
                </a:cubicBezTo>
                <a:cubicBezTo>
                  <a:pt x="23202" y="20006"/>
                  <a:pt x="23961" y="21028"/>
                  <a:pt x="23669" y="21115"/>
                </a:cubicBezTo>
                <a:cubicBezTo>
                  <a:pt x="23666" y="21116"/>
                  <a:pt x="23662" y="21116"/>
                  <a:pt x="23658" y="21116"/>
                </a:cubicBezTo>
                <a:cubicBezTo>
                  <a:pt x="23463" y="21116"/>
                  <a:pt x="22732" y="20441"/>
                  <a:pt x="22589" y="20298"/>
                </a:cubicBezTo>
                <a:cubicBezTo>
                  <a:pt x="21860" y="19685"/>
                  <a:pt x="21101" y="19160"/>
                  <a:pt x="20284" y="18693"/>
                </a:cubicBezTo>
                <a:cubicBezTo>
                  <a:pt x="18981" y="18017"/>
                  <a:pt x="17228" y="17383"/>
                  <a:pt x="15668" y="17383"/>
                </a:cubicBezTo>
                <a:cubicBezTo>
                  <a:pt x="15410" y="17383"/>
                  <a:pt x="15158" y="17401"/>
                  <a:pt x="14914" y="17438"/>
                </a:cubicBezTo>
                <a:cubicBezTo>
                  <a:pt x="15176" y="18226"/>
                  <a:pt x="16490" y="18605"/>
                  <a:pt x="17161" y="18956"/>
                </a:cubicBezTo>
                <a:cubicBezTo>
                  <a:pt x="18036" y="19364"/>
                  <a:pt x="18970" y="19773"/>
                  <a:pt x="19875" y="20123"/>
                </a:cubicBezTo>
                <a:cubicBezTo>
                  <a:pt x="20780" y="20532"/>
                  <a:pt x="21685" y="20853"/>
                  <a:pt x="22619" y="21145"/>
                </a:cubicBezTo>
                <a:cubicBezTo>
                  <a:pt x="23027" y="21232"/>
                  <a:pt x="23728" y="21261"/>
                  <a:pt x="24049" y="21524"/>
                </a:cubicBezTo>
                <a:cubicBezTo>
                  <a:pt x="24341" y="21787"/>
                  <a:pt x="24516" y="22399"/>
                  <a:pt x="24691" y="22779"/>
                </a:cubicBezTo>
                <a:cubicBezTo>
                  <a:pt x="24778" y="22399"/>
                  <a:pt x="24428" y="21816"/>
                  <a:pt x="24311" y="21407"/>
                </a:cubicBezTo>
                <a:cubicBezTo>
                  <a:pt x="24165" y="21028"/>
                  <a:pt x="24107" y="20619"/>
                  <a:pt x="24136" y="20240"/>
                </a:cubicBezTo>
                <a:cubicBezTo>
                  <a:pt x="24195" y="19335"/>
                  <a:pt x="24574" y="18459"/>
                  <a:pt x="24749" y="17555"/>
                </a:cubicBezTo>
                <a:cubicBezTo>
                  <a:pt x="25070" y="15629"/>
                  <a:pt x="25158" y="13673"/>
                  <a:pt x="24983" y="11718"/>
                </a:cubicBezTo>
                <a:cubicBezTo>
                  <a:pt x="24983" y="11338"/>
                  <a:pt x="25041" y="10696"/>
                  <a:pt x="24866" y="10346"/>
                </a:cubicBezTo>
                <a:cubicBezTo>
                  <a:pt x="24790" y="10173"/>
                  <a:pt x="24724" y="10105"/>
                  <a:pt x="24666" y="10105"/>
                </a:cubicBezTo>
                <a:cubicBezTo>
                  <a:pt x="24481" y="10105"/>
                  <a:pt x="24385" y="10810"/>
                  <a:pt x="24341" y="10988"/>
                </a:cubicBezTo>
                <a:cubicBezTo>
                  <a:pt x="24165" y="11980"/>
                  <a:pt x="24019" y="12973"/>
                  <a:pt x="23903" y="13994"/>
                </a:cubicBezTo>
                <a:cubicBezTo>
                  <a:pt x="23669" y="16095"/>
                  <a:pt x="23611" y="18197"/>
                  <a:pt x="23786" y="20298"/>
                </a:cubicBezTo>
                <a:cubicBezTo>
                  <a:pt x="23173" y="19335"/>
                  <a:pt x="22385" y="18430"/>
                  <a:pt x="22181" y="17234"/>
                </a:cubicBezTo>
                <a:cubicBezTo>
                  <a:pt x="21977" y="16066"/>
                  <a:pt x="22064" y="14811"/>
                  <a:pt x="21977" y="13586"/>
                </a:cubicBezTo>
                <a:cubicBezTo>
                  <a:pt x="21860" y="12214"/>
                  <a:pt x="21655" y="10842"/>
                  <a:pt x="21451" y="9470"/>
                </a:cubicBezTo>
                <a:cubicBezTo>
                  <a:pt x="21276" y="8303"/>
                  <a:pt x="21276" y="6873"/>
                  <a:pt x="20722" y="5793"/>
                </a:cubicBezTo>
                <a:cubicBezTo>
                  <a:pt x="20050" y="7369"/>
                  <a:pt x="20488" y="9266"/>
                  <a:pt x="20663" y="10901"/>
                </a:cubicBezTo>
                <a:cubicBezTo>
                  <a:pt x="20867" y="12827"/>
                  <a:pt x="21101" y="14724"/>
                  <a:pt x="21305" y="16621"/>
                </a:cubicBezTo>
                <a:cubicBezTo>
                  <a:pt x="20751" y="15950"/>
                  <a:pt x="20050" y="15249"/>
                  <a:pt x="19963" y="14403"/>
                </a:cubicBezTo>
                <a:cubicBezTo>
                  <a:pt x="19875" y="13556"/>
                  <a:pt x="19963" y="12710"/>
                  <a:pt x="19817" y="11834"/>
                </a:cubicBezTo>
                <a:cubicBezTo>
                  <a:pt x="19554" y="10025"/>
                  <a:pt x="18620" y="8566"/>
                  <a:pt x="17628" y="7048"/>
                </a:cubicBezTo>
                <a:cubicBezTo>
                  <a:pt x="17394" y="6610"/>
                  <a:pt x="17132" y="6202"/>
                  <a:pt x="16811" y="5822"/>
                </a:cubicBezTo>
                <a:cubicBezTo>
                  <a:pt x="16691" y="5703"/>
                  <a:pt x="16592" y="5651"/>
                  <a:pt x="16517" y="5651"/>
                </a:cubicBezTo>
                <a:cubicBezTo>
                  <a:pt x="16372" y="5651"/>
                  <a:pt x="16315" y="5845"/>
                  <a:pt x="16373" y="6114"/>
                </a:cubicBezTo>
                <a:cubicBezTo>
                  <a:pt x="16460" y="6494"/>
                  <a:pt x="16606" y="6873"/>
                  <a:pt x="16782" y="7223"/>
                </a:cubicBezTo>
                <a:cubicBezTo>
                  <a:pt x="16957" y="7690"/>
                  <a:pt x="17161" y="8157"/>
                  <a:pt x="17336" y="8624"/>
                </a:cubicBezTo>
                <a:cubicBezTo>
                  <a:pt x="18007" y="10434"/>
                  <a:pt x="18620" y="12301"/>
                  <a:pt x="19262" y="14111"/>
                </a:cubicBezTo>
                <a:cubicBezTo>
                  <a:pt x="18679" y="13469"/>
                  <a:pt x="18007" y="12856"/>
                  <a:pt x="17482" y="12185"/>
                </a:cubicBezTo>
                <a:cubicBezTo>
                  <a:pt x="16869" y="11426"/>
                  <a:pt x="16665" y="10434"/>
                  <a:pt x="16373" y="9529"/>
                </a:cubicBezTo>
                <a:cubicBezTo>
                  <a:pt x="15818" y="7661"/>
                  <a:pt x="15030" y="5881"/>
                  <a:pt x="14038" y="4217"/>
                </a:cubicBezTo>
                <a:cubicBezTo>
                  <a:pt x="13746" y="3808"/>
                  <a:pt x="13484" y="3400"/>
                  <a:pt x="13163" y="3020"/>
                </a:cubicBezTo>
                <a:cubicBezTo>
                  <a:pt x="13075" y="2911"/>
                  <a:pt x="12788" y="2520"/>
                  <a:pt x="12590" y="2520"/>
                </a:cubicBezTo>
                <a:cubicBezTo>
                  <a:pt x="12525" y="2520"/>
                  <a:pt x="12469" y="2562"/>
                  <a:pt x="12433" y="2670"/>
                </a:cubicBezTo>
                <a:cubicBezTo>
                  <a:pt x="12345" y="2933"/>
                  <a:pt x="12696" y="3517"/>
                  <a:pt x="12783" y="3779"/>
                </a:cubicBezTo>
                <a:cubicBezTo>
                  <a:pt x="12958" y="4217"/>
                  <a:pt x="13104" y="4655"/>
                  <a:pt x="13250" y="5093"/>
                </a:cubicBezTo>
                <a:cubicBezTo>
                  <a:pt x="13863" y="6844"/>
                  <a:pt x="14476" y="8595"/>
                  <a:pt x="15497" y="10171"/>
                </a:cubicBezTo>
                <a:lnTo>
                  <a:pt x="13163" y="8361"/>
                </a:lnTo>
                <a:cubicBezTo>
                  <a:pt x="12520" y="7894"/>
                  <a:pt x="11674" y="7457"/>
                  <a:pt x="11411" y="6639"/>
                </a:cubicBezTo>
                <a:cubicBezTo>
                  <a:pt x="11149" y="5851"/>
                  <a:pt x="11032" y="5005"/>
                  <a:pt x="10682" y="4217"/>
                </a:cubicBezTo>
                <a:cubicBezTo>
                  <a:pt x="10332" y="3371"/>
                  <a:pt x="9806" y="2612"/>
                  <a:pt x="9193" y="1970"/>
                </a:cubicBezTo>
                <a:cubicBezTo>
                  <a:pt x="8551" y="1269"/>
                  <a:pt x="7851" y="656"/>
                  <a:pt x="7063" y="131"/>
                </a:cubicBezTo>
                <a:cubicBezTo>
                  <a:pt x="6913" y="40"/>
                  <a:pt x="6810" y="0"/>
                  <a:pt x="6743"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nvGrpSpPr>
          <p:cNvPr id="605" name="Google Shape;605;g13edbe849d4_0_1203"/>
          <p:cNvGrpSpPr/>
          <p:nvPr/>
        </p:nvGrpSpPr>
        <p:grpSpPr>
          <a:xfrm>
            <a:off x="2663680" y="8563975"/>
            <a:ext cx="2322207" cy="1468775"/>
            <a:chOff x="5161625" y="732525"/>
            <a:chExt cx="456050" cy="288425"/>
          </a:xfrm>
        </p:grpSpPr>
        <p:sp>
          <p:nvSpPr>
            <p:cNvPr id="606" name="Google Shape;606;g13edbe849d4_0_1203"/>
            <p:cNvSpPr/>
            <p:nvPr/>
          </p:nvSpPr>
          <p:spPr>
            <a:xfrm>
              <a:off x="5417000" y="739375"/>
              <a:ext cx="70075" cy="59075"/>
            </a:xfrm>
            <a:custGeom>
              <a:rect b="b" l="l" r="r" t="t"/>
              <a:pathLst>
                <a:path extrusionOk="0" h="2363" w="2803">
                  <a:moveTo>
                    <a:pt x="2131" y="0"/>
                  </a:moveTo>
                  <a:cubicBezTo>
                    <a:pt x="1927" y="0"/>
                    <a:pt x="1752" y="29"/>
                    <a:pt x="1547" y="59"/>
                  </a:cubicBezTo>
                  <a:cubicBezTo>
                    <a:pt x="1438" y="27"/>
                    <a:pt x="1326" y="13"/>
                    <a:pt x="1215" y="13"/>
                  </a:cubicBezTo>
                  <a:cubicBezTo>
                    <a:pt x="910" y="13"/>
                    <a:pt x="607" y="121"/>
                    <a:pt x="351" y="292"/>
                  </a:cubicBezTo>
                  <a:cubicBezTo>
                    <a:pt x="176" y="438"/>
                    <a:pt x="59" y="672"/>
                    <a:pt x="88" y="905"/>
                  </a:cubicBezTo>
                  <a:cubicBezTo>
                    <a:pt x="0" y="1138"/>
                    <a:pt x="59" y="1372"/>
                    <a:pt x="234" y="1518"/>
                  </a:cubicBezTo>
                  <a:cubicBezTo>
                    <a:pt x="379" y="2036"/>
                    <a:pt x="862" y="2362"/>
                    <a:pt x="1360" y="2362"/>
                  </a:cubicBezTo>
                  <a:cubicBezTo>
                    <a:pt x="1563" y="2362"/>
                    <a:pt x="1769" y="2308"/>
                    <a:pt x="1956" y="2189"/>
                  </a:cubicBezTo>
                  <a:cubicBezTo>
                    <a:pt x="2219" y="1985"/>
                    <a:pt x="2394" y="1722"/>
                    <a:pt x="2423" y="1372"/>
                  </a:cubicBezTo>
                  <a:cubicBezTo>
                    <a:pt x="2510" y="1226"/>
                    <a:pt x="2510" y="1051"/>
                    <a:pt x="2452" y="905"/>
                  </a:cubicBezTo>
                  <a:cubicBezTo>
                    <a:pt x="2802" y="584"/>
                    <a:pt x="2598" y="0"/>
                    <a:pt x="2131"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07" name="Google Shape;607;g13edbe849d4_0_1203"/>
            <p:cNvSpPr/>
            <p:nvPr/>
          </p:nvSpPr>
          <p:spPr>
            <a:xfrm>
              <a:off x="5290050" y="825250"/>
              <a:ext cx="72975" cy="59500"/>
            </a:xfrm>
            <a:custGeom>
              <a:rect b="b" l="l" r="r" t="t"/>
              <a:pathLst>
                <a:path extrusionOk="0" h="2380" w="2919">
                  <a:moveTo>
                    <a:pt x="1876" y="1"/>
                  </a:moveTo>
                  <a:cubicBezTo>
                    <a:pt x="1687" y="1"/>
                    <a:pt x="1493" y="32"/>
                    <a:pt x="1314" y="67"/>
                  </a:cubicBezTo>
                  <a:cubicBezTo>
                    <a:pt x="905" y="97"/>
                    <a:pt x="526" y="330"/>
                    <a:pt x="292" y="710"/>
                  </a:cubicBezTo>
                  <a:cubicBezTo>
                    <a:pt x="146" y="972"/>
                    <a:pt x="117" y="1293"/>
                    <a:pt x="205" y="1556"/>
                  </a:cubicBezTo>
                  <a:cubicBezTo>
                    <a:pt x="205" y="1614"/>
                    <a:pt x="175" y="1673"/>
                    <a:pt x="146" y="1731"/>
                  </a:cubicBezTo>
                  <a:cubicBezTo>
                    <a:pt x="0" y="2096"/>
                    <a:pt x="361" y="2380"/>
                    <a:pt x="688" y="2380"/>
                  </a:cubicBezTo>
                  <a:cubicBezTo>
                    <a:pt x="753" y="2380"/>
                    <a:pt x="817" y="2368"/>
                    <a:pt x="876" y="2344"/>
                  </a:cubicBezTo>
                  <a:cubicBezTo>
                    <a:pt x="1255" y="2169"/>
                    <a:pt x="1722" y="2227"/>
                    <a:pt x="2131" y="2023"/>
                  </a:cubicBezTo>
                  <a:cubicBezTo>
                    <a:pt x="2452" y="1877"/>
                    <a:pt x="2685" y="1585"/>
                    <a:pt x="2802" y="1235"/>
                  </a:cubicBezTo>
                  <a:cubicBezTo>
                    <a:pt x="2919" y="914"/>
                    <a:pt x="2831" y="534"/>
                    <a:pt x="2598" y="272"/>
                  </a:cubicBezTo>
                  <a:cubicBezTo>
                    <a:pt x="2408" y="65"/>
                    <a:pt x="2147" y="1"/>
                    <a:pt x="1876"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08" name="Google Shape;608;g13edbe849d4_0_1203"/>
            <p:cNvSpPr/>
            <p:nvPr/>
          </p:nvSpPr>
          <p:spPr>
            <a:xfrm>
              <a:off x="5530100" y="788400"/>
              <a:ext cx="87575" cy="68550"/>
            </a:xfrm>
            <a:custGeom>
              <a:rect b="b" l="l" r="r" t="t"/>
              <a:pathLst>
                <a:path extrusionOk="0" h="2742" w="3503">
                  <a:moveTo>
                    <a:pt x="2281" y="1"/>
                  </a:moveTo>
                  <a:cubicBezTo>
                    <a:pt x="2003" y="1"/>
                    <a:pt x="1727" y="125"/>
                    <a:pt x="1547" y="345"/>
                  </a:cubicBezTo>
                  <a:cubicBezTo>
                    <a:pt x="1489" y="345"/>
                    <a:pt x="1459" y="374"/>
                    <a:pt x="1401" y="374"/>
                  </a:cubicBezTo>
                  <a:cubicBezTo>
                    <a:pt x="1304" y="304"/>
                    <a:pt x="1193" y="268"/>
                    <a:pt x="1085" y="268"/>
                  </a:cubicBezTo>
                  <a:cubicBezTo>
                    <a:pt x="966" y="268"/>
                    <a:pt x="851" y="312"/>
                    <a:pt x="759" y="403"/>
                  </a:cubicBezTo>
                  <a:cubicBezTo>
                    <a:pt x="175" y="899"/>
                    <a:pt x="0" y="1717"/>
                    <a:pt x="321" y="2446"/>
                  </a:cubicBezTo>
                  <a:cubicBezTo>
                    <a:pt x="409" y="2592"/>
                    <a:pt x="555" y="2709"/>
                    <a:pt x="759" y="2709"/>
                  </a:cubicBezTo>
                  <a:cubicBezTo>
                    <a:pt x="883" y="2731"/>
                    <a:pt x="1009" y="2742"/>
                    <a:pt x="1135" y="2742"/>
                  </a:cubicBezTo>
                  <a:cubicBezTo>
                    <a:pt x="1512" y="2742"/>
                    <a:pt x="1890" y="2643"/>
                    <a:pt x="2218" y="2446"/>
                  </a:cubicBezTo>
                  <a:cubicBezTo>
                    <a:pt x="2306" y="2359"/>
                    <a:pt x="2393" y="2271"/>
                    <a:pt x="2452" y="2184"/>
                  </a:cubicBezTo>
                  <a:cubicBezTo>
                    <a:pt x="2831" y="2154"/>
                    <a:pt x="3152" y="1979"/>
                    <a:pt x="3386" y="1658"/>
                  </a:cubicBezTo>
                  <a:cubicBezTo>
                    <a:pt x="3502" y="1483"/>
                    <a:pt x="3473" y="1220"/>
                    <a:pt x="3327" y="1045"/>
                  </a:cubicBezTo>
                  <a:cubicBezTo>
                    <a:pt x="3298" y="1016"/>
                    <a:pt x="3269" y="987"/>
                    <a:pt x="3240" y="958"/>
                  </a:cubicBezTo>
                  <a:cubicBezTo>
                    <a:pt x="3211" y="578"/>
                    <a:pt x="2977" y="257"/>
                    <a:pt x="2656" y="82"/>
                  </a:cubicBezTo>
                  <a:cubicBezTo>
                    <a:pt x="2537" y="27"/>
                    <a:pt x="2408" y="1"/>
                    <a:pt x="2281"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09" name="Google Shape;609;g13edbe849d4_0_1203"/>
            <p:cNvSpPr/>
            <p:nvPr/>
          </p:nvSpPr>
          <p:spPr>
            <a:xfrm>
              <a:off x="5430850" y="861400"/>
              <a:ext cx="72275" cy="51275"/>
            </a:xfrm>
            <a:custGeom>
              <a:rect b="b" l="l" r="r" t="t"/>
              <a:pathLst>
                <a:path extrusionOk="0" h="2051" w="2891">
                  <a:moveTo>
                    <a:pt x="1956" y="1190"/>
                  </a:moveTo>
                  <a:cubicBezTo>
                    <a:pt x="1942" y="1204"/>
                    <a:pt x="1920" y="1212"/>
                    <a:pt x="1898" y="1212"/>
                  </a:cubicBezTo>
                  <a:cubicBezTo>
                    <a:pt x="1876" y="1212"/>
                    <a:pt x="1854" y="1204"/>
                    <a:pt x="1840" y="1190"/>
                  </a:cubicBezTo>
                  <a:close/>
                  <a:moveTo>
                    <a:pt x="1884" y="0"/>
                  </a:moveTo>
                  <a:cubicBezTo>
                    <a:pt x="1809" y="0"/>
                    <a:pt x="1734" y="17"/>
                    <a:pt x="1665" y="52"/>
                  </a:cubicBezTo>
                  <a:cubicBezTo>
                    <a:pt x="1373" y="197"/>
                    <a:pt x="1022" y="314"/>
                    <a:pt x="731" y="489"/>
                  </a:cubicBezTo>
                  <a:cubicBezTo>
                    <a:pt x="439" y="664"/>
                    <a:pt x="1" y="927"/>
                    <a:pt x="118" y="1365"/>
                  </a:cubicBezTo>
                  <a:cubicBezTo>
                    <a:pt x="118" y="1598"/>
                    <a:pt x="264" y="1803"/>
                    <a:pt x="468" y="1919"/>
                  </a:cubicBezTo>
                  <a:cubicBezTo>
                    <a:pt x="643" y="2007"/>
                    <a:pt x="840" y="2051"/>
                    <a:pt x="1037" y="2051"/>
                  </a:cubicBezTo>
                  <a:cubicBezTo>
                    <a:pt x="1234" y="2051"/>
                    <a:pt x="1431" y="2007"/>
                    <a:pt x="1606" y="1919"/>
                  </a:cubicBezTo>
                  <a:cubicBezTo>
                    <a:pt x="1986" y="1773"/>
                    <a:pt x="2511" y="1598"/>
                    <a:pt x="2715" y="1219"/>
                  </a:cubicBezTo>
                  <a:cubicBezTo>
                    <a:pt x="2890" y="840"/>
                    <a:pt x="2715" y="402"/>
                    <a:pt x="2336" y="256"/>
                  </a:cubicBezTo>
                  <a:cubicBezTo>
                    <a:pt x="2233" y="92"/>
                    <a:pt x="2059" y="0"/>
                    <a:pt x="1884"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10" name="Google Shape;610;g13edbe849d4_0_1203"/>
            <p:cNvSpPr/>
            <p:nvPr/>
          </p:nvSpPr>
          <p:spPr>
            <a:xfrm>
              <a:off x="5287325" y="732525"/>
              <a:ext cx="67675" cy="58000"/>
            </a:xfrm>
            <a:custGeom>
              <a:rect b="b" l="l" r="r" t="t"/>
              <a:pathLst>
                <a:path extrusionOk="0" h="2320" w="2707">
                  <a:moveTo>
                    <a:pt x="1457" y="0"/>
                  </a:moveTo>
                  <a:cubicBezTo>
                    <a:pt x="1331" y="0"/>
                    <a:pt x="1208" y="27"/>
                    <a:pt x="1102" y="70"/>
                  </a:cubicBezTo>
                  <a:cubicBezTo>
                    <a:pt x="518" y="128"/>
                    <a:pt x="22" y="449"/>
                    <a:pt x="22" y="1091"/>
                  </a:cubicBezTo>
                  <a:cubicBezTo>
                    <a:pt x="0" y="1838"/>
                    <a:pt x="665" y="2320"/>
                    <a:pt x="1343" y="2320"/>
                  </a:cubicBezTo>
                  <a:cubicBezTo>
                    <a:pt x="1593" y="2320"/>
                    <a:pt x="1845" y="2254"/>
                    <a:pt x="2065" y="2113"/>
                  </a:cubicBezTo>
                  <a:cubicBezTo>
                    <a:pt x="2561" y="1763"/>
                    <a:pt x="2707" y="1091"/>
                    <a:pt x="2444" y="537"/>
                  </a:cubicBezTo>
                  <a:cubicBezTo>
                    <a:pt x="2415" y="362"/>
                    <a:pt x="2269" y="216"/>
                    <a:pt x="2123" y="187"/>
                  </a:cubicBezTo>
                  <a:cubicBezTo>
                    <a:pt x="1948" y="70"/>
                    <a:pt x="1802" y="12"/>
                    <a:pt x="1598" y="12"/>
                  </a:cubicBezTo>
                  <a:cubicBezTo>
                    <a:pt x="1551" y="4"/>
                    <a:pt x="1504" y="0"/>
                    <a:pt x="1457"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11" name="Google Shape;611;g13edbe849d4_0_1203"/>
            <p:cNvSpPr/>
            <p:nvPr/>
          </p:nvSpPr>
          <p:spPr>
            <a:xfrm>
              <a:off x="5161625" y="857375"/>
              <a:ext cx="55475" cy="51225"/>
            </a:xfrm>
            <a:custGeom>
              <a:rect b="b" l="l" r="r" t="t"/>
              <a:pathLst>
                <a:path extrusionOk="0" h="2049" w="2219">
                  <a:moveTo>
                    <a:pt x="1022" y="1059"/>
                  </a:moveTo>
                  <a:cubicBezTo>
                    <a:pt x="1022" y="1059"/>
                    <a:pt x="993" y="1088"/>
                    <a:pt x="993" y="1088"/>
                  </a:cubicBezTo>
                  <a:lnTo>
                    <a:pt x="993" y="1059"/>
                  </a:lnTo>
                  <a:close/>
                  <a:moveTo>
                    <a:pt x="975" y="1"/>
                  </a:moveTo>
                  <a:cubicBezTo>
                    <a:pt x="807" y="1"/>
                    <a:pt x="642" y="57"/>
                    <a:pt x="497" y="154"/>
                  </a:cubicBezTo>
                  <a:cubicBezTo>
                    <a:pt x="292" y="271"/>
                    <a:pt x="117" y="475"/>
                    <a:pt x="30" y="709"/>
                  </a:cubicBezTo>
                  <a:cubicBezTo>
                    <a:pt x="1" y="796"/>
                    <a:pt x="1" y="913"/>
                    <a:pt x="30" y="1001"/>
                  </a:cubicBezTo>
                  <a:cubicBezTo>
                    <a:pt x="30" y="1088"/>
                    <a:pt x="30" y="1176"/>
                    <a:pt x="30" y="1263"/>
                  </a:cubicBezTo>
                  <a:cubicBezTo>
                    <a:pt x="114" y="1747"/>
                    <a:pt x="531" y="2049"/>
                    <a:pt x="976" y="2049"/>
                  </a:cubicBezTo>
                  <a:cubicBezTo>
                    <a:pt x="1149" y="2049"/>
                    <a:pt x="1326" y="2003"/>
                    <a:pt x="1489" y="1905"/>
                  </a:cubicBezTo>
                  <a:cubicBezTo>
                    <a:pt x="2131" y="1584"/>
                    <a:pt x="2219" y="680"/>
                    <a:pt x="1664" y="242"/>
                  </a:cubicBezTo>
                  <a:cubicBezTo>
                    <a:pt x="1577" y="183"/>
                    <a:pt x="1460" y="125"/>
                    <a:pt x="1372" y="96"/>
                  </a:cubicBezTo>
                  <a:cubicBezTo>
                    <a:pt x="1285" y="37"/>
                    <a:pt x="1168" y="8"/>
                    <a:pt x="1080" y="8"/>
                  </a:cubicBezTo>
                  <a:cubicBezTo>
                    <a:pt x="1045" y="3"/>
                    <a:pt x="1010" y="1"/>
                    <a:pt x="975"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12" name="Google Shape;612;g13edbe849d4_0_1203"/>
            <p:cNvSpPr/>
            <p:nvPr/>
          </p:nvSpPr>
          <p:spPr>
            <a:xfrm>
              <a:off x="5288575" y="945725"/>
              <a:ext cx="56625" cy="50200"/>
            </a:xfrm>
            <a:custGeom>
              <a:rect b="b" l="l" r="r" t="t"/>
              <a:pathLst>
                <a:path extrusionOk="0" h="2008" w="2265">
                  <a:moveTo>
                    <a:pt x="1597" y="0"/>
                  </a:moveTo>
                  <a:cubicBezTo>
                    <a:pt x="1571" y="0"/>
                    <a:pt x="1545" y="2"/>
                    <a:pt x="1518" y="6"/>
                  </a:cubicBezTo>
                  <a:cubicBezTo>
                    <a:pt x="1373" y="35"/>
                    <a:pt x="1227" y="64"/>
                    <a:pt x="1110" y="152"/>
                  </a:cubicBezTo>
                  <a:cubicBezTo>
                    <a:pt x="964" y="152"/>
                    <a:pt x="847" y="181"/>
                    <a:pt x="701" y="239"/>
                  </a:cubicBezTo>
                  <a:cubicBezTo>
                    <a:pt x="30" y="560"/>
                    <a:pt x="1" y="1523"/>
                    <a:pt x="672" y="1874"/>
                  </a:cubicBezTo>
                  <a:cubicBezTo>
                    <a:pt x="825" y="1963"/>
                    <a:pt x="995" y="2008"/>
                    <a:pt x="1165" y="2008"/>
                  </a:cubicBezTo>
                  <a:cubicBezTo>
                    <a:pt x="1383" y="2008"/>
                    <a:pt x="1601" y="1934"/>
                    <a:pt x="1781" y="1786"/>
                  </a:cubicBezTo>
                  <a:cubicBezTo>
                    <a:pt x="1898" y="1698"/>
                    <a:pt x="1985" y="1552"/>
                    <a:pt x="1985" y="1377"/>
                  </a:cubicBezTo>
                  <a:cubicBezTo>
                    <a:pt x="2015" y="1319"/>
                    <a:pt x="2044" y="1261"/>
                    <a:pt x="2073" y="1202"/>
                  </a:cubicBezTo>
                  <a:cubicBezTo>
                    <a:pt x="2102" y="1056"/>
                    <a:pt x="2102" y="910"/>
                    <a:pt x="2073" y="794"/>
                  </a:cubicBezTo>
                  <a:cubicBezTo>
                    <a:pt x="2265" y="410"/>
                    <a:pt x="1993" y="0"/>
                    <a:pt x="1597"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13" name="Google Shape;613;g13edbe849d4_0_1203"/>
            <p:cNvSpPr/>
            <p:nvPr/>
          </p:nvSpPr>
          <p:spPr>
            <a:xfrm>
              <a:off x="5163825" y="971550"/>
              <a:ext cx="56200" cy="49400"/>
            </a:xfrm>
            <a:custGeom>
              <a:rect b="b" l="l" r="r" t="t"/>
              <a:pathLst>
                <a:path extrusionOk="0" h="1976" w="2248">
                  <a:moveTo>
                    <a:pt x="1578" y="1"/>
                  </a:moveTo>
                  <a:cubicBezTo>
                    <a:pt x="1501" y="1"/>
                    <a:pt x="1421" y="17"/>
                    <a:pt x="1343" y="53"/>
                  </a:cubicBezTo>
                  <a:lnTo>
                    <a:pt x="350" y="461"/>
                  </a:lnTo>
                  <a:cubicBezTo>
                    <a:pt x="117" y="607"/>
                    <a:pt x="0" y="899"/>
                    <a:pt x="146" y="1162"/>
                  </a:cubicBezTo>
                  <a:cubicBezTo>
                    <a:pt x="223" y="1340"/>
                    <a:pt x="411" y="1430"/>
                    <a:pt x="594" y="1430"/>
                  </a:cubicBezTo>
                  <a:cubicBezTo>
                    <a:pt x="620" y="1430"/>
                    <a:pt x="646" y="1428"/>
                    <a:pt x="671" y="1424"/>
                  </a:cubicBezTo>
                  <a:lnTo>
                    <a:pt x="671" y="1453"/>
                  </a:lnTo>
                  <a:cubicBezTo>
                    <a:pt x="671" y="1750"/>
                    <a:pt x="922" y="1976"/>
                    <a:pt x="1198" y="1976"/>
                  </a:cubicBezTo>
                  <a:cubicBezTo>
                    <a:pt x="1275" y="1976"/>
                    <a:pt x="1354" y="1958"/>
                    <a:pt x="1430" y="1920"/>
                  </a:cubicBezTo>
                  <a:cubicBezTo>
                    <a:pt x="1956" y="1629"/>
                    <a:pt x="2247" y="1016"/>
                    <a:pt x="2102" y="403"/>
                  </a:cubicBezTo>
                  <a:cubicBezTo>
                    <a:pt x="2035" y="160"/>
                    <a:pt x="1819" y="1"/>
                    <a:pt x="1578"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14" name="Google Shape;614;g13edbe849d4_0_1203"/>
            <p:cNvSpPr/>
            <p:nvPr/>
          </p:nvSpPr>
          <p:spPr>
            <a:xfrm>
              <a:off x="5191550" y="772650"/>
              <a:ext cx="41600" cy="40500"/>
            </a:xfrm>
            <a:custGeom>
              <a:rect b="b" l="l" r="r" t="t"/>
              <a:pathLst>
                <a:path extrusionOk="0" h="1620" w="1664">
                  <a:moveTo>
                    <a:pt x="1124" y="1"/>
                  </a:moveTo>
                  <a:cubicBezTo>
                    <a:pt x="1090" y="1"/>
                    <a:pt x="1056" y="4"/>
                    <a:pt x="1022" y="12"/>
                  </a:cubicBezTo>
                  <a:cubicBezTo>
                    <a:pt x="730" y="41"/>
                    <a:pt x="496" y="216"/>
                    <a:pt x="350" y="479"/>
                  </a:cubicBezTo>
                  <a:lnTo>
                    <a:pt x="321" y="508"/>
                  </a:lnTo>
                  <a:lnTo>
                    <a:pt x="175" y="741"/>
                  </a:lnTo>
                  <a:cubicBezTo>
                    <a:pt x="0" y="1004"/>
                    <a:pt x="88" y="1325"/>
                    <a:pt x="321" y="1471"/>
                  </a:cubicBezTo>
                  <a:cubicBezTo>
                    <a:pt x="350" y="1500"/>
                    <a:pt x="409" y="1500"/>
                    <a:pt x="438" y="1529"/>
                  </a:cubicBezTo>
                  <a:cubicBezTo>
                    <a:pt x="526" y="1588"/>
                    <a:pt x="642" y="1617"/>
                    <a:pt x="730" y="1617"/>
                  </a:cubicBezTo>
                  <a:cubicBezTo>
                    <a:pt x="751" y="1619"/>
                    <a:pt x="773" y="1619"/>
                    <a:pt x="794" y="1619"/>
                  </a:cubicBezTo>
                  <a:cubicBezTo>
                    <a:pt x="1145" y="1619"/>
                    <a:pt x="1435" y="1393"/>
                    <a:pt x="1518" y="1062"/>
                  </a:cubicBezTo>
                  <a:cubicBezTo>
                    <a:pt x="1547" y="975"/>
                    <a:pt x="1547" y="887"/>
                    <a:pt x="1547" y="800"/>
                  </a:cubicBezTo>
                  <a:cubicBezTo>
                    <a:pt x="1635" y="683"/>
                    <a:pt x="1664" y="537"/>
                    <a:pt x="1635" y="391"/>
                  </a:cubicBezTo>
                  <a:cubicBezTo>
                    <a:pt x="1558" y="163"/>
                    <a:pt x="1350" y="1"/>
                    <a:pt x="1124"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grpSp>
        <p:nvGrpSpPr>
          <p:cNvPr id="615" name="Google Shape;615;g13edbe849d4_0_1203"/>
          <p:cNvGrpSpPr/>
          <p:nvPr/>
        </p:nvGrpSpPr>
        <p:grpSpPr>
          <a:xfrm rot="5400000">
            <a:off x="15698737" y="5358283"/>
            <a:ext cx="2322389" cy="1468660"/>
            <a:chOff x="5161625" y="732525"/>
            <a:chExt cx="456050" cy="288425"/>
          </a:xfrm>
        </p:grpSpPr>
        <p:sp>
          <p:nvSpPr>
            <p:cNvPr id="616" name="Google Shape;616;g13edbe849d4_0_1203"/>
            <p:cNvSpPr/>
            <p:nvPr/>
          </p:nvSpPr>
          <p:spPr>
            <a:xfrm>
              <a:off x="5417000" y="739375"/>
              <a:ext cx="70075" cy="59075"/>
            </a:xfrm>
            <a:custGeom>
              <a:rect b="b" l="l" r="r" t="t"/>
              <a:pathLst>
                <a:path extrusionOk="0" h="2363" w="2803">
                  <a:moveTo>
                    <a:pt x="2131" y="0"/>
                  </a:moveTo>
                  <a:cubicBezTo>
                    <a:pt x="1927" y="0"/>
                    <a:pt x="1752" y="29"/>
                    <a:pt x="1547" y="59"/>
                  </a:cubicBezTo>
                  <a:cubicBezTo>
                    <a:pt x="1438" y="27"/>
                    <a:pt x="1326" y="13"/>
                    <a:pt x="1215" y="13"/>
                  </a:cubicBezTo>
                  <a:cubicBezTo>
                    <a:pt x="910" y="13"/>
                    <a:pt x="607" y="121"/>
                    <a:pt x="351" y="292"/>
                  </a:cubicBezTo>
                  <a:cubicBezTo>
                    <a:pt x="176" y="438"/>
                    <a:pt x="59" y="672"/>
                    <a:pt x="88" y="905"/>
                  </a:cubicBezTo>
                  <a:cubicBezTo>
                    <a:pt x="0" y="1138"/>
                    <a:pt x="59" y="1372"/>
                    <a:pt x="234" y="1518"/>
                  </a:cubicBezTo>
                  <a:cubicBezTo>
                    <a:pt x="379" y="2036"/>
                    <a:pt x="862" y="2362"/>
                    <a:pt x="1360" y="2362"/>
                  </a:cubicBezTo>
                  <a:cubicBezTo>
                    <a:pt x="1563" y="2362"/>
                    <a:pt x="1769" y="2308"/>
                    <a:pt x="1956" y="2189"/>
                  </a:cubicBezTo>
                  <a:cubicBezTo>
                    <a:pt x="2219" y="1985"/>
                    <a:pt x="2394" y="1722"/>
                    <a:pt x="2423" y="1372"/>
                  </a:cubicBezTo>
                  <a:cubicBezTo>
                    <a:pt x="2510" y="1226"/>
                    <a:pt x="2510" y="1051"/>
                    <a:pt x="2452" y="905"/>
                  </a:cubicBezTo>
                  <a:cubicBezTo>
                    <a:pt x="2802" y="584"/>
                    <a:pt x="2598" y="0"/>
                    <a:pt x="2131" y="0"/>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17" name="Google Shape;617;g13edbe849d4_0_1203"/>
            <p:cNvSpPr/>
            <p:nvPr/>
          </p:nvSpPr>
          <p:spPr>
            <a:xfrm>
              <a:off x="5290050" y="825250"/>
              <a:ext cx="72975" cy="59500"/>
            </a:xfrm>
            <a:custGeom>
              <a:rect b="b" l="l" r="r" t="t"/>
              <a:pathLst>
                <a:path extrusionOk="0" h="2380" w="2919">
                  <a:moveTo>
                    <a:pt x="1876" y="1"/>
                  </a:moveTo>
                  <a:cubicBezTo>
                    <a:pt x="1687" y="1"/>
                    <a:pt x="1493" y="32"/>
                    <a:pt x="1314" y="67"/>
                  </a:cubicBezTo>
                  <a:cubicBezTo>
                    <a:pt x="905" y="97"/>
                    <a:pt x="526" y="330"/>
                    <a:pt x="292" y="710"/>
                  </a:cubicBezTo>
                  <a:cubicBezTo>
                    <a:pt x="146" y="972"/>
                    <a:pt x="117" y="1293"/>
                    <a:pt x="205" y="1556"/>
                  </a:cubicBezTo>
                  <a:cubicBezTo>
                    <a:pt x="205" y="1614"/>
                    <a:pt x="175" y="1673"/>
                    <a:pt x="146" y="1731"/>
                  </a:cubicBezTo>
                  <a:cubicBezTo>
                    <a:pt x="0" y="2096"/>
                    <a:pt x="361" y="2380"/>
                    <a:pt x="688" y="2380"/>
                  </a:cubicBezTo>
                  <a:cubicBezTo>
                    <a:pt x="753" y="2380"/>
                    <a:pt x="817" y="2368"/>
                    <a:pt x="876" y="2344"/>
                  </a:cubicBezTo>
                  <a:cubicBezTo>
                    <a:pt x="1255" y="2169"/>
                    <a:pt x="1722" y="2227"/>
                    <a:pt x="2131" y="2023"/>
                  </a:cubicBezTo>
                  <a:cubicBezTo>
                    <a:pt x="2452" y="1877"/>
                    <a:pt x="2685" y="1585"/>
                    <a:pt x="2802" y="1235"/>
                  </a:cubicBezTo>
                  <a:cubicBezTo>
                    <a:pt x="2919" y="914"/>
                    <a:pt x="2831" y="534"/>
                    <a:pt x="2598" y="272"/>
                  </a:cubicBezTo>
                  <a:cubicBezTo>
                    <a:pt x="2408" y="65"/>
                    <a:pt x="2147" y="1"/>
                    <a:pt x="1876" y="1"/>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18" name="Google Shape;618;g13edbe849d4_0_1203"/>
            <p:cNvSpPr/>
            <p:nvPr/>
          </p:nvSpPr>
          <p:spPr>
            <a:xfrm>
              <a:off x="5530100" y="788400"/>
              <a:ext cx="87575" cy="68550"/>
            </a:xfrm>
            <a:custGeom>
              <a:rect b="b" l="l" r="r" t="t"/>
              <a:pathLst>
                <a:path extrusionOk="0" h="2742" w="3503">
                  <a:moveTo>
                    <a:pt x="2281" y="1"/>
                  </a:moveTo>
                  <a:cubicBezTo>
                    <a:pt x="2003" y="1"/>
                    <a:pt x="1727" y="125"/>
                    <a:pt x="1547" y="345"/>
                  </a:cubicBezTo>
                  <a:cubicBezTo>
                    <a:pt x="1489" y="345"/>
                    <a:pt x="1459" y="374"/>
                    <a:pt x="1401" y="374"/>
                  </a:cubicBezTo>
                  <a:cubicBezTo>
                    <a:pt x="1304" y="304"/>
                    <a:pt x="1193" y="268"/>
                    <a:pt x="1085" y="268"/>
                  </a:cubicBezTo>
                  <a:cubicBezTo>
                    <a:pt x="966" y="268"/>
                    <a:pt x="851" y="312"/>
                    <a:pt x="759" y="403"/>
                  </a:cubicBezTo>
                  <a:cubicBezTo>
                    <a:pt x="175" y="899"/>
                    <a:pt x="0" y="1717"/>
                    <a:pt x="321" y="2446"/>
                  </a:cubicBezTo>
                  <a:cubicBezTo>
                    <a:pt x="409" y="2592"/>
                    <a:pt x="555" y="2709"/>
                    <a:pt x="759" y="2709"/>
                  </a:cubicBezTo>
                  <a:cubicBezTo>
                    <a:pt x="883" y="2731"/>
                    <a:pt x="1009" y="2742"/>
                    <a:pt x="1135" y="2742"/>
                  </a:cubicBezTo>
                  <a:cubicBezTo>
                    <a:pt x="1512" y="2742"/>
                    <a:pt x="1890" y="2643"/>
                    <a:pt x="2218" y="2446"/>
                  </a:cubicBezTo>
                  <a:cubicBezTo>
                    <a:pt x="2306" y="2359"/>
                    <a:pt x="2393" y="2271"/>
                    <a:pt x="2452" y="2184"/>
                  </a:cubicBezTo>
                  <a:cubicBezTo>
                    <a:pt x="2831" y="2154"/>
                    <a:pt x="3152" y="1979"/>
                    <a:pt x="3386" y="1658"/>
                  </a:cubicBezTo>
                  <a:cubicBezTo>
                    <a:pt x="3502" y="1483"/>
                    <a:pt x="3473" y="1220"/>
                    <a:pt x="3327" y="1045"/>
                  </a:cubicBezTo>
                  <a:cubicBezTo>
                    <a:pt x="3298" y="1016"/>
                    <a:pt x="3269" y="987"/>
                    <a:pt x="3240" y="958"/>
                  </a:cubicBezTo>
                  <a:cubicBezTo>
                    <a:pt x="3211" y="578"/>
                    <a:pt x="2977" y="257"/>
                    <a:pt x="2656" y="82"/>
                  </a:cubicBezTo>
                  <a:cubicBezTo>
                    <a:pt x="2537" y="27"/>
                    <a:pt x="2408" y="1"/>
                    <a:pt x="2281" y="1"/>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19" name="Google Shape;619;g13edbe849d4_0_1203"/>
            <p:cNvSpPr/>
            <p:nvPr/>
          </p:nvSpPr>
          <p:spPr>
            <a:xfrm>
              <a:off x="5430850" y="861400"/>
              <a:ext cx="72275" cy="51275"/>
            </a:xfrm>
            <a:custGeom>
              <a:rect b="b" l="l" r="r" t="t"/>
              <a:pathLst>
                <a:path extrusionOk="0" h="2051" w="2891">
                  <a:moveTo>
                    <a:pt x="1956" y="1190"/>
                  </a:moveTo>
                  <a:cubicBezTo>
                    <a:pt x="1942" y="1204"/>
                    <a:pt x="1920" y="1212"/>
                    <a:pt x="1898" y="1212"/>
                  </a:cubicBezTo>
                  <a:cubicBezTo>
                    <a:pt x="1876" y="1212"/>
                    <a:pt x="1854" y="1204"/>
                    <a:pt x="1840" y="1190"/>
                  </a:cubicBezTo>
                  <a:close/>
                  <a:moveTo>
                    <a:pt x="1884" y="0"/>
                  </a:moveTo>
                  <a:cubicBezTo>
                    <a:pt x="1809" y="0"/>
                    <a:pt x="1734" y="17"/>
                    <a:pt x="1665" y="52"/>
                  </a:cubicBezTo>
                  <a:cubicBezTo>
                    <a:pt x="1373" y="197"/>
                    <a:pt x="1022" y="314"/>
                    <a:pt x="731" y="489"/>
                  </a:cubicBezTo>
                  <a:cubicBezTo>
                    <a:pt x="439" y="664"/>
                    <a:pt x="1" y="927"/>
                    <a:pt x="118" y="1365"/>
                  </a:cubicBezTo>
                  <a:cubicBezTo>
                    <a:pt x="118" y="1598"/>
                    <a:pt x="264" y="1803"/>
                    <a:pt x="468" y="1919"/>
                  </a:cubicBezTo>
                  <a:cubicBezTo>
                    <a:pt x="643" y="2007"/>
                    <a:pt x="840" y="2051"/>
                    <a:pt x="1037" y="2051"/>
                  </a:cubicBezTo>
                  <a:cubicBezTo>
                    <a:pt x="1234" y="2051"/>
                    <a:pt x="1431" y="2007"/>
                    <a:pt x="1606" y="1919"/>
                  </a:cubicBezTo>
                  <a:cubicBezTo>
                    <a:pt x="1986" y="1773"/>
                    <a:pt x="2511" y="1598"/>
                    <a:pt x="2715" y="1219"/>
                  </a:cubicBezTo>
                  <a:cubicBezTo>
                    <a:pt x="2890" y="840"/>
                    <a:pt x="2715" y="402"/>
                    <a:pt x="2336" y="256"/>
                  </a:cubicBezTo>
                  <a:cubicBezTo>
                    <a:pt x="2233" y="92"/>
                    <a:pt x="2059" y="0"/>
                    <a:pt x="1884" y="0"/>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20" name="Google Shape;620;g13edbe849d4_0_1203"/>
            <p:cNvSpPr/>
            <p:nvPr/>
          </p:nvSpPr>
          <p:spPr>
            <a:xfrm>
              <a:off x="5287325" y="732525"/>
              <a:ext cx="67675" cy="58000"/>
            </a:xfrm>
            <a:custGeom>
              <a:rect b="b" l="l" r="r" t="t"/>
              <a:pathLst>
                <a:path extrusionOk="0" h="2320" w="2707">
                  <a:moveTo>
                    <a:pt x="1457" y="0"/>
                  </a:moveTo>
                  <a:cubicBezTo>
                    <a:pt x="1331" y="0"/>
                    <a:pt x="1208" y="27"/>
                    <a:pt x="1102" y="70"/>
                  </a:cubicBezTo>
                  <a:cubicBezTo>
                    <a:pt x="518" y="128"/>
                    <a:pt x="22" y="449"/>
                    <a:pt x="22" y="1091"/>
                  </a:cubicBezTo>
                  <a:cubicBezTo>
                    <a:pt x="0" y="1838"/>
                    <a:pt x="665" y="2320"/>
                    <a:pt x="1343" y="2320"/>
                  </a:cubicBezTo>
                  <a:cubicBezTo>
                    <a:pt x="1593" y="2320"/>
                    <a:pt x="1845" y="2254"/>
                    <a:pt x="2065" y="2113"/>
                  </a:cubicBezTo>
                  <a:cubicBezTo>
                    <a:pt x="2561" y="1763"/>
                    <a:pt x="2707" y="1091"/>
                    <a:pt x="2444" y="537"/>
                  </a:cubicBezTo>
                  <a:cubicBezTo>
                    <a:pt x="2415" y="362"/>
                    <a:pt x="2269" y="216"/>
                    <a:pt x="2123" y="187"/>
                  </a:cubicBezTo>
                  <a:cubicBezTo>
                    <a:pt x="1948" y="70"/>
                    <a:pt x="1802" y="12"/>
                    <a:pt x="1598" y="12"/>
                  </a:cubicBezTo>
                  <a:cubicBezTo>
                    <a:pt x="1551" y="4"/>
                    <a:pt x="1504" y="0"/>
                    <a:pt x="1457" y="0"/>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21" name="Google Shape;621;g13edbe849d4_0_1203"/>
            <p:cNvSpPr/>
            <p:nvPr/>
          </p:nvSpPr>
          <p:spPr>
            <a:xfrm>
              <a:off x="5161625" y="857375"/>
              <a:ext cx="55475" cy="51225"/>
            </a:xfrm>
            <a:custGeom>
              <a:rect b="b" l="l" r="r" t="t"/>
              <a:pathLst>
                <a:path extrusionOk="0" h="2049" w="2219">
                  <a:moveTo>
                    <a:pt x="1022" y="1059"/>
                  </a:moveTo>
                  <a:cubicBezTo>
                    <a:pt x="1022" y="1059"/>
                    <a:pt x="993" y="1088"/>
                    <a:pt x="993" y="1088"/>
                  </a:cubicBezTo>
                  <a:lnTo>
                    <a:pt x="993" y="1059"/>
                  </a:lnTo>
                  <a:close/>
                  <a:moveTo>
                    <a:pt x="975" y="1"/>
                  </a:moveTo>
                  <a:cubicBezTo>
                    <a:pt x="807" y="1"/>
                    <a:pt x="642" y="57"/>
                    <a:pt x="497" y="154"/>
                  </a:cubicBezTo>
                  <a:cubicBezTo>
                    <a:pt x="292" y="271"/>
                    <a:pt x="117" y="475"/>
                    <a:pt x="30" y="709"/>
                  </a:cubicBezTo>
                  <a:cubicBezTo>
                    <a:pt x="1" y="796"/>
                    <a:pt x="1" y="913"/>
                    <a:pt x="30" y="1001"/>
                  </a:cubicBezTo>
                  <a:cubicBezTo>
                    <a:pt x="30" y="1088"/>
                    <a:pt x="30" y="1176"/>
                    <a:pt x="30" y="1263"/>
                  </a:cubicBezTo>
                  <a:cubicBezTo>
                    <a:pt x="114" y="1747"/>
                    <a:pt x="531" y="2049"/>
                    <a:pt x="976" y="2049"/>
                  </a:cubicBezTo>
                  <a:cubicBezTo>
                    <a:pt x="1149" y="2049"/>
                    <a:pt x="1326" y="2003"/>
                    <a:pt x="1489" y="1905"/>
                  </a:cubicBezTo>
                  <a:cubicBezTo>
                    <a:pt x="2131" y="1584"/>
                    <a:pt x="2219" y="680"/>
                    <a:pt x="1664" y="242"/>
                  </a:cubicBezTo>
                  <a:cubicBezTo>
                    <a:pt x="1577" y="183"/>
                    <a:pt x="1460" y="125"/>
                    <a:pt x="1372" y="96"/>
                  </a:cubicBezTo>
                  <a:cubicBezTo>
                    <a:pt x="1285" y="37"/>
                    <a:pt x="1168" y="8"/>
                    <a:pt x="1080" y="8"/>
                  </a:cubicBezTo>
                  <a:cubicBezTo>
                    <a:pt x="1045" y="3"/>
                    <a:pt x="1010" y="1"/>
                    <a:pt x="975" y="1"/>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22" name="Google Shape;622;g13edbe849d4_0_1203"/>
            <p:cNvSpPr/>
            <p:nvPr/>
          </p:nvSpPr>
          <p:spPr>
            <a:xfrm>
              <a:off x="5288575" y="945725"/>
              <a:ext cx="56625" cy="50200"/>
            </a:xfrm>
            <a:custGeom>
              <a:rect b="b" l="l" r="r" t="t"/>
              <a:pathLst>
                <a:path extrusionOk="0" h="2008" w="2265">
                  <a:moveTo>
                    <a:pt x="1597" y="0"/>
                  </a:moveTo>
                  <a:cubicBezTo>
                    <a:pt x="1571" y="0"/>
                    <a:pt x="1545" y="2"/>
                    <a:pt x="1518" y="6"/>
                  </a:cubicBezTo>
                  <a:cubicBezTo>
                    <a:pt x="1373" y="35"/>
                    <a:pt x="1227" y="64"/>
                    <a:pt x="1110" y="152"/>
                  </a:cubicBezTo>
                  <a:cubicBezTo>
                    <a:pt x="964" y="152"/>
                    <a:pt x="847" y="181"/>
                    <a:pt x="701" y="239"/>
                  </a:cubicBezTo>
                  <a:cubicBezTo>
                    <a:pt x="30" y="560"/>
                    <a:pt x="1" y="1523"/>
                    <a:pt x="672" y="1874"/>
                  </a:cubicBezTo>
                  <a:cubicBezTo>
                    <a:pt x="825" y="1963"/>
                    <a:pt x="995" y="2008"/>
                    <a:pt x="1165" y="2008"/>
                  </a:cubicBezTo>
                  <a:cubicBezTo>
                    <a:pt x="1383" y="2008"/>
                    <a:pt x="1601" y="1934"/>
                    <a:pt x="1781" y="1786"/>
                  </a:cubicBezTo>
                  <a:cubicBezTo>
                    <a:pt x="1898" y="1698"/>
                    <a:pt x="1985" y="1552"/>
                    <a:pt x="1985" y="1377"/>
                  </a:cubicBezTo>
                  <a:cubicBezTo>
                    <a:pt x="2015" y="1319"/>
                    <a:pt x="2044" y="1261"/>
                    <a:pt x="2073" y="1202"/>
                  </a:cubicBezTo>
                  <a:cubicBezTo>
                    <a:pt x="2102" y="1056"/>
                    <a:pt x="2102" y="910"/>
                    <a:pt x="2073" y="794"/>
                  </a:cubicBezTo>
                  <a:cubicBezTo>
                    <a:pt x="2265" y="410"/>
                    <a:pt x="1993" y="0"/>
                    <a:pt x="1597" y="0"/>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23" name="Google Shape;623;g13edbe849d4_0_1203"/>
            <p:cNvSpPr/>
            <p:nvPr/>
          </p:nvSpPr>
          <p:spPr>
            <a:xfrm>
              <a:off x="5163825" y="971550"/>
              <a:ext cx="56200" cy="49400"/>
            </a:xfrm>
            <a:custGeom>
              <a:rect b="b" l="l" r="r" t="t"/>
              <a:pathLst>
                <a:path extrusionOk="0" h="1976" w="2248">
                  <a:moveTo>
                    <a:pt x="1578" y="1"/>
                  </a:moveTo>
                  <a:cubicBezTo>
                    <a:pt x="1501" y="1"/>
                    <a:pt x="1421" y="17"/>
                    <a:pt x="1343" y="53"/>
                  </a:cubicBezTo>
                  <a:lnTo>
                    <a:pt x="350" y="461"/>
                  </a:lnTo>
                  <a:cubicBezTo>
                    <a:pt x="117" y="607"/>
                    <a:pt x="0" y="899"/>
                    <a:pt x="146" y="1162"/>
                  </a:cubicBezTo>
                  <a:cubicBezTo>
                    <a:pt x="223" y="1340"/>
                    <a:pt x="411" y="1430"/>
                    <a:pt x="594" y="1430"/>
                  </a:cubicBezTo>
                  <a:cubicBezTo>
                    <a:pt x="620" y="1430"/>
                    <a:pt x="646" y="1428"/>
                    <a:pt x="671" y="1424"/>
                  </a:cubicBezTo>
                  <a:lnTo>
                    <a:pt x="671" y="1453"/>
                  </a:lnTo>
                  <a:cubicBezTo>
                    <a:pt x="671" y="1750"/>
                    <a:pt x="922" y="1976"/>
                    <a:pt x="1198" y="1976"/>
                  </a:cubicBezTo>
                  <a:cubicBezTo>
                    <a:pt x="1275" y="1976"/>
                    <a:pt x="1354" y="1958"/>
                    <a:pt x="1430" y="1920"/>
                  </a:cubicBezTo>
                  <a:cubicBezTo>
                    <a:pt x="1956" y="1629"/>
                    <a:pt x="2247" y="1016"/>
                    <a:pt x="2102" y="403"/>
                  </a:cubicBezTo>
                  <a:cubicBezTo>
                    <a:pt x="2035" y="160"/>
                    <a:pt x="1819" y="1"/>
                    <a:pt x="1578" y="1"/>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24" name="Google Shape;624;g13edbe849d4_0_1203"/>
            <p:cNvSpPr/>
            <p:nvPr/>
          </p:nvSpPr>
          <p:spPr>
            <a:xfrm>
              <a:off x="5191550" y="772650"/>
              <a:ext cx="41600" cy="40500"/>
            </a:xfrm>
            <a:custGeom>
              <a:rect b="b" l="l" r="r" t="t"/>
              <a:pathLst>
                <a:path extrusionOk="0" h="1620" w="1664">
                  <a:moveTo>
                    <a:pt x="1124" y="1"/>
                  </a:moveTo>
                  <a:cubicBezTo>
                    <a:pt x="1090" y="1"/>
                    <a:pt x="1056" y="4"/>
                    <a:pt x="1022" y="12"/>
                  </a:cubicBezTo>
                  <a:cubicBezTo>
                    <a:pt x="730" y="41"/>
                    <a:pt x="496" y="216"/>
                    <a:pt x="350" y="479"/>
                  </a:cubicBezTo>
                  <a:lnTo>
                    <a:pt x="321" y="508"/>
                  </a:lnTo>
                  <a:lnTo>
                    <a:pt x="175" y="741"/>
                  </a:lnTo>
                  <a:cubicBezTo>
                    <a:pt x="0" y="1004"/>
                    <a:pt x="88" y="1325"/>
                    <a:pt x="321" y="1471"/>
                  </a:cubicBezTo>
                  <a:cubicBezTo>
                    <a:pt x="350" y="1500"/>
                    <a:pt x="409" y="1500"/>
                    <a:pt x="438" y="1529"/>
                  </a:cubicBezTo>
                  <a:cubicBezTo>
                    <a:pt x="526" y="1588"/>
                    <a:pt x="642" y="1617"/>
                    <a:pt x="730" y="1617"/>
                  </a:cubicBezTo>
                  <a:cubicBezTo>
                    <a:pt x="751" y="1619"/>
                    <a:pt x="773" y="1619"/>
                    <a:pt x="794" y="1619"/>
                  </a:cubicBezTo>
                  <a:cubicBezTo>
                    <a:pt x="1145" y="1619"/>
                    <a:pt x="1435" y="1393"/>
                    <a:pt x="1518" y="1062"/>
                  </a:cubicBezTo>
                  <a:cubicBezTo>
                    <a:pt x="1547" y="975"/>
                    <a:pt x="1547" y="887"/>
                    <a:pt x="1547" y="800"/>
                  </a:cubicBezTo>
                  <a:cubicBezTo>
                    <a:pt x="1635" y="683"/>
                    <a:pt x="1664" y="537"/>
                    <a:pt x="1635" y="391"/>
                  </a:cubicBezTo>
                  <a:cubicBezTo>
                    <a:pt x="1558" y="163"/>
                    <a:pt x="1350" y="1"/>
                    <a:pt x="1124" y="1"/>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sp>
        <p:nvSpPr>
          <p:cNvPr id="625" name="Google Shape;625;g13edbe849d4_0_1203"/>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5_1_1">
    <p:spTree>
      <p:nvGrpSpPr>
        <p:cNvPr id="626" name="Shape 626"/>
        <p:cNvGrpSpPr/>
        <p:nvPr/>
      </p:nvGrpSpPr>
      <p:grpSpPr>
        <a:xfrm>
          <a:off x="0" y="0"/>
          <a:ext cx="0" cy="0"/>
          <a:chOff x="0" y="0"/>
          <a:chExt cx="0" cy="0"/>
        </a:xfrm>
      </p:grpSpPr>
      <p:grpSp>
        <p:nvGrpSpPr>
          <p:cNvPr id="627" name="Google Shape;627;g13edbe849d4_0_1252"/>
          <p:cNvGrpSpPr/>
          <p:nvPr/>
        </p:nvGrpSpPr>
        <p:grpSpPr>
          <a:xfrm>
            <a:off x="15166448" y="4838456"/>
            <a:ext cx="3684348" cy="1721787"/>
            <a:chOff x="2431350" y="1519275"/>
            <a:chExt cx="925925" cy="432675"/>
          </a:xfrm>
        </p:grpSpPr>
        <p:sp>
          <p:nvSpPr>
            <p:cNvPr id="628" name="Google Shape;628;g13edbe849d4_0_1252"/>
            <p:cNvSpPr/>
            <p:nvPr/>
          </p:nvSpPr>
          <p:spPr>
            <a:xfrm>
              <a:off x="2436450" y="1902400"/>
              <a:ext cx="822325" cy="49550"/>
            </a:xfrm>
            <a:custGeom>
              <a:rect b="b" l="l" r="r" t="t"/>
              <a:pathLst>
                <a:path extrusionOk="0" h="1982" w="32893">
                  <a:moveTo>
                    <a:pt x="409" y="1"/>
                  </a:moveTo>
                  <a:cubicBezTo>
                    <a:pt x="1" y="1"/>
                    <a:pt x="1" y="613"/>
                    <a:pt x="322" y="789"/>
                  </a:cubicBezTo>
                  <a:cubicBezTo>
                    <a:pt x="2008" y="1611"/>
                    <a:pt x="3847" y="1626"/>
                    <a:pt x="5683" y="1626"/>
                  </a:cubicBezTo>
                  <a:cubicBezTo>
                    <a:pt x="5754" y="1626"/>
                    <a:pt x="5825" y="1626"/>
                    <a:pt x="5895" y="1626"/>
                  </a:cubicBezTo>
                  <a:cubicBezTo>
                    <a:pt x="6531" y="1626"/>
                    <a:pt x="7166" y="1628"/>
                    <a:pt x="7793" y="1664"/>
                  </a:cubicBezTo>
                  <a:cubicBezTo>
                    <a:pt x="8508" y="1722"/>
                    <a:pt x="9231" y="1752"/>
                    <a:pt x="9953" y="1752"/>
                  </a:cubicBezTo>
                  <a:cubicBezTo>
                    <a:pt x="10675" y="1752"/>
                    <a:pt x="11398" y="1722"/>
                    <a:pt x="12113" y="1664"/>
                  </a:cubicBezTo>
                  <a:cubicBezTo>
                    <a:pt x="12527" y="1639"/>
                    <a:pt x="12941" y="1626"/>
                    <a:pt x="13355" y="1626"/>
                  </a:cubicBezTo>
                  <a:cubicBezTo>
                    <a:pt x="14398" y="1626"/>
                    <a:pt x="15437" y="1709"/>
                    <a:pt x="16461" y="1898"/>
                  </a:cubicBezTo>
                  <a:cubicBezTo>
                    <a:pt x="16869" y="1957"/>
                    <a:pt x="17274" y="1982"/>
                    <a:pt x="17677" y="1982"/>
                  </a:cubicBezTo>
                  <a:cubicBezTo>
                    <a:pt x="19663" y="1982"/>
                    <a:pt x="21593" y="1372"/>
                    <a:pt x="23582" y="1226"/>
                  </a:cubicBezTo>
                  <a:cubicBezTo>
                    <a:pt x="24416" y="1177"/>
                    <a:pt x="25250" y="1160"/>
                    <a:pt x="26084" y="1160"/>
                  </a:cubicBezTo>
                  <a:cubicBezTo>
                    <a:pt x="27855" y="1160"/>
                    <a:pt x="29627" y="1236"/>
                    <a:pt x="31398" y="1236"/>
                  </a:cubicBezTo>
                  <a:cubicBezTo>
                    <a:pt x="31741" y="1236"/>
                    <a:pt x="32083" y="1233"/>
                    <a:pt x="32426" y="1226"/>
                  </a:cubicBezTo>
                  <a:cubicBezTo>
                    <a:pt x="32893" y="1226"/>
                    <a:pt x="32893" y="409"/>
                    <a:pt x="32426" y="409"/>
                  </a:cubicBezTo>
                  <a:cubicBezTo>
                    <a:pt x="31381" y="388"/>
                    <a:pt x="30337" y="379"/>
                    <a:pt x="29293" y="379"/>
                  </a:cubicBezTo>
                  <a:cubicBezTo>
                    <a:pt x="27389" y="379"/>
                    <a:pt x="25486" y="411"/>
                    <a:pt x="23582" y="467"/>
                  </a:cubicBezTo>
                  <a:cubicBezTo>
                    <a:pt x="22042" y="505"/>
                    <a:pt x="20429" y="676"/>
                    <a:pt x="18844" y="676"/>
                  </a:cubicBezTo>
                  <a:cubicBezTo>
                    <a:pt x="17967" y="676"/>
                    <a:pt x="17099" y="623"/>
                    <a:pt x="16257" y="467"/>
                  </a:cubicBezTo>
                  <a:cubicBezTo>
                    <a:pt x="15265" y="295"/>
                    <a:pt x="14273" y="250"/>
                    <a:pt x="13280" y="250"/>
                  </a:cubicBezTo>
                  <a:cubicBezTo>
                    <a:pt x="12193" y="250"/>
                    <a:pt x="11105" y="304"/>
                    <a:pt x="10013" y="304"/>
                  </a:cubicBezTo>
                  <a:cubicBezTo>
                    <a:pt x="9401" y="304"/>
                    <a:pt x="8788" y="287"/>
                    <a:pt x="8173" y="234"/>
                  </a:cubicBezTo>
                  <a:cubicBezTo>
                    <a:pt x="5575" y="1"/>
                    <a:pt x="2978" y="146"/>
                    <a:pt x="409"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29" name="Google Shape;629;g13edbe849d4_0_1252"/>
            <p:cNvSpPr/>
            <p:nvPr/>
          </p:nvSpPr>
          <p:spPr>
            <a:xfrm>
              <a:off x="2458550" y="1828350"/>
              <a:ext cx="822000" cy="58175"/>
            </a:xfrm>
            <a:custGeom>
              <a:rect b="b" l="l" r="r" t="t"/>
              <a:pathLst>
                <a:path extrusionOk="0" h="2327" w="32880">
                  <a:moveTo>
                    <a:pt x="3976" y="0"/>
                  </a:moveTo>
                  <a:cubicBezTo>
                    <a:pt x="2648" y="0"/>
                    <a:pt x="1335" y="132"/>
                    <a:pt x="138" y="599"/>
                  </a:cubicBezTo>
                  <a:cubicBezTo>
                    <a:pt x="0" y="654"/>
                    <a:pt x="19" y="893"/>
                    <a:pt x="146" y="893"/>
                  </a:cubicBezTo>
                  <a:cubicBezTo>
                    <a:pt x="153" y="893"/>
                    <a:pt x="160" y="892"/>
                    <a:pt x="167" y="890"/>
                  </a:cubicBezTo>
                  <a:lnTo>
                    <a:pt x="167" y="920"/>
                  </a:lnTo>
                  <a:cubicBezTo>
                    <a:pt x="346" y="908"/>
                    <a:pt x="526" y="903"/>
                    <a:pt x="707" y="903"/>
                  </a:cubicBezTo>
                  <a:cubicBezTo>
                    <a:pt x="1912" y="903"/>
                    <a:pt x="3152" y="1124"/>
                    <a:pt x="4370" y="1124"/>
                  </a:cubicBezTo>
                  <a:cubicBezTo>
                    <a:pt x="5771" y="1124"/>
                    <a:pt x="7230" y="1270"/>
                    <a:pt x="8660" y="1299"/>
                  </a:cubicBezTo>
                  <a:lnTo>
                    <a:pt x="12980" y="1299"/>
                  </a:lnTo>
                  <a:cubicBezTo>
                    <a:pt x="14410" y="1299"/>
                    <a:pt x="15811" y="1562"/>
                    <a:pt x="17241" y="1649"/>
                  </a:cubicBezTo>
                  <a:cubicBezTo>
                    <a:pt x="18184" y="1717"/>
                    <a:pt x="19131" y="1740"/>
                    <a:pt x="20079" y="1740"/>
                  </a:cubicBezTo>
                  <a:cubicBezTo>
                    <a:pt x="21975" y="1740"/>
                    <a:pt x="23876" y="1649"/>
                    <a:pt x="25763" y="1649"/>
                  </a:cubicBezTo>
                  <a:cubicBezTo>
                    <a:pt x="26156" y="1615"/>
                    <a:pt x="26559" y="1601"/>
                    <a:pt x="26967" y="1601"/>
                  </a:cubicBezTo>
                  <a:cubicBezTo>
                    <a:pt x="27255" y="1601"/>
                    <a:pt x="27545" y="1608"/>
                    <a:pt x="27835" y="1620"/>
                  </a:cubicBezTo>
                  <a:cubicBezTo>
                    <a:pt x="28331" y="1678"/>
                    <a:pt x="28857" y="1853"/>
                    <a:pt x="29382" y="1941"/>
                  </a:cubicBezTo>
                  <a:cubicBezTo>
                    <a:pt x="29954" y="2020"/>
                    <a:pt x="30727" y="2326"/>
                    <a:pt x="31411" y="2326"/>
                  </a:cubicBezTo>
                  <a:cubicBezTo>
                    <a:pt x="31739" y="2326"/>
                    <a:pt x="32045" y="2256"/>
                    <a:pt x="32300" y="2058"/>
                  </a:cubicBezTo>
                  <a:cubicBezTo>
                    <a:pt x="32880" y="1623"/>
                    <a:pt x="32501" y="629"/>
                    <a:pt x="31989" y="629"/>
                  </a:cubicBezTo>
                  <a:cubicBezTo>
                    <a:pt x="31882" y="629"/>
                    <a:pt x="31769" y="673"/>
                    <a:pt x="31658" y="774"/>
                  </a:cubicBezTo>
                  <a:cubicBezTo>
                    <a:pt x="31555" y="853"/>
                    <a:pt x="31415" y="883"/>
                    <a:pt x="31258" y="883"/>
                  </a:cubicBezTo>
                  <a:cubicBezTo>
                    <a:pt x="30837" y="883"/>
                    <a:pt x="30292" y="670"/>
                    <a:pt x="29995" y="628"/>
                  </a:cubicBezTo>
                  <a:cubicBezTo>
                    <a:pt x="29440" y="599"/>
                    <a:pt x="28886" y="569"/>
                    <a:pt x="28360" y="482"/>
                  </a:cubicBezTo>
                  <a:cubicBezTo>
                    <a:pt x="27909" y="407"/>
                    <a:pt x="27453" y="383"/>
                    <a:pt x="26997" y="383"/>
                  </a:cubicBezTo>
                  <a:cubicBezTo>
                    <a:pt x="26214" y="383"/>
                    <a:pt x="25428" y="453"/>
                    <a:pt x="24654" y="453"/>
                  </a:cubicBezTo>
                  <a:cubicBezTo>
                    <a:pt x="22984" y="453"/>
                    <a:pt x="21292" y="528"/>
                    <a:pt x="19612" y="528"/>
                  </a:cubicBezTo>
                  <a:cubicBezTo>
                    <a:pt x="18532" y="528"/>
                    <a:pt x="17457" y="497"/>
                    <a:pt x="16394" y="394"/>
                  </a:cubicBezTo>
                  <a:cubicBezTo>
                    <a:pt x="15081" y="248"/>
                    <a:pt x="13768" y="161"/>
                    <a:pt x="12454" y="132"/>
                  </a:cubicBezTo>
                  <a:cubicBezTo>
                    <a:pt x="11287" y="132"/>
                    <a:pt x="10120" y="218"/>
                    <a:pt x="8952" y="218"/>
                  </a:cubicBezTo>
                  <a:cubicBezTo>
                    <a:pt x="8602" y="218"/>
                    <a:pt x="8252" y="210"/>
                    <a:pt x="7902" y="190"/>
                  </a:cubicBezTo>
                  <a:cubicBezTo>
                    <a:pt x="6647" y="132"/>
                    <a:pt x="5304" y="0"/>
                    <a:pt x="3976" y="0"/>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30" name="Google Shape;630;g13edbe849d4_0_1252"/>
            <p:cNvSpPr/>
            <p:nvPr/>
          </p:nvSpPr>
          <p:spPr>
            <a:xfrm>
              <a:off x="2431350" y="1738000"/>
              <a:ext cx="883975" cy="71800"/>
            </a:xfrm>
            <a:custGeom>
              <a:rect b="b" l="l" r="r" t="t"/>
              <a:pathLst>
                <a:path extrusionOk="0" h="2872" w="35359">
                  <a:moveTo>
                    <a:pt x="21524" y="0"/>
                  </a:moveTo>
                  <a:cubicBezTo>
                    <a:pt x="20534" y="0"/>
                    <a:pt x="19535" y="39"/>
                    <a:pt x="18562" y="39"/>
                  </a:cubicBezTo>
                  <a:cubicBezTo>
                    <a:pt x="15469" y="68"/>
                    <a:pt x="12463" y="506"/>
                    <a:pt x="9398" y="710"/>
                  </a:cubicBezTo>
                  <a:cubicBezTo>
                    <a:pt x="8843" y="744"/>
                    <a:pt x="8288" y="752"/>
                    <a:pt x="7735" y="752"/>
                  </a:cubicBezTo>
                  <a:cubicBezTo>
                    <a:pt x="7286" y="752"/>
                    <a:pt x="6838" y="747"/>
                    <a:pt x="6393" y="747"/>
                  </a:cubicBezTo>
                  <a:cubicBezTo>
                    <a:pt x="5972" y="747"/>
                    <a:pt x="5553" y="751"/>
                    <a:pt x="5137" y="769"/>
                  </a:cubicBezTo>
                  <a:cubicBezTo>
                    <a:pt x="3561" y="856"/>
                    <a:pt x="2014" y="1323"/>
                    <a:pt x="467" y="1586"/>
                  </a:cubicBezTo>
                  <a:cubicBezTo>
                    <a:pt x="1" y="1673"/>
                    <a:pt x="1" y="2345"/>
                    <a:pt x="467" y="2432"/>
                  </a:cubicBezTo>
                  <a:lnTo>
                    <a:pt x="467" y="2461"/>
                  </a:lnTo>
                  <a:cubicBezTo>
                    <a:pt x="734" y="2492"/>
                    <a:pt x="998" y="2505"/>
                    <a:pt x="1261" y="2505"/>
                  </a:cubicBezTo>
                  <a:cubicBezTo>
                    <a:pt x="2499" y="2505"/>
                    <a:pt x="3711" y="2223"/>
                    <a:pt x="4962" y="2199"/>
                  </a:cubicBezTo>
                  <a:cubicBezTo>
                    <a:pt x="5306" y="2186"/>
                    <a:pt x="5647" y="2181"/>
                    <a:pt x="5985" y="2181"/>
                  </a:cubicBezTo>
                  <a:cubicBezTo>
                    <a:pt x="6589" y="2181"/>
                    <a:pt x="7185" y="2195"/>
                    <a:pt x="7778" y="2195"/>
                  </a:cubicBezTo>
                  <a:cubicBezTo>
                    <a:pt x="8320" y="2195"/>
                    <a:pt x="8859" y="2183"/>
                    <a:pt x="9398" y="2140"/>
                  </a:cubicBezTo>
                  <a:cubicBezTo>
                    <a:pt x="12463" y="1965"/>
                    <a:pt x="15498" y="1527"/>
                    <a:pt x="18562" y="1527"/>
                  </a:cubicBezTo>
                  <a:cubicBezTo>
                    <a:pt x="19438" y="1527"/>
                    <a:pt x="20334" y="1496"/>
                    <a:pt x="21233" y="1496"/>
                  </a:cubicBezTo>
                  <a:cubicBezTo>
                    <a:pt x="21832" y="1496"/>
                    <a:pt x="22432" y="1510"/>
                    <a:pt x="23028" y="1557"/>
                  </a:cubicBezTo>
                  <a:cubicBezTo>
                    <a:pt x="24283" y="1644"/>
                    <a:pt x="25538" y="1994"/>
                    <a:pt x="26793" y="2053"/>
                  </a:cubicBezTo>
                  <a:cubicBezTo>
                    <a:pt x="28077" y="2111"/>
                    <a:pt x="29244" y="2315"/>
                    <a:pt x="30441" y="2432"/>
                  </a:cubicBezTo>
                  <a:cubicBezTo>
                    <a:pt x="31730" y="2544"/>
                    <a:pt x="33019" y="2872"/>
                    <a:pt x="34308" y="2872"/>
                  </a:cubicBezTo>
                  <a:cubicBezTo>
                    <a:pt x="34362" y="2872"/>
                    <a:pt x="34415" y="2871"/>
                    <a:pt x="34468" y="2870"/>
                  </a:cubicBezTo>
                  <a:cubicBezTo>
                    <a:pt x="35358" y="2870"/>
                    <a:pt x="35345" y="1176"/>
                    <a:pt x="34511" y="1176"/>
                  </a:cubicBezTo>
                  <a:cubicBezTo>
                    <a:pt x="34497" y="1176"/>
                    <a:pt x="34483" y="1176"/>
                    <a:pt x="34468" y="1177"/>
                  </a:cubicBezTo>
                  <a:cubicBezTo>
                    <a:pt x="34175" y="1201"/>
                    <a:pt x="33881" y="1211"/>
                    <a:pt x="33588" y="1211"/>
                  </a:cubicBezTo>
                  <a:cubicBezTo>
                    <a:pt x="31313" y="1211"/>
                    <a:pt x="29038" y="587"/>
                    <a:pt x="26763" y="535"/>
                  </a:cubicBezTo>
                  <a:cubicBezTo>
                    <a:pt x="25508" y="506"/>
                    <a:pt x="24253" y="127"/>
                    <a:pt x="22998" y="39"/>
                  </a:cubicBezTo>
                  <a:cubicBezTo>
                    <a:pt x="22512" y="10"/>
                    <a:pt x="22019" y="0"/>
                    <a:pt x="21524" y="0"/>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31" name="Google Shape;631;g13edbe849d4_0_1252"/>
            <p:cNvSpPr/>
            <p:nvPr/>
          </p:nvSpPr>
          <p:spPr>
            <a:xfrm>
              <a:off x="2465650" y="1677525"/>
              <a:ext cx="858050" cy="41800"/>
            </a:xfrm>
            <a:custGeom>
              <a:rect b="b" l="l" r="r" t="t"/>
              <a:pathLst>
                <a:path extrusionOk="0" h="1672" w="34322">
                  <a:moveTo>
                    <a:pt x="18410" y="1"/>
                  </a:moveTo>
                  <a:cubicBezTo>
                    <a:pt x="18024" y="1"/>
                    <a:pt x="17636" y="2"/>
                    <a:pt x="17249" y="6"/>
                  </a:cubicBezTo>
                  <a:cubicBezTo>
                    <a:pt x="14505" y="36"/>
                    <a:pt x="11791" y="36"/>
                    <a:pt x="9077" y="182"/>
                  </a:cubicBezTo>
                  <a:cubicBezTo>
                    <a:pt x="6100" y="328"/>
                    <a:pt x="3152" y="707"/>
                    <a:pt x="205" y="911"/>
                  </a:cubicBezTo>
                  <a:cubicBezTo>
                    <a:pt x="0" y="911"/>
                    <a:pt x="0" y="1261"/>
                    <a:pt x="205" y="1291"/>
                  </a:cubicBezTo>
                  <a:lnTo>
                    <a:pt x="175" y="1261"/>
                  </a:lnTo>
                  <a:lnTo>
                    <a:pt x="175" y="1261"/>
                  </a:lnTo>
                  <a:cubicBezTo>
                    <a:pt x="1531" y="1315"/>
                    <a:pt x="2862" y="1440"/>
                    <a:pt x="4235" y="1440"/>
                  </a:cubicBezTo>
                  <a:cubicBezTo>
                    <a:pt x="4370" y="1440"/>
                    <a:pt x="4505" y="1439"/>
                    <a:pt x="4641" y="1437"/>
                  </a:cubicBezTo>
                  <a:cubicBezTo>
                    <a:pt x="6042" y="1407"/>
                    <a:pt x="7442" y="1320"/>
                    <a:pt x="8843" y="1291"/>
                  </a:cubicBezTo>
                  <a:cubicBezTo>
                    <a:pt x="10244" y="1232"/>
                    <a:pt x="11645" y="1218"/>
                    <a:pt x="13042" y="1218"/>
                  </a:cubicBezTo>
                  <a:cubicBezTo>
                    <a:pt x="14440" y="1218"/>
                    <a:pt x="15833" y="1232"/>
                    <a:pt x="17220" y="1232"/>
                  </a:cubicBezTo>
                  <a:cubicBezTo>
                    <a:pt x="19875" y="1232"/>
                    <a:pt x="22502" y="1378"/>
                    <a:pt x="25158" y="1378"/>
                  </a:cubicBezTo>
                  <a:lnTo>
                    <a:pt x="29536" y="1378"/>
                  </a:lnTo>
                  <a:cubicBezTo>
                    <a:pt x="29983" y="1378"/>
                    <a:pt x="30431" y="1352"/>
                    <a:pt x="30870" y="1352"/>
                  </a:cubicBezTo>
                  <a:cubicBezTo>
                    <a:pt x="31089" y="1352"/>
                    <a:pt x="31306" y="1359"/>
                    <a:pt x="31520" y="1378"/>
                  </a:cubicBezTo>
                  <a:cubicBezTo>
                    <a:pt x="32162" y="1407"/>
                    <a:pt x="32863" y="1641"/>
                    <a:pt x="33534" y="1670"/>
                  </a:cubicBezTo>
                  <a:cubicBezTo>
                    <a:pt x="33549" y="1671"/>
                    <a:pt x="33564" y="1672"/>
                    <a:pt x="33579" y="1672"/>
                  </a:cubicBezTo>
                  <a:cubicBezTo>
                    <a:pt x="34322" y="1672"/>
                    <a:pt x="34307" y="240"/>
                    <a:pt x="33534" y="240"/>
                  </a:cubicBezTo>
                  <a:cubicBezTo>
                    <a:pt x="32308" y="240"/>
                    <a:pt x="31082" y="62"/>
                    <a:pt x="29809" y="62"/>
                  </a:cubicBezTo>
                  <a:cubicBezTo>
                    <a:pt x="29718" y="62"/>
                    <a:pt x="29627" y="63"/>
                    <a:pt x="29536" y="65"/>
                  </a:cubicBezTo>
                  <a:lnTo>
                    <a:pt x="25391" y="65"/>
                  </a:lnTo>
                  <a:cubicBezTo>
                    <a:pt x="23040" y="65"/>
                    <a:pt x="20731" y="1"/>
                    <a:pt x="18410"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32" name="Google Shape;632;g13edbe849d4_0_1252"/>
            <p:cNvSpPr/>
            <p:nvPr/>
          </p:nvSpPr>
          <p:spPr>
            <a:xfrm>
              <a:off x="2461275" y="1595975"/>
              <a:ext cx="869550" cy="44525"/>
            </a:xfrm>
            <a:custGeom>
              <a:rect b="b" l="l" r="r" t="t"/>
              <a:pathLst>
                <a:path extrusionOk="0" h="1781" w="34782">
                  <a:moveTo>
                    <a:pt x="28756" y="1"/>
                  </a:moveTo>
                  <a:cubicBezTo>
                    <a:pt x="28433" y="1"/>
                    <a:pt x="28109" y="18"/>
                    <a:pt x="27784" y="58"/>
                  </a:cubicBezTo>
                  <a:cubicBezTo>
                    <a:pt x="26354" y="204"/>
                    <a:pt x="24924" y="233"/>
                    <a:pt x="23494" y="233"/>
                  </a:cubicBezTo>
                  <a:cubicBezTo>
                    <a:pt x="23325" y="236"/>
                    <a:pt x="23155" y="238"/>
                    <a:pt x="22987" y="238"/>
                  </a:cubicBezTo>
                  <a:cubicBezTo>
                    <a:pt x="21614" y="238"/>
                    <a:pt x="20260" y="142"/>
                    <a:pt x="18883" y="116"/>
                  </a:cubicBezTo>
                  <a:cubicBezTo>
                    <a:pt x="18561" y="107"/>
                    <a:pt x="18239" y="103"/>
                    <a:pt x="17917" y="103"/>
                  </a:cubicBezTo>
                  <a:cubicBezTo>
                    <a:pt x="15111" y="103"/>
                    <a:pt x="12286" y="411"/>
                    <a:pt x="9485" y="438"/>
                  </a:cubicBezTo>
                  <a:cubicBezTo>
                    <a:pt x="7997" y="438"/>
                    <a:pt x="6479" y="438"/>
                    <a:pt x="4991" y="525"/>
                  </a:cubicBezTo>
                  <a:cubicBezTo>
                    <a:pt x="3386" y="613"/>
                    <a:pt x="1839" y="1021"/>
                    <a:pt x="263" y="1255"/>
                  </a:cubicBezTo>
                  <a:cubicBezTo>
                    <a:pt x="0" y="1284"/>
                    <a:pt x="0" y="1692"/>
                    <a:pt x="263" y="1722"/>
                  </a:cubicBezTo>
                  <a:lnTo>
                    <a:pt x="234" y="1692"/>
                  </a:lnTo>
                  <a:lnTo>
                    <a:pt x="234" y="1692"/>
                  </a:lnTo>
                  <a:cubicBezTo>
                    <a:pt x="620" y="1722"/>
                    <a:pt x="1003" y="1733"/>
                    <a:pt x="1385" y="1733"/>
                  </a:cubicBezTo>
                  <a:cubicBezTo>
                    <a:pt x="2528" y="1733"/>
                    <a:pt x="3656" y="1634"/>
                    <a:pt x="4816" y="1634"/>
                  </a:cubicBezTo>
                  <a:cubicBezTo>
                    <a:pt x="6333" y="1634"/>
                    <a:pt x="7938" y="1663"/>
                    <a:pt x="9485" y="1663"/>
                  </a:cubicBezTo>
                  <a:cubicBezTo>
                    <a:pt x="12217" y="1663"/>
                    <a:pt x="14927" y="1378"/>
                    <a:pt x="17634" y="1378"/>
                  </a:cubicBezTo>
                  <a:cubicBezTo>
                    <a:pt x="18050" y="1378"/>
                    <a:pt x="18467" y="1385"/>
                    <a:pt x="18883" y="1401"/>
                  </a:cubicBezTo>
                  <a:cubicBezTo>
                    <a:pt x="20634" y="1453"/>
                    <a:pt x="22396" y="1527"/>
                    <a:pt x="24162" y="1527"/>
                  </a:cubicBezTo>
                  <a:cubicBezTo>
                    <a:pt x="25339" y="1527"/>
                    <a:pt x="26518" y="1494"/>
                    <a:pt x="27697" y="1401"/>
                  </a:cubicBezTo>
                  <a:cubicBezTo>
                    <a:pt x="28193" y="1346"/>
                    <a:pt x="28696" y="1316"/>
                    <a:pt x="29202" y="1316"/>
                  </a:cubicBezTo>
                  <a:cubicBezTo>
                    <a:pt x="29767" y="1316"/>
                    <a:pt x="30337" y="1353"/>
                    <a:pt x="30907" y="1430"/>
                  </a:cubicBezTo>
                  <a:cubicBezTo>
                    <a:pt x="31929" y="1634"/>
                    <a:pt x="32979" y="1751"/>
                    <a:pt x="34030" y="1780"/>
                  </a:cubicBezTo>
                  <a:cubicBezTo>
                    <a:pt x="34781" y="1780"/>
                    <a:pt x="34760" y="408"/>
                    <a:pt x="34052" y="408"/>
                  </a:cubicBezTo>
                  <a:cubicBezTo>
                    <a:pt x="34045" y="408"/>
                    <a:pt x="34038" y="408"/>
                    <a:pt x="34030" y="408"/>
                  </a:cubicBezTo>
                  <a:cubicBezTo>
                    <a:pt x="33874" y="417"/>
                    <a:pt x="33719" y="421"/>
                    <a:pt x="33563" y="421"/>
                  </a:cubicBezTo>
                  <a:cubicBezTo>
                    <a:pt x="31967" y="421"/>
                    <a:pt x="30369" y="1"/>
                    <a:pt x="28756"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33" name="Google Shape;633;g13edbe849d4_0_1252"/>
            <p:cNvSpPr/>
            <p:nvPr/>
          </p:nvSpPr>
          <p:spPr>
            <a:xfrm>
              <a:off x="2476600" y="1519275"/>
              <a:ext cx="880675" cy="52375"/>
            </a:xfrm>
            <a:custGeom>
              <a:rect b="b" l="l" r="r" t="t"/>
              <a:pathLst>
                <a:path extrusionOk="0" h="2095" w="35227">
                  <a:moveTo>
                    <a:pt x="23244" y="1"/>
                  </a:moveTo>
                  <a:cubicBezTo>
                    <a:pt x="23162" y="1"/>
                    <a:pt x="23080" y="2"/>
                    <a:pt x="22998" y="3"/>
                  </a:cubicBezTo>
                  <a:cubicBezTo>
                    <a:pt x="21422" y="3"/>
                    <a:pt x="19846" y="149"/>
                    <a:pt x="18270" y="149"/>
                  </a:cubicBezTo>
                  <a:cubicBezTo>
                    <a:pt x="18192" y="148"/>
                    <a:pt x="18115" y="148"/>
                    <a:pt x="18037" y="148"/>
                  </a:cubicBezTo>
                  <a:cubicBezTo>
                    <a:pt x="15082" y="148"/>
                    <a:pt x="12181" y="676"/>
                    <a:pt x="9252" y="733"/>
                  </a:cubicBezTo>
                  <a:cubicBezTo>
                    <a:pt x="7705" y="762"/>
                    <a:pt x="6187" y="733"/>
                    <a:pt x="4640" y="820"/>
                  </a:cubicBezTo>
                  <a:cubicBezTo>
                    <a:pt x="3911" y="850"/>
                    <a:pt x="3152" y="820"/>
                    <a:pt x="2422" y="908"/>
                  </a:cubicBezTo>
                  <a:cubicBezTo>
                    <a:pt x="1664" y="996"/>
                    <a:pt x="992" y="1229"/>
                    <a:pt x="263" y="1317"/>
                  </a:cubicBezTo>
                  <a:cubicBezTo>
                    <a:pt x="0" y="1346"/>
                    <a:pt x="0" y="1725"/>
                    <a:pt x="263" y="1784"/>
                  </a:cubicBezTo>
                  <a:lnTo>
                    <a:pt x="292" y="1784"/>
                  </a:lnTo>
                  <a:cubicBezTo>
                    <a:pt x="1908" y="1998"/>
                    <a:pt x="3572" y="2045"/>
                    <a:pt x="5239" y="2045"/>
                  </a:cubicBezTo>
                  <a:cubicBezTo>
                    <a:pt x="6522" y="2045"/>
                    <a:pt x="7808" y="2017"/>
                    <a:pt x="9077" y="2017"/>
                  </a:cubicBezTo>
                  <a:cubicBezTo>
                    <a:pt x="11988" y="1989"/>
                    <a:pt x="14873" y="1487"/>
                    <a:pt x="17807" y="1487"/>
                  </a:cubicBezTo>
                  <a:cubicBezTo>
                    <a:pt x="17961" y="1487"/>
                    <a:pt x="18115" y="1489"/>
                    <a:pt x="18270" y="1492"/>
                  </a:cubicBezTo>
                  <a:cubicBezTo>
                    <a:pt x="18387" y="1494"/>
                    <a:pt x="18503" y="1495"/>
                    <a:pt x="18620" y="1495"/>
                  </a:cubicBezTo>
                  <a:cubicBezTo>
                    <a:pt x="20021" y="1495"/>
                    <a:pt x="21420" y="1346"/>
                    <a:pt x="22794" y="1346"/>
                  </a:cubicBezTo>
                  <a:cubicBezTo>
                    <a:pt x="24224" y="1346"/>
                    <a:pt x="25595" y="1579"/>
                    <a:pt x="27026" y="1579"/>
                  </a:cubicBezTo>
                  <a:cubicBezTo>
                    <a:pt x="28339" y="1579"/>
                    <a:pt x="29623" y="1871"/>
                    <a:pt x="30936" y="1988"/>
                  </a:cubicBezTo>
                  <a:cubicBezTo>
                    <a:pt x="31054" y="1999"/>
                    <a:pt x="31170" y="2002"/>
                    <a:pt x="31283" y="2002"/>
                  </a:cubicBezTo>
                  <a:cubicBezTo>
                    <a:pt x="31563" y="2002"/>
                    <a:pt x="31833" y="1979"/>
                    <a:pt x="32107" y="1979"/>
                  </a:cubicBezTo>
                  <a:cubicBezTo>
                    <a:pt x="32324" y="1979"/>
                    <a:pt x="32544" y="1994"/>
                    <a:pt x="32775" y="2046"/>
                  </a:cubicBezTo>
                  <a:cubicBezTo>
                    <a:pt x="33117" y="2080"/>
                    <a:pt x="33449" y="2095"/>
                    <a:pt x="33782" y="2095"/>
                  </a:cubicBezTo>
                  <a:cubicBezTo>
                    <a:pt x="34018" y="2095"/>
                    <a:pt x="34255" y="2088"/>
                    <a:pt x="34497" y="2075"/>
                  </a:cubicBezTo>
                  <a:cubicBezTo>
                    <a:pt x="35227" y="2075"/>
                    <a:pt x="35227" y="733"/>
                    <a:pt x="34497" y="733"/>
                  </a:cubicBezTo>
                  <a:cubicBezTo>
                    <a:pt x="34351" y="740"/>
                    <a:pt x="34207" y="744"/>
                    <a:pt x="34064" y="744"/>
                  </a:cubicBezTo>
                  <a:cubicBezTo>
                    <a:pt x="33634" y="744"/>
                    <a:pt x="33213" y="711"/>
                    <a:pt x="32775" y="645"/>
                  </a:cubicBezTo>
                  <a:cubicBezTo>
                    <a:pt x="32614" y="609"/>
                    <a:pt x="32456" y="596"/>
                    <a:pt x="32298" y="596"/>
                  </a:cubicBezTo>
                  <a:cubicBezTo>
                    <a:pt x="31930" y="596"/>
                    <a:pt x="31567" y="666"/>
                    <a:pt x="31197" y="666"/>
                  </a:cubicBezTo>
                  <a:cubicBezTo>
                    <a:pt x="31091" y="666"/>
                    <a:pt x="30985" y="660"/>
                    <a:pt x="30878" y="645"/>
                  </a:cubicBezTo>
                  <a:cubicBezTo>
                    <a:pt x="29652" y="441"/>
                    <a:pt x="28397" y="295"/>
                    <a:pt x="27171" y="237"/>
                  </a:cubicBezTo>
                  <a:cubicBezTo>
                    <a:pt x="25853" y="209"/>
                    <a:pt x="24560" y="1"/>
                    <a:pt x="23244" y="1"/>
                  </a:cubicBezTo>
                  <a:close/>
                </a:path>
              </a:pathLst>
            </a:custGeom>
            <a:solidFill>
              <a:schemeClr val="accen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grpSp>
        <p:nvGrpSpPr>
          <p:cNvPr id="634" name="Google Shape;634;g13edbe849d4_0_1252"/>
          <p:cNvGrpSpPr/>
          <p:nvPr/>
        </p:nvGrpSpPr>
        <p:grpSpPr>
          <a:xfrm>
            <a:off x="16785243" y="4623787"/>
            <a:ext cx="1038899" cy="5745939"/>
            <a:chOff x="5379800" y="2555600"/>
            <a:chExt cx="236425" cy="1307500"/>
          </a:xfrm>
        </p:grpSpPr>
        <p:sp>
          <p:nvSpPr>
            <p:cNvPr id="635" name="Google Shape;635;g13edbe849d4_0_1252"/>
            <p:cNvSpPr/>
            <p:nvPr/>
          </p:nvSpPr>
          <p:spPr>
            <a:xfrm>
              <a:off x="5379800" y="2555600"/>
              <a:ext cx="106550" cy="325250"/>
            </a:xfrm>
            <a:custGeom>
              <a:rect b="b" l="l" r="r" t="t"/>
              <a:pathLst>
                <a:path extrusionOk="0" h="13010" w="4262">
                  <a:moveTo>
                    <a:pt x="1646" y="0"/>
                  </a:moveTo>
                  <a:cubicBezTo>
                    <a:pt x="1085" y="0"/>
                    <a:pt x="528" y="322"/>
                    <a:pt x="321" y="956"/>
                  </a:cubicBezTo>
                  <a:cubicBezTo>
                    <a:pt x="88" y="1540"/>
                    <a:pt x="0" y="2182"/>
                    <a:pt x="58" y="2824"/>
                  </a:cubicBezTo>
                  <a:cubicBezTo>
                    <a:pt x="58" y="3554"/>
                    <a:pt x="175" y="4313"/>
                    <a:pt x="350" y="5013"/>
                  </a:cubicBezTo>
                  <a:cubicBezTo>
                    <a:pt x="759" y="6472"/>
                    <a:pt x="1693" y="7727"/>
                    <a:pt x="2452" y="9041"/>
                  </a:cubicBezTo>
                  <a:cubicBezTo>
                    <a:pt x="3152" y="10237"/>
                    <a:pt x="3765" y="11609"/>
                    <a:pt x="3619" y="13010"/>
                  </a:cubicBezTo>
                  <a:cubicBezTo>
                    <a:pt x="4261" y="9479"/>
                    <a:pt x="3823" y="5918"/>
                    <a:pt x="3327" y="2387"/>
                  </a:cubicBezTo>
                  <a:cubicBezTo>
                    <a:pt x="3298" y="1861"/>
                    <a:pt x="3152" y="1365"/>
                    <a:pt x="2977" y="927"/>
                  </a:cubicBezTo>
                  <a:cubicBezTo>
                    <a:pt x="2746" y="307"/>
                    <a:pt x="2195" y="0"/>
                    <a:pt x="1646"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36" name="Google Shape;636;g13edbe849d4_0_1252"/>
            <p:cNvSpPr/>
            <p:nvPr/>
          </p:nvSpPr>
          <p:spPr>
            <a:xfrm>
              <a:off x="5484850" y="2738550"/>
              <a:ext cx="120425" cy="245925"/>
            </a:xfrm>
            <a:custGeom>
              <a:rect b="b" l="l" r="r" t="t"/>
              <a:pathLst>
                <a:path extrusionOk="0" h="9837" w="4817">
                  <a:moveTo>
                    <a:pt x="4087" y="1"/>
                  </a:moveTo>
                  <a:cubicBezTo>
                    <a:pt x="3766" y="1"/>
                    <a:pt x="3474" y="176"/>
                    <a:pt x="3299" y="439"/>
                  </a:cubicBezTo>
                  <a:cubicBezTo>
                    <a:pt x="2044" y="1956"/>
                    <a:pt x="1489" y="3941"/>
                    <a:pt x="993" y="5867"/>
                  </a:cubicBezTo>
                  <a:cubicBezTo>
                    <a:pt x="672" y="7151"/>
                    <a:pt x="176" y="8494"/>
                    <a:pt x="1" y="9836"/>
                  </a:cubicBezTo>
                  <a:cubicBezTo>
                    <a:pt x="1869" y="8260"/>
                    <a:pt x="2978" y="5458"/>
                    <a:pt x="4028" y="3328"/>
                  </a:cubicBezTo>
                  <a:cubicBezTo>
                    <a:pt x="4408" y="2540"/>
                    <a:pt x="4816" y="1694"/>
                    <a:pt x="4700" y="818"/>
                  </a:cubicBezTo>
                  <a:cubicBezTo>
                    <a:pt x="4641" y="439"/>
                    <a:pt x="4437" y="30"/>
                    <a:pt x="4087"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37" name="Google Shape;637;g13edbe849d4_0_1252"/>
            <p:cNvSpPr/>
            <p:nvPr/>
          </p:nvSpPr>
          <p:spPr>
            <a:xfrm>
              <a:off x="5379800" y="2998700"/>
              <a:ext cx="85375" cy="238225"/>
            </a:xfrm>
            <a:custGeom>
              <a:rect b="b" l="l" r="r" t="t"/>
              <a:pathLst>
                <a:path extrusionOk="0" h="9529" w="3415">
                  <a:moveTo>
                    <a:pt x="435" y="0"/>
                  </a:moveTo>
                  <a:cubicBezTo>
                    <a:pt x="365" y="0"/>
                    <a:pt x="297" y="22"/>
                    <a:pt x="234" y="72"/>
                  </a:cubicBezTo>
                  <a:cubicBezTo>
                    <a:pt x="58" y="247"/>
                    <a:pt x="0" y="481"/>
                    <a:pt x="29" y="744"/>
                  </a:cubicBezTo>
                  <a:cubicBezTo>
                    <a:pt x="146" y="2320"/>
                    <a:pt x="584" y="3896"/>
                    <a:pt x="1255" y="5326"/>
                  </a:cubicBezTo>
                  <a:cubicBezTo>
                    <a:pt x="1926" y="6727"/>
                    <a:pt x="2831" y="8011"/>
                    <a:pt x="3269" y="9528"/>
                  </a:cubicBezTo>
                  <a:cubicBezTo>
                    <a:pt x="3415" y="6668"/>
                    <a:pt x="2627" y="3049"/>
                    <a:pt x="1109" y="539"/>
                  </a:cubicBezTo>
                  <a:cubicBezTo>
                    <a:pt x="972" y="288"/>
                    <a:pt x="691" y="0"/>
                    <a:pt x="435"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38" name="Google Shape;638;g13edbe849d4_0_1252"/>
            <p:cNvSpPr/>
            <p:nvPr/>
          </p:nvSpPr>
          <p:spPr>
            <a:xfrm>
              <a:off x="5482675" y="3168100"/>
              <a:ext cx="133550" cy="266550"/>
            </a:xfrm>
            <a:custGeom>
              <a:rect b="b" l="l" r="r" t="t"/>
              <a:pathLst>
                <a:path extrusionOk="0" h="10662" w="5342">
                  <a:moveTo>
                    <a:pt x="4710" y="0"/>
                  </a:moveTo>
                  <a:cubicBezTo>
                    <a:pt x="4489" y="0"/>
                    <a:pt x="4244" y="172"/>
                    <a:pt x="4057" y="359"/>
                  </a:cubicBezTo>
                  <a:cubicBezTo>
                    <a:pt x="2247" y="2198"/>
                    <a:pt x="1547" y="4854"/>
                    <a:pt x="905" y="7364"/>
                  </a:cubicBezTo>
                  <a:cubicBezTo>
                    <a:pt x="671" y="8298"/>
                    <a:pt x="0" y="9728"/>
                    <a:pt x="263" y="10662"/>
                  </a:cubicBezTo>
                  <a:cubicBezTo>
                    <a:pt x="1255" y="8940"/>
                    <a:pt x="2101" y="7159"/>
                    <a:pt x="3269" y="5496"/>
                  </a:cubicBezTo>
                  <a:cubicBezTo>
                    <a:pt x="3823" y="4766"/>
                    <a:pt x="4349" y="3978"/>
                    <a:pt x="4757" y="3132"/>
                  </a:cubicBezTo>
                  <a:cubicBezTo>
                    <a:pt x="5195" y="2315"/>
                    <a:pt x="5341" y="1351"/>
                    <a:pt x="5137" y="418"/>
                  </a:cubicBezTo>
                  <a:cubicBezTo>
                    <a:pt x="5108" y="301"/>
                    <a:pt x="5049" y="184"/>
                    <a:pt x="4962" y="96"/>
                  </a:cubicBezTo>
                  <a:cubicBezTo>
                    <a:pt x="4886" y="29"/>
                    <a:pt x="4800" y="0"/>
                    <a:pt x="4710"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39" name="Google Shape;639;g13edbe849d4_0_1252"/>
            <p:cNvSpPr/>
            <p:nvPr/>
          </p:nvSpPr>
          <p:spPr>
            <a:xfrm>
              <a:off x="5386350" y="3444050"/>
              <a:ext cx="75175" cy="237950"/>
            </a:xfrm>
            <a:custGeom>
              <a:rect b="b" l="l" r="r" t="t"/>
              <a:pathLst>
                <a:path extrusionOk="0" h="9518" w="3007">
                  <a:moveTo>
                    <a:pt x="875" y="1"/>
                  </a:moveTo>
                  <a:cubicBezTo>
                    <a:pt x="738" y="1"/>
                    <a:pt x="599" y="30"/>
                    <a:pt x="468" y="90"/>
                  </a:cubicBezTo>
                  <a:cubicBezTo>
                    <a:pt x="59" y="324"/>
                    <a:pt x="1" y="908"/>
                    <a:pt x="1" y="1404"/>
                  </a:cubicBezTo>
                  <a:cubicBezTo>
                    <a:pt x="59" y="3418"/>
                    <a:pt x="643" y="5402"/>
                    <a:pt x="1693" y="7124"/>
                  </a:cubicBezTo>
                  <a:cubicBezTo>
                    <a:pt x="2075" y="7743"/>
                    <a:pt x="2514" y="8343"/>
                    <a:pt x="2821" y="9035"/>
                  </a:cubicBezTo>
                  <a:lnTo>
                    <a:pt x="2821" y="9035"/>
                  </a:lnTo>
                  <a:cubicBezTo>
                    <a:pt x="2008" y="6606"/>
                    <a:pt x="2786" y="3837"/>
                    <a:pt x="2102" y="1375"/>
                  </a:cubicBezTo>
                  <a:cubicBezTo>
                    <a:pt x="2044" y="966"/>
                    <a:pt x="1839" y="587"/>
                    <a:pt x="1577" y="295"/>
                  </a:cubicBezTo>
                  <a:cubicBezTo>
                    <a:pt x="1386" y="104"/>
                    <a:pt x="1133" y="1"/>
                    <a:pt x="875" y="1"/>
                  </a:cubicBezTo>
                  <a:close/>
                  <a:moveTo>
                    <a:pt x="2821" y="9035"/>
                  </a:moveTo>
                  <a:lnTo>
                    <a:pt x="2821" y="9035"/>
                  </a:lnTo>
                  <a:cubicBezTo>
                    <a:pt x="2876" y="9197"/>
                    <a:pt x="2937" y="9358"/>
                    <a:pt x="3007" y="9517"/>
                  </a:cubicBezTo>
                  <a:cubicBezTo>
                    <a:pt x="2953" y="9351"/>
                    <a:pt x="2891" y="9191"/>
                    <a:pt x="2821" y="9035"/>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40" name="Google Shape;640;g13edbe849d4_0_1252"/>
            <p:cNvSpPr/>
            <p:nvPr/>
          </p:nvSpPr>
          <p:spPr>
            <a:xfrm>
              <a:off x="5458600" y="2859200"/>
              <a:ext cx="26275" cy="1003900"/>
            </a:xfrm>
            <a:custGeom>
              <a:rect b="b" l="l" r="r" t="t"/>
              <a:pathLst>
                <a:path extrusionOk="0" h="40156" w="1051">
                  <a:moveTo>
                    <a:pt x="628" y="1"/>
                  </a:moveTo>
                  <a:cubicBezTo>
                    <a:pt x="584" y="1"/>
                    <a:pt x="539" y="24"/>
                    <a:pt x="525" y="78"/>
                  </a:cubicBezTo>
                  <a:lnTo>
                    <a:pt x="555" y="78"/>
                  </a:lnTo>
                  <a:cubicBezTo>
                    <a:pt x="175" y="1596"/>
                    <a:pt x="263" y="3288"/>
                    <a:pt x="175" y="4835"/>
                  </a:cubicBezTo>
                  <a:cubicBezTo>
                    <a:pt x="117" y="6557"/>
                    <a:pt x="58" y="8250"/>
                    <a:pt x="58" y="9943"/>
                  </a:cubicBezTo>
                  <a:cubicBezTo>
                    <a:pt x="0" y="13357"/>
                    <a:pt x="58" y="16743"/>
                    <a:pt x="58" y="20128"/>
                  </a:cubicBezTo>
                  <a:cubicBezTo>
                    <a:pt x="58" y="23543"/>
                    <a:pt x="88" y="26841"/>
                    <a:pt x="117" y="30226"/>
                  </a:cubicBezTo>
                  <a:cubicBezTo>
                    <a:pt x="117" y="31890"/>
                    <a:pt x="204" y="33583"/>
                    <a:pt x="234" y="35246"/>
                  </a:cubicBezTo>
                  <a:cubicBezTo>
                    <a:pt x="263" y="36822"/>
                    <a:pt x="175" y="38457"/>
                    <a:pt x="409" y="40003"/>
                  </a:cubicBezTo>
                  <a:cubicBezTo>
                    <a:pt x="433" y="40111"/>
                    <a:pt x="506" y="40155"/>
                    <a:pt x="586" y="40155"/>
                  </a:cubicBezTo>
                  <a:cubicBezTo>
                    <a:pt x="701" y="40155"/>
                    <a:pt x="829" y="40065"/>
                    <a:pt x="846" y="39945"/>
                  </a:cubicBezTo>
                  <a:cubicBezTo>
                    <a:pt x="1051" y="38281"/>
                    <a:pt x="934" y="36559"/>
                    <a:pt x="934" y="34896"/>
                  </a:cubicBezTo>
                  <a:cubicBezTo>
                    <a:pt x="934" y="33232"/>
                    <a:pt x="963" y="31540"/>
                    <a:pt x="934" y="29847"/>
                  </a:cubicBezTo>
                  <a:cubicBezTo>
                    <a:pt x="876" y="26607"/>
                    <a:pt x="846" y="23368"/>
                    <a:pt x="817" y="20128"/>
                  </a:cubicBezTo>
                  <a:cubicBezTo>
                    <a:pt x="759" y="16918"/>
                    <a:pt x="700" y="13591"/>
                    <a:pt x="671" y="10322"/>
                  </a:cubicBezTo>
                  <a:cubicBezTo>
                    <a:pt x="671" y="8629"/>
                    <a:pt x="642" y="6907"/>
                    <a:pt x="671" y="5185"/>
                  </a:cubicBezTo>
                  <a:cubicBezTo>
                    <a:pt x="700" y="3493"/>
                    <a:pt x="905" y="1741"/>
                    <a:pt x="730" y="78"/>
                  </a:cubicBezTo>
                  <a:cubicBezTo>
                    <a:pt x="730" y="31"/>
                    <a:pt x="679" y="1"/>
                    <a:pt x="628"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41" name="Google Shape;641;g13edbe849d4_0_1252"/>
            <p:cNvSpPr/>
            <p:nvPr/>
          </p:nvSpPr>
          <p:spPr>
            <a:xfrm>
              <a:off x="5468800" y="2962325"/>
              <a:ext cx="32525" cy="84825"/>
            </a:xfrm>
            <a:custGeom>
              <a:rect b="b" l="l" r="r" t="t"/>
              <a:pathLst>
                <a:path extrusionOk="0" h="3393" w="1301">
                  <a:moveTo>
                    <a:pt x="1134" y="0"/>
                  </a:moveTo>
                  <a:cubicBezTo>
                    <a:pt x="1107" y="0"/>
                    <a:pt x="1078" y="12"/>
                    <a:pt x="1051" y="39"/>
                  </a:cubicBezTo>
                  <a:cubicBezTo>
                    <a:pt x="351" y="1002"/>
                    <a:pt x="1" y="2140"/>
                    <a:pt x="88" y="3337"/>
                  </a:cubicBezTo>
                  <a:cubicBezTo>
                    <a:pt x="88" y="3369"/>
                    <a:pt x="123" y="3392"/>
                    <a:pt x="155" y="3392"/>
                  </a:cubicBezTo>
                  <a:cubicBezTo>
                    <a:pt x="181" y="3392"/>
                    <a:pt x="205" y="3376"/>
                    <a:pt x="205" y="3337"/>
                  </a:cubicBezTo>
                  <a:cubicBezTo>
                    <a:pt x="292" y="2811"/>
                    <a:pt x="409" y="2315"/>
                    <a:pt x="555" y="1819"/>
                  </a:cubicBezTo>
                  <a:cubicBezTo>
                    <a:pt x="759" y="1265"/>
                    <a:pt x="1022" y="739"/>
                    <a:pt x="1256" y="214"/>
                  </a:cubicBezTo>
                  <a:cubicBezTo>
                    <a:pt x="1300" y="124"/>
                    <a:pt x="1225" y="0"/>
                    <a:pt x="1134"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42" name="Google Shape;642;g13edbe849d4_0_1252"/>
            <p:cNvSpPr/>
            <p:nvPr/>
          </p:nvSpPr>
          <p:spPr>
            <a:xfrm>
              <a:off x="5463700" y="3405650"/>
              <a:ext cx="39050" cy="79600"/>
            </a:xfrm>
            <a:custGeom>
              <a:rect b="b" l="l" r="r" t="t"/>
              <a:pathLst>
                <a:path extrusionOk="0" h="3184" w="1562">
                  <a:moveTo>
                    <a:pt x="1329" y="0"/>
                  </a:moveTo>
                  <a:cubicBezTo>
                    <a:pt x="1305" y="0"/>
                    <a:pt x="1280" y="7"/>
                    <a:pt x="1255" y="21"/>
                  </a:cubicBezTo>
                  <a:cubicBezTo>
                    <a:pt x="380" y="605"/>
                    <a:pt x="0" y="2064"/>
                    <a:pt x="205" y="3057"/>
                  </a:cubicBezTo>
                  <a:cubicBezTo>
                    <a:pt x="217" y="3144"/>
                    <a:pt x="284" y="3184"/>
                    <a:pt x="355" y="3184"/>
                  </a:cubicBezTo>
                  <a:cubicBezTo>
                    <a:pt x="451" y="3184"/>
                    <a:pt x="555" y="3115"/>
                    <a:pt x="555" y="2998"/>
                  </a:cubicBezTo>
                  <a:cubicBezTo>
                    <a:pt x="555" y="2502"/>
                    <a:pt x="613" y="2006"/>
                    <a:pt x="759" y="1539"/>
                  </a:cubicBezTo>
                  <a:cubicBezTo>
                    <a:pt x="963" y="1101"/>
                    <a:pt x="1226" y="663"/>
                    <a:pt x="1489" y="284"/>
                  </a:cubicBezTo>
                  <a:cubicBezTo>
                    <a:pt x="1562" y="162"/>
                    <a:pt x="1452" y="0"/>
                    <a:pt x="1329"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grpSp>
        <p:nvGrpSpPr>
          <p:cNvPr id="643" name="Google Shape;643;g13edbe849d4_0_1252"/>
          <p:cNvGrpSpPr/>
          <p:nvPr/>
        </p:nvGrpSpPr>
        <p:grpSpPr>
          <a:xfrm>
            <a:off x="15704709" y="4283096"/>
            <a:ext cx="1141503" cy="6156285"/>
            <a:chOff x="5133900" y="2478075"/>
            <a:chExt cx="259775" cy="1400875"/>
          </a:xfrm>
        </p:grpSpPr>
        <p:sp>
          <p:nvSpPr>
            <p:cNvPr id="644" name="Google Shape;644;g13edbe849d4_0_1252"/>
            <p:cNvSpPr/>
            <p:nvPr/>
          </p:nvSpPr>
          <p:spPr>
            <a:xfrm>
              <a:off x="5133900" y="2647800"/>
              <a:ext cx="102600" cy="175450"/>
            </a:xfrm>
            <a:custGeom>
              <a:rect b="b" l="l" r="r" t="t"/>
              <a:pathLst>
                <a:path extrusionOk="0" h="7018" w="4104">
                  <a:moveTo>
                    <a:pt x="828" y="1"/>
                  </a:moveTo>
                  <a:cubicBezTo>
                    <a:pt x="787" y="1"/>
                    <a:pt x="744" y="4"/>
                    <a:pt x="701" y="12"/>
                  </a:cubicBezTo>
                  <a:cubicBezTo>
                    <a:pt x="351" y="99"/>
                    <a:pt x="88" y="391"/>
                    <a:pt x="59" y="771"/>
                  </a:cubicBezTo>
                  <a:cubicBezTo>
                    <a:pt x="1" y="1121"/>
                    <a:pt x="59" y="1471"/>
                    <a:pt x="176" y="1821"/>
                  </a:cubicBezTo>
                  <a:cubicBezTo>
                    <a:pt x="643" y="3368"/>
                    <a:pt x="1401" y="5294"/>
                    <a:pt x="2627" y="6462"/>
                  </a:cubicBezTo>
                  <a:cubicBezTo>
                    <a:pt x="3026" y="6855"/>
                    <a:pt x="3287" y="7018"/>
                    <a:pt x="3447" y="7018"/>
                  </a:cubicBezTo>
                  <a:cubicBezTo>
                    <a:pt x="4104" y="7018"/>
                    <a:pt x="3037" y="4254"/>
                    <a:pt x="2802" y="3456"/>
                  </a:cubicBezTo>
                  <a:cubicBezTo>
                    <a:pt x="2598" y="2551"/>
                    <a:pt x="2277" y="1675"/>
                    <a:pt x="1839" y="829"/>
                  </a:cubicBezTo>
                  <a:cubicBezTo>
                    <a:pt x="1626" y="403"/>
                    <a:pt x="1267" y="1"/>
                    <a:pt x="828"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45" name="Google Shape;645;g13edbe849d4_0_1252"/>
            <p:cNvSpPr/>
            <p:nvPr/>
          </p:nvSpPr>
          <p:spPr>
            <a:xfrm>
              <a:off x="5185700" y="2478075"/>
              <a:ext cx="59850" cy="225475"/>
            </a:xfrm>
            <a:custGeom>
              <a:rect b="b" l="l" r="r" t="t"/>
              <a:pathLst>
                <a:path extrusionOk="0" h="9019" w="2394">
                  <a:moveTo>
                    <a:pt x="1285" y="1"/>
                  </a:moveTo>
                  <a:cubicBezTo>
                    <a:pt x="1051" y="30"/>
                    <a:pt x="818" y="176"/>
                    <a:pt x="672" y="409"/>
                  </a:cubicBezTo>
                  <a:cubicBezTo>
                    <a:pt x="1" y="1314"/>
                    <a:pt x="59" y="2598"/>
                    <a:pt x="176" y="3736"/>
                  </a:cubicBezTo>
                  <a:cubicBezTo>
                    <a:pt x="351" y="5458"/>
                    <a:pt x="409" y="7414"/>
                    <a:pt x="1081" y="9019"/>
                  </a:cubicBezTo>
                  <a:cubicBezTo>
                    <a:pt x="2248" y="7326"/>
                    <a:pt x="2394" y="3036"/>
                    <a:pt x="2102" y="1051"/>
                  </a:cubicBezTo>
                  <a:cubicBezTo>
                    <a:pt x="2015" y="555"/>
                    <a:pt x="1781" y="1"/>
                    <a:pt x="1285"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46" name="Google Shape;646;g13edbe849d4_0_1252"/>
            <p:cNvSpPr/>
            <p:nvPr/>
          </p:nvSpPr>
          <p:spPr>
            <a:xfrm>
              <a:off x="5237500" y="2541875"/>
              <a:ext cx="76650" cy="250700"/>
            </a:xfrm>
            <a:custGeom>
              <a:rect b="b" l="l" r="r" t="t"/>
              <a:pathLst>
                <a:path extrusionOk="0" h="10028" w="3066">
                  <a:moveTo>
                    <a:pt x="2441" y="1"/>
                  </a:moveTo>
                  <a:cubicBezTo>
                    <a:pt x="2245" y="1"/>
                    <a:pt x="2035" y="184"/>
                    <a:pt x="1898" y="367"/>
                  </a:cubicBezTo>
                  <a:cubicBezTo>
                    <a:pt x="993" y="1651"/>
                    <a:pt x="672" y="3286"/>
                    <a:pt x="439" y="4862"/>
                  </a:cubicBezTo>
                  <a:cubicBezTo>
                    <a:pt x="147" y="6584"/>
                    <a:pt x="1" y="8306"/>
                    <a:pt x="1" y="10028"/>
                  </a:cubicBezTo>
                  <a:cubicBezTo>
                    <a:pt x="1227" y="7897"/>
                    <a:pt x="1898" y="5095"/>
                    <a:pt x="2598" y="2731"/>
                  </a:cubicBezTo>
                  <a:cubicBezTo>
                    <a:pt x="2832" y="1943"/>
                    <a:pt x="3065" y="1038"/>
                    <a:pt x="2744" y="280"/>
                  </a:cubicBezTo>
                  <a:cubicBezTo>
                    <a:pt x="2715" y="192"/>
                    <a:pt x="2657" y="105"/>
                    <a:pt x="2598" y="46"/>
                  </a:cubicBezTo>
                  <a:cubicBezTo>
                    <a:pt x="2548" y="15"/>
                    <a:pt x="2495" y="1"/>
                    <a:pt x="2441"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47" name="Google Shape;647;g13edbe849d4_0_1252"/>
            <p:cNvSpPr/>
            <p:nvPr/>
          </p:nvSpPr>
          <p:spPr>
            <a:xfrm>
              <a:off x="5268150" y="2833225"/>
              <a:ext cx="62050" cy="241725"/>
            </a:xfrm>
            <a:custGeom>
              <a:rect b="b" l="l" r="r" t="t"/>
              <a:pathLst>
                <a:path extrusionOk="0" h="9669" w="2482">
                  <a:moveTo>
                    <a:pt x="1927" y="1"/>
                  </a:moveTo>
                  <a:cubicBezTo>
                    <a:pt x="1782" y="1"/>
                    <a:pt x="1640" y="61"/>
                    <a:pt x="1518" y="183"/>
                  </a:cubicBezTo>
                  <a:cubicBezTo>
                    <a:pt x="468" y="1000"/>
                    <a:pt x="351" y="2489"/>
                    <a:pt x="293" y="3831"/>
                  </a:cubicBezTo>
                  <a:cubicBezTo>
                    <a:pt x="293" y="5757"/>
                    <a:pt x="1" y="7742"/>
                    <a:pt x="59" y="9668"/>
                  </a:cubicBezTo>
                  <a:cubicBezTo>
                    <a:pt x="730" y="7508"/>
                    <a:pt x="1343" y="5320"/>
                    <a:pt x="1985" y="3160"/>
                  </a:cubicBezTo>
                  <a:cubicBezTo>
                    <a:pt x="2248" y="2284"/>
                    <a:pt x="2481" y="1409"/>
                    <a:pt x="2365" y="533"/>
                  </a:cubicBezTo>
                  <a:cubicBezTo>
                    <a:pt x="2335" y="329"/>
                    <a:pt x="2248" y="95"/>
                    <a:pt x="2014" y="8"/>
                  </a:cubicBezTo>
                  <a:cubicBezTo>
                    <a:pt x="1985" y="3"/>
                    <a:pt x="1956" y="1"/>
                    <a:pt x="1927"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48" name="Google Shape;648;g13edbe849d4_0_1252"/>
            <p:cNvSpPr/>
            <p:nvPr/>
          </p:nvSpPr>
          <p:spPr>
            <a:xfrm>
              <a:off x="5171125" y="3007400"/>
              <a:ext cx="92675" cy="147075"/>
            </a:xfrm>
            <a:custGeom>
              <a:rect b="b" l="l" r="r" t="t"/>
              <a:pathLst>
                <a:path extrusionOk="0" h="5883" w="3707">
                  <a:moveTo>
                    <a:pt x="1242" y="1"/>
                  </a:moveTo>
                  <a:cubicBezTo>
                    <a:pt x="1109" y="1"/>
                    <a:pt x="975" y="24"/>
                    <a:pt x="846" y="75"/>
                  </a:cubicBezTo>
                  <a:cubicBezTo>
                    <a:pt x="0" y="454"/>
                    <a:pt x="3444" y="5357"/>
                    <a:pt x="3707" y="5882"/>
                  </a:cubicBezTo>
                  <a:cubicBezTo>
                    <a:pt x="3240" y="4686"/>
                    <a:pt x="2889" y="3431"/>
                    <a:pt x="2714" y="2147"/>
                  </a:cubicBezTo>
                  <a:cubicBezTo>
                    <a:pt x="2685" y="1621"/>
                    <a:pt x="2510" y="1067"/>
                    <a:pt x="2247" y="600"/>
                  </a:cubicBezTo>
                  <a:cubicBezTo>
                    <a:pt x="2049" y="225"/>
                    <a:pt x="1651" y="1"/>
                    <a:pt x="1242"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49" name="Google Shape;649;g13edbe849d4_0_1252"/>
            <p:cNvSpPr/>
            <p:nvPr/>
          </p:nvSpPr>
          <p:spPr>
            <a:xfrm>
              <a:off x="5283475" y="3176275"/>
              <a:ext cx="97800" cy="339375"/>
            </a:xfrm>
            <a:custGeom>
              <a:rect b="b" l="l" r="r" t="t"/>
              <a:pathLst>
                <a:path extrusionOk="0" h="13575" w="3912">
                  <a:moveTo>
                    <a:pt x="2975" y="1"/>
                  </a:moveTo>
                  <a:cubicBezTo>
                    <a:pt x="2671" y="1"/>
                    <a:pt x="2375" y="279"/>
                    <a:pt x="2189" y="557"/>
                  </a:cubicBezTo>
                  <a:cubicBezTo>
                    <a:pt x="1343" y="1812"/>
                    <a:pt x="1197" y="3359"/>
                    <a:pt x="1051" y="4848"/>
                  </a:cubicBezTo>
                  <a:cubicBezTo>
                    <a:pt x="905" y="6424"/>
                    <a:pt x="759" y="8000"/>
                    <a:pt x="613" y="9576"/>
                  </a:cubicBezTo>
                  <a:cubicBezTo>
                    <a:pt x="497" y="10743"/>
                    <a:pt x="1" y="12523"/>
                    <a:pt x="438" y="13574"/>
                  </a:cubicBezTo>
                  <a:cubicBezTo>
                    <a:pt x="1256" y="10801"/>
                    <a:pt x="1868" y="7971"/>
                    <a:pt x="2802" y="5256"/>
                  </a:cubicBezTo>
                  <a:cubicBezTo>
                    <a:pt x="3328" y="3739"/>
                    <a:pt x="3911" y="2163"/>
                    <a:pt x="3532" y="616"/>
                  </a:cubicBezTo>
                  <a:cubicBezTo>
                    <a:pt x="3503" y="412"/>
                    <a:pt x="3386" y="207"/>
                    <a:pt x="3211" y="61"/>
                  </a:cubicBezTo>
                  <a:cubicBezTo>
                    <a:pt x="3133" y="19"/>
                    <a:pt x="3054" y="1"/>
                    <a:pt x="2975"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50" name="Google Shape;650;g13edbe849d4_0_1252"/>
            <p:cNvSpPr/>
            <p:nvPr/>
          </p:nvSpPr>
          <p:spPr>
            <a:xfrm>
              <a:off x="5182800" y="3282175"/>
              <a:ext cx="98500" cy="251725"/>
            </a:xfrm>
            <a:custGeom>
              <a:rect b="b" l="l" r="r" t="t"/>
              <a:pathLst>
                <a:path extrusionOk="0" h="10069" w="3940">
                  <a:moveTo>
                    <a:pt x="1087" y="0"/>
                  </a:moveTo>
                  <a:cubicBezTo>
                    <a:pt x="695" y="0"/>
                    <a:pt x="322" y="244"/>
                    <a:pt x="175" y="612"/>
                  </a:cubicBezTo>
                  <a:cubicBezTo>
                    <a:pt x="29" y="1079"/>
                    <a:pt x="0" y="1546"/>
                    <a:pt x="117" y="2013"/>
                  </a:cubicBezTo>
                  <a:cubicBezTo>
                    <a:pt x="496" y="4056"/>
                    <a:pt x="1197" y="5982"/>
                    <a:pt x="2218" y="7791"/>
                  </a:cubicBezTo>
                  <a:cubicBezTo>
                    <a:pt x="2536" y="8428"/>
                    <a:pt x="3170" y="10068"/>
                    <a:pt x="3920" y="10068"/>
                  </a:cubicBezTo>
                  <a:cubicBezTo>
                    <a:pt x="3927" y="10068"/>
                    <a:pt x="3933" y="10068"/>
                    <a:pt x="3940" y="10068"/>
                  </a:cubicBezTo>
                  <a:cubicBezTo>
                    <a:pt x="3298" y="7062"/>
                    <a:pt x="3152" y="3705"/>
                    <a:pt x="1985" y="845"/>
                  </a:cubicBezTo>
                  <a:cubicBezTo>
                    <a:pt x="1868" y="495"/>
                    <a:pt x="1634" y="203"/>
                    <a:pt x="1313" y="28"/>
                  </a:cubicBezTo>
                  <a:cubicBezTo>
                    <a:pt x="1238" y="9"/>
                    <a:pt x="1162" y="0"/>
                    <a:pt x="1087"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51" name="Google Shape;651;g13edbe849d4_0_1252"/>
            <p:cNvSpPr/>
            <p:nvPr/>
          </p:nvSpPr>
          <p:spPr>
            <a:xfrm>
              <a:off x="5271075" y="3474025"/>
              <a:ext cx="122600" cy="404925"/>
            </a:xfrm>
            <a:custGeom>
              <a:rect b="b" l="l" r="r" t="t"/>
              <a:pathLst>
                <a:path extrusionOk="0" h="16197" w="4904">
                  <a:moveTo>
                    <a:pt x="686" y="1"/>
                  </a:moveTo>
                  <a:cubicBezTo>
                    <a:pt x="628" y="1"/>
                    <a:pt x="570" y="30"/>
                    <a:pt x="555" y="88"/>
                  </a:cubicBezTo>
                  <a:cubicBezTo>
                    <a:pt x="0" y="2598"/>
                    <a:pt x="1343" y="5400"/>
                    <a:pt x="2481" y="7560"/>
                  </a:cubicBezTo>
                  <a:cubicBezTo>
                    <a:pt x="3211" y="8844"/>
                    <a:pt x="3765" y="10215"/>
                    <a:pt x="4086" y="11645"/>
                  </a:cubicBezTo>
                  <a:cubicBezTo>
                    <a:pt x="4261" y="12375"/>
                    <a:pt x="4320" y="13105"/>
                    <a:pt x="4320" y="13834"/>
                  </a:cubicBezTo>
                  <a:cubicBezTo>
                    <a:pt x="4291" y="14564"/>
                    <a:pt x="4086" y="15323"/>
                    <a:pt x="4145" y="16082"/>
                  </a:cubicBezTo>
                  <a:cubicBezTo>
                    <a:pt x="4145" y="16139"/>
                    <a:pt x="4220" y="16196"/>
                    <a:pt x="4288" y="16196"/>
                  </a:cubicBezTo>
                  <a:cubicBezTo>
                    <a:pt x="4324" y="16196"/>
                    <a:pt x="4358" y="16180"/>
                    <a:pt x="4378" y="16140"/>
                  </a:cubicBezTo>
                  <a:cubicBezTo>
                    <a:pt x="4904" y="14973"/>
                    <a:pt x="4670" y="13455"/>
                    <a:pt x="4553" y="12229"/>
                  </a:cubicBezTo>
                  <a:cubicBezTo>
                    <a:pt x="4407" y="11033"/>
                    <a:pt x="4086" y="9836"/>
                    <a:pt x="3619" y="8727"/>
                  </a:cubicBezTo>
                  <a:cubicBezTo>
                    <a:pt x="3036" y="7384"/>
                    <a:pt x="2277" y="6071"/>
                    <a:pt x="1781" y="4670"/>
                  </a:cubicBezTo>
                  <a:cubicBezTo>
                    <a:pt x="1255" y="3182"/>
                    <a:pt x="1226" y="1635"/>
                    <a:pt x="818" y="88"/>
                  </a:cubicBezTo>
                  <a:cubicBezTo>
                    <a:pt x="803" y="30"/>
                    <a:pt x="745" y="1"/>
                    <a:pt x="686"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52" name="Google Shape;652;g13edbe849d4_0_1252"/>
            <p:cNvSpPr/>
            <p:nvPr/>
          </p:nvSpPr>
          <p:spPr>
            <a:xfrm>
              <a:off x="5214900" y="2723975"/>
              <a:ext cx="6575" cy="14050"/>
            </a:xfrm>
            <a:custGeom>
              <a:rect b="b" l="l" r="r" t="t"/>
              <a:pathLst>
                <a:path extrusionOk="0" h="562" w="263">
                  <a:moveTo>
                    <a:pt x="131" y="0"/>
                  </a:moveTo>
                  <a:cubicBezTo>
                    <a:pt x="73" y="0"/>
                    <a:pt x="15" y="29"/>
                    <a:pt x="0" y="88"/>
                  </a:cubicBezTo>
                  <a:cubicBezTo>
                    <a:pt x="0" y="234"/>
                    <a:pt x="0" y="350"/>
                    <a:pt x="29" y="496"/>
                  </a:cubicBezTo>
                  <a:cubicBezTo>
                    <a:pt x="44" y="540"/>
                    <a:pt x="88" y="562"/>
                    <a:pt x="131" y="562"/>
                  </a:cubicBezTo>
                  <a:cubicBezTo>
                    <a:pt x="175" y="562"/>
                    <a:pt x="219" y="540"/>
                    <a:pt x="234" y="496"/>
                  </a:cubicBezTo>
                  <a:cubicBezTo>
                    <a:pt x="263" y="350"/>
                    <a:pt x="263" y="234"/>
                    <a:pt x="263" y="88"/>
                  </a:cubicBezTo>
                  <a:cubicBezTo>
                    <a:pt x="248" y="29"/>
                    <a:pt x="190" y="0"/>
                    <a:pt x="131" y="0"/>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53" name="Google Shape;653;g13edbe849d4_0_1252"/>
            <p:cNvSpPr/>
            <p:nvPr/>
          </p:nvSpPr>
          <p:spPr>
            <a:xfrm>
              <a:off x="5196650" y="2681050"/>
              <a:ext cx="94875" cy="829475"/>
            </a:xfrm>
            <a:custGeom>
              <a:rect b="b" l="l" r="r" t="t"/>
              <a:pathLst>
                <a:path extrusionOk="0" h="33179" w="3795">
                  <a:moveTo>
                    <a:pt x="1031" y="1"/>
                  </a:moveTo>
                  <a:cubicBezTo>
                    <a:pt x="1003" y="1"/>
                    <a:pt x="976" y="17"/>
                    <a:pt x="964" y="54"/>
                  </a:cubicBezTo>
                  <a:cubicBezTo>
                    <a:pt x="1" y="5540"/>
                    <a:pt x="2277" y="10794"/>
                    <a:pt x="2540" y="16251"/>
                  </a:cubicBezTo>
                  <a:cubicBezTo>
                    <a:pt x="2656" y="19082"/>
                    <a:pt x="2744" y="21942"/>
                    <a:pt x="2890" y="24803"/>
                  </a:cubicBezTo>
                  <a:cubicBezTo>
                    <a:pt x="3036" y="27575"/>
                    <a:pt x="3007" y="30465"/>
                    <a:pt x="3503" y="33179"/>
                  </a:cubicBezTo>
                  <a:lnTo>
                    <a:pt x="3532" y="33179"/>
                  </a:lnTo>
                  <a:cubicBezTo>
                    <a:pt x="3795" y="30435"/>
                    <a:pt x="3561" y="27546"/>
                    <a:pt x="3474" y="24803"/>
                  </a:cubicBezTo>
                  <a:cubicBezTo>
                    <a:pt x="3386" y="21942"/>
                    <a:pt x="3357" y="19082"/>
                    <a:pt x="3123" y="16251"/>
                  </a:cubicBezTo>
                  <a:cubicBezTo>
                    <a:pt x="2656" y="10852"/>
                    <a:pt x="818" y="5511"/>
                    <a:pt x="1110" y="83"/>
                  </a:cubicBezTo>
                  <a:cubicBezTo>
                    <a:pt x="1110" y="32"/>
                    <a:pt x="1070" y="1"/>
                    <a:pt x="1031"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sp>
        <p:nvSpPr>
          <p:cNvPr id="654" name="Google Shape;654;g13edbe849d4_0_1252"/>
          <p:cNvSpPr/>
          <p:nvPr/>
        </p:nvSpPr>
        <p:spPr>
          <a:xfrm>
            <a:off x="-1028510" y="-535600"/>
            <a:ext cx="4608074" cy="11628030"/>
          </a:xfrm>
          <a:custGeom>
            <a:rect b="b" l="l" r="r" t="t"/>
            <a:pathLst>
              <a:path extrusionOk="0" h="141134" w="46260">
                <a:moveTo>
                  <a:pt x="21790" y="0"/>
                </a:moveTo>
                <a:cubicBezTo>
                  <a:pt x="20371" y="0"/>
                  <a:pt x="18969" y="142"/>
                  <a:pt x="17599" y="460"/>
                </a:cubicBezTo>
                <a:cubicBezTo>
                  <a:pt x="2365" y="4021"/>
                  <a:pt x="5662" y="29908"/>
                  <a:pt x="4962" y="41524"/>
                </a:cubicBezTo>
                <a:cubicBezTo>
                  <a:pt x="3853" y="59706"/>
                  <a:pt x="3503" y="77947"/>
                  <a:pt x="3590" y="96158"/>
                </a:cubicBezTo>
                <a:cubicBezTo>
                  <a:pt x="3649" y="106490"/>
                  <a:pt x="1" y="122921"/>
                  <a:pt x="7764" y="131297"/>
                </a:cubicBezTo>
                <a:cubicBezTo>
                  <a:pt x="13718" y="137718"/>
                  <a:pt x="23874" y="139265"/>
                  <a:pt x="32017" y="140929"/>
                </a:cubicBezTo>
                <a:cubicBezTo>
                  <a:pt x="32701" y="141067"/>
                  <a:pt x="33353" y="141134"/>
                  <a:pt x="33974" y="141134"/>
                </a:cubicBezTo>
                <a:cubicBezTo>
                  <a:pt x="43579" y="141134"/>
                  <a:pt x="45810" y="125173"/>
                  <a:pt x="46084" y="110809"/>
                </a:cubicBezTo>
                <a:cubicBezTo>
                  <a:pt x="46259" y="101499"/>
                  <a:pt x="45617" y="92860"/>
                  <a:pt x="45588" y="89679"/>
                </a:cubicBezTo>
                <a:cubicBezTo>
                  <a:pt x="45500" y="63879"/>
                  <a:pt x="45792" y="38080"/>
                  <a:pt x="46026" y="12280"/>
                </a:cubicBezTo>
                <a:cubicBezTo>
                  <a:pt x="46026" y="10908"/>
                  <a:pt x="46026" y="9420"/>
                  <a:pt x="45267" y="8282"/>
                </a:cubicBezTo>
                <a:cubicBezTo>
                  <a:pt x="44596" y="7289"/>
                  <a:pt x="43457" y="6735"/>
                  <a:pt x="42377" y="6239"/>
                </a:cubicBezTo>
                <a:cubicBezTo>
                  <a:pt x="36304" y="3494"/>
                  <a:pt x="28836" y="0"/>
                  <a:pt x="21790" y="0"/>
                </a:cubicBezTo>
                <a:close/>
              </a:path>
            </a:pathLst>
          </a:cu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p>
        </p:txBody>
      </p:sp>
      <p:sp>
        <p:nvSpPr>
          <p:cNvPr id="655" name="Google Shape;655;g13edbe849d4_0_1252"/>
          <p:cNvSpPr/>
          <p:nvPr/>
        </p:nvSpPr>
        <p:spPr>
          <a:xfrm rot="-6299894">
            <a:off x="2152636" y="-264696"/>
            <a:ext cx="2402342" cy="1791776"/>
          </a:xfrm>
          <a:custGeom>
            <a:rect b="b" l="l" r="r" t="t"/>
            <a:pathLst>
              <a:path extrusionOk="0" h="16078" w="21555">
                <a:moveTo>
                  <a:pt x="2910" y="857"/>
                </a:moveTo>
                <a:cubicBezTo>
                  <a:pt x="3815" y="886"/>
                  <a:pt x="4691" y="1091"/>
                  <a:pt x="5508" y="1441"/>
                </a:cubicBezTo>
                <a:cubicBezTo>
                  <a:pt x="6821" y="1937"/>
                  <a:pt x="8952" y="2900"/>
                  <a:pt x="8747" y="4622"/>
                </a:cubicBezTo>
                <a:cubicBezTo>
                  <a:pt x="7930" y="4505"/>
                  <a:pt x="7142" y="4564"/>
                  <a:pt x="6325" y="4359"/>
                </a:cubicBezTo>
                <a:cubicBezTo>
                  <a:pt x="5479" y="4126"/>
                  <a:pt x="4662" y="3717"/>
                  <a:pt x="3990" y="3134"/>
                </a:cubicBezTo>
                <a:cubicBezTo>
                  <a:pt x="3144" y="2433"/>
                  <a:pt x="2356" y="1587"/>
                  <a:pt x="1393" y="1062"/>
                </a:cubicBezTo>
                <a:cubicBezTo>
                  <a:pt x="1889" y="945"/>
                  <a:pt x="2414" y="886"/>
                  <a:pt x="2910" y="857"/>
                </a:cubicBezTo>
                <a:close/>
                <a:moveTo>
                  <a:pt x="9886" y="595"/>
                </a:moveTo>
                <a:cubicBezTo>
                  <a:pt x="10411" y="857"/>
                  <a:pt x="10849" y="1207"/>
                  <a:pt x="11257" y="1616"/>
                </a:cubicBezTo>
                <a:cubicBezTo>
                  <a:pt x="11841" y="2112"/>
                  <a:pt x="12308" y="2696"/>
                  <a:pt x="12629" y="3367"/>
                </a:cubicBezTo>
                <a:cubicBezTo>
                  <a:pt x="12921" y="4068"/>
                  <a:pt x="12950" y="4856"/>
                  <a:pt x="12717" y="5585"/>
                </a:cubicBezTo>
                <a:cubicBezTo>
                  <a:pt x="12629" y="5936"/>
                  <a:pt x="12425" y="6227"/>
                  <a:pt x="12133" y="6432"/>
                </a:cubicBezTo>
                <a:cubicBezTo>
                  <a:pt x="11987" y="6548"/>
                  <a:pt x="11870" y="6694"/>
                  <a:pt x="11783" y="6840"/>
                </a:cubicBezTo>
                <a:cubicBezTo>
                  <a:pt x="10790" y="5994"/>
                  <a:pt x="10878" y="4622"/>
                  <a:pt x="10761" y="3455"/>
                </a:cubicBezTo>
                <a:cubicBezTo>
                  <a:pt x="10615" y="2462"/>
                  <a:pt x="10353" y="1499"/>
                  <a:pt x="9886" y="595"/>
                </a:cubicBezTo>
                <a:close/>
                <a:moveTo>
                  <a:pt x="8397" y="7120"/>
                </a:moveTo>
                <a:cubicBezTo>
                  <a:pt x="8640" y="7120"/>
                  <a:pt x="8884" y="7133"/>
                  <a:pt x="9127" y="7161"/>
                </a:cubicBezTo>
                <a:cubicBezTo>
                  <a:pt x="9827" y="7190"/>
                  <a:pt x="10499" y="7307"/>
                  <a:pt x="11170" y="7453"/>
                </a:cubicBezTo>
                <a:cubicBezTo>
                  <a:pt x="10966" y="8183"/>
                  <a:pt x="10207" y="8183"/>
                  <a:pt x="9565" y="8358"/>
                </a:cubicBezTo>
                <a:cubicBezTo>
                  <a:pt x="8923" y="8533"/>
                  <a:pt x="8368" y="8825"/>
                  <a:pt x="7755" y="8971"/>
                </a:cubicBezTo>
                <a:cubicBezTo>
                  <a:pt x="7223" y="9075"/>
                  <a:pt x="6686" y="9126"/>
                  <a:pt x="6150" y="9126"/>
                </a:cubicBezTo>
                <a:cubicBezTo>
                  <a:pt x="5480" y="9126"/>
                  <a:pt x="4814" y="9045"/>
                  <a:pt x="4165" y="8883"/>
                </a:cubicBezTo>
                <a:cubicBezTo>
                  <a:pt x="4486" y="8766"/>
                  <a:pt x="4807" y="8591"/>
                  <a:pt x="5099" y="8416"/>
                </a:cubicBezTo>
                <a:cubicBezTo>
                  <a:pt x="5683" y="8037"/>
                  <a:pt x="6179" y="7482"/>
                  <a:pt x="6850" y="7278"/>
                </a:cubicBezTo>
                <a:cubicBezTo>
                  <a:pt x="7366" y="7179"/>
                  <a:pt x="7882" y="7120"/>
                  <a:pt x="8397" y="7120"/>
                </a:cubicBezTo>
                <a:close/>
                <a:moveTo>
                  <a:pt x="15664" y="3309"/>
                </a:moveTo>
                <a:lnTo>
                  <a:pt x="15664" y="3309"/>
                </a:lnTo>
                <a:cubicBezTo>
                  <a:pt x="16160" y="3688"/>
                  <a:pt x="16598" y="4184"/>
                  <a:pt x="16948" y="4710"/>
                </a:cubicBezTo>
                <a:cubicBezTo>
                  <a:pt x="17328" y="5352"/>
                  <a:pt x="16803" y="6286"/>
                  <a:pt x="16569" y="6899"/>
                </a:cubicBezTo>
                <a:cubicBezTo>
                  <a:pt x="16306" y="7628"/>
                  <a:pt x="16073" y="8241"/>
                  <a:pt x="15431" y="8708"/>
                </a:cubicBezTo>
                <a:cubicBezTo>
                  <a:pt x="15098" y="8946"/>
                  <a:pt x="14572" y="9222"/>
                  <a:pt x="14120" y="9222"/>
                </a:cubicBezTo>
                <a:cubicBezTo>
                  <a:pt x="14017" y="9222"/>
                  <a:pt x="13918" y="9208"/>
                  <a:pt x="13826" y="9175"/>
                </a:cubicBezTo>
                <a:lnTo>
                  <a:pt x="13796" y="9146"/>
                </a:lnTo>
                <a:cubicBezTo>
                  <a:pt x="13826" y="9117"/>
                  <a:pt x="13826" y="9117"/>
                  <a:pt x="13796" y="9088"/>
                </a:cubicBezTo>
                <a:cubicBezTo>
                  <a:pt x="13796" y="7891"/>
                  <a:pt x="15022" y="7220"/>
                  <a:pt x="15460" y="6227"/>
                </a:cubicBezTo>
                <a:cubicBezTo>
                  <a:pt x="15839" y="5293"/>
                  <a:pt x="15489" y="4272"/>
                  <a:pt x="15664" y="3309"/>
                </a:cubicBezTo>
                <a:close/>
                <a:moveTo>
                  <a:pt x="12060" y="9960"/>
                </a:moveTo>
                <a:cubicBezTo>
                  <a:pt x="12232" y="9960"/>
                  <a:pt x="12403" y="9970"/>
                  <a:pt x="12571" y="9992"/>
                </a:cubicBezTo>
                <a:lnTo>
                  <a:pt x="12571" y="9963"/>
                </a:lnTo>
                <a:cubicBezTo>
                  <a:pt x="12863" y="9963"/>
                  <a:pt x="13154" y="9992"/>
                  <a:pt x="13446" y="10021"/>
                </a:cubicBezTo>
                <a:cubicBezTo>
                  <a:pt x="12571" y="11014"/>
                  <a:pt x="11695" y="12035"/>
                  <a:pt x="10382" y="12444"/>
                </a:cubicBezTo>
                <a:cubicBezTo>
                  <a:pt x="9816" y="12605"/>
                  <a:pt x="9238" y="12668"/>
                  <a:pt x="8656" y="12668"/>
                </a:cubicBezTo>
                <a:cubicBezTo>
                  <a:pt x="7977" y="12668"/>
                  <a:pt x="7293" y="12583"/>
                  <a:pt x="6617" y="12473"/>
                </a:cubicBezTo>
                <a:cubicBezTo>
                  <a:pt x="7551" y="12035"/>
                  <a:pt x="8397" y="11364"/>
                  <a:pt x="9273" y="10809"/>
                </a:cubicBezTo>
                <a:cubicBezTo>
                  <a:pt x="9886" y="10401"/>
                  <a:pt x="10528" y="10138"/>
                  <a:pt x="11228" y="10021"/>
                </a:cubicBezTo>
                <a:cubicBezTo>
                  <a:pt x="11499" y="9985"/>
                  <a:pt x="11780" y="9960"/>
                  <a:pt x="12060" y="9960"/>
                </a:cubicBezTo>
                <a:close/>
                <a:moveTo>
                  <a:pt x="20042" y="8037"/>
                </a:moveTo>
                <a:lnTo>
                  <a:pt x="20042" y="8037"/>
                </a:lnTo>
                <a:cubicBezTo>
                  <a:pt x="19721" y="8650"/>
                  <a:pt x="19517" y="9379"/>
                  <a:pt x="19254" y="10021"/>
                </a:cubicBezTo>
                <a:cubicBezTo>
                  <a:pt x="18877" y="10802"/>
                  <a:pt x="17755" y="12899"/>
                  <a:pt x="16622" y="12899"/>
                </a:cubicBezTo>
                <a:cubicBezTo>
                  <a:pt x="16526" y="12899"/>
                  <a:pt x="16431" y="12884"/>
                  <a:pt x="16336" y="12852"/>
                </a:cubicBezTo>
                <a:lnTo>
                  <a:pt x="16306" y="12794"/>
                </a:lnTo>
                <a:cubicBezTo>
                  <a:pt x="16248" y="12152"/>
                  <a:pt x="16394" y="11510"/>
                  <a:pt x="16744" y="10955"/>
                </a:cubicBezTo>
                <a:cubicBezTo>
                  <a:pt x="17153" y="10430"/>
                  <a:pt x="17620" y="9992"/>
                  <a:pt x="18116" y="9584"/>
                </a:cubicBezTo>
                <a:cubicBezTo>
                  <a:pt x="18729" y="9029"/>
                  <a:pt x="19371" y="8504"/>
                  <a:pt x="20042" y="8037"/>
                </a:cubicBezTo>
                <a:close/>
                <a:moveTo>
                  <a:pt x="15437" y="12994"/>
                </a:moveTo>
                <a:cubicBezTo>
                  <a:pt x="15494" y="12994"/>
                  <a:pt x="15550" y="12995"/>
                  <a:pt x="15606" y="12998"/>
                </a:cubicBezTo>
                <a:cubicBezTo>
                  <a:pt x="15635" y="13028"/>
                  <a:pt x="15664" y="13086"/>
                  <a:pt x="15694" y="13086"/>
                </a:cubicBezTo>
                <a:cubicBezTo>
                  <a:pt x="15752" y="14399"/>
                  <a:pt x="14380" y="15246"/>
                  <a:pt x="13213" y="15479"/>
                </a:cubicBezTo>
                <a:cubicBezTo>
                  <a:pt x="12611" y="15593"/>
                  <a:pt x="11991" y="15652"/>
                  <a:pt x="11368" y="15652"/>
                </a:cubicBezTo>
                <a:cubicBezTo>
                  <a:pt x="10873" y="15652"/>
                  <a:pt x="10376" y="15615"/>
                  <a:pt x="9886" y="15537"/>
                </a:cubicBezTo>
                <a:cubicBezTo>
                  <a:pt x="10790" y="15362"/>
                  <a:pt x="11666" y="15012"/>
                  <a:pt x="12425" y="14487"/>
                </a:cubicBezTo>
                <a:cubicBezTo>
                  <a:pt x="12892" y="14020"/>
                  <a:pt x="13388" y="13640"/>
                  <a:pt x="13972" y="13319"/>
                </a:cubicBezTo>
                <a:cubicBezTo>
                  <a:pt x="14418" y="13109"/>
                  <a:pt x="14934" y="12994"/>
                  <a:pt x="15437" y="12994"/>
                </a:cubicBezTo>
                <a:close/>
                <a:moveTo>
                  <a:pt x="9406" y="1"/>
                </a:moveTo>
                <a:cubicBezTo>
                  <a:pt x="9235" y="1"/>
                  <a:pt x="9108" y="181"/>
                  <a:pt x="9185" y="361"/>
                </a:cubicBezTo>
                <a:cubicBezTo>
                  <a:pt x="9856" y="1529"/>
                  <a:pt x="10236" y="2813"/>
                  <a:pt x="10323" y="4155"/>
                </a:cubicBezTo>
                <a:cubicBezTo>
                  <a:pt x="10353" y="4768"/>
                  <a:pt x="10440" y="5381"/>
                  <a:pt x="10615" y="5965"/>
                </a:cubicBezTo>
                <a:cubicBezTo>
                  <a:pt x="10148" y="5527"/>
                  <a:pt x="9652" y="5118"/>
                  <a:pt x="9156" y="4710"/>
                </a:cubicBezTo>
                <a:cubicBezTo>
                  <a:pt x="9360" y="2988"/>
                  <a:pt x="7638" y="1850"/>
                  <a:pt x="6238" y="1266"/>
                </a:cubicBezTo>
                <a:cubicBezTo>
                  <a:pt x="5333" y="857"/>
                  <a:pt x="4340" y="565"/>
                  <a:pt x="3348" y="449"/>
                </a:cubicBezTo>
                <a:cubicBezTo>
                  <a:pt x="3248" y="440"/>
                  <a:pt x="3148" y="436"/>
                  <a:pt x="3048" y="436"/>
                </a:cubicBezTo>
                <a:cubicBezTo>
                  <a:pt x="2260" y="436"/>
                  <a:pt x="1487" y="674"/>
                  <a:pt x="700" y="674"/>
                </a:cubicBezTo>
                <a:cubicBezTo>
                  <a:pt x="571" y="674"/>
                  <a:pt x="442" y="668"/>
                  <a:pt x="313" y="653"/>
                </a:cubicBezTo>
                <a:cubicBezTo>
                  <a:pt x="304" y="652"/>
                  <a:pt x="295" y="651"/>
                  <a:pt x="287" y="651"/>
                </a:cubicBezTo>
                <a:cubicBezTo>
                  <a:pt x="47" y="651"/>
                  <a:pt x="1" y="1035"/>
                  <a:pt x="255" y="1120"/>
                </a:cubicBezTo>
                <a:cubicBezTo>
                  <a:pt x="1772" y="1529"/>
                  <a:pt x="2764" y="2842"/>
                  <a:pt x="3961" y="3776"/>
                </a:cubicBezTo>
                <a:cubicBezTo>
                  <a:pt x="4632" y="4301"/>
                  <a:pt x="5420" y="4651"/>
                  <a:pt x="6238" y="4856"/>
                </a:cubicBezTo>
                <a:cubicBezTo>
                  <a:pt x="7142" y="5089"/>
                  <a:pt x="8076" y="4972"/>
                  <a:pt x="8981" y="5177"/>
                </a:cubicBezTo>
                <a:cubicBezTo>
                  <a:pt x="9681" y="5760"/>
                  <a:pt x="10353" y="6344"/>
                  <a:pt x="10995" y="6957"/>
                </a:cubicBezTo>
                <a:cubicBezTo>
                  <a:pt x="10204" y="6781"/>
                  <a:pt x="9391" y="6690"/>
                  <a:pt x="8577" y="6690"/>
                </a:cubicBezTo>
                <a:cubicBezTo>
                  <a:pt x="8040" y="6690"/>
                  <a:pt x="7501" y="6730"/>
                  <a:pt x="6967" y="6811"/>
                </a:cubicBezTo>
                <a:cubicBezTo>
                  <a:pt x="6325" y="6957"/>
                  <a:pt x="5712" y="7278"/>
                  <a:pt x="5245" y="7716"/>
                </a:cubicBezTo>
                <a:cubicBezTo>
                  <a:pt x="4603" y="8212"/>
                  <a:pt x="3874" y="8562"/>
                  <a:pt x="3086" y="8737"/>
                </a:cubicBezTo>
                <a:cubicBezTo>
                  <a:pt x="2852" y="8796"/>
                  <a:pt x="2852" y="9117"/>
                  <a:pt x="3086" y="9175"/>
                </a:cubicBezTo>
                <a:cubicBezTo>
                  <a:pt x="4137" y="9400"/>
                  <a:pt x="5236" y="9626"/>
                  <a:pt x="6330" y="9626"/>
                </a:cubicBezTo>
                <a:cubicBezTo>
                  <a:pt x="6937" y="9626"/>
                  <a:pt x="7541" y="9556"/>
                  <a:pt x="8135" y="9379"/>
                </a:cubicBezTo>
                <a:cubicBezTo>
                  <a:pt x="8923" y="9146"/>
                  <a:pt x="9623" y="8825"/>
                  <a:pt x="10411" y="8650"/>
                </a:cubicBezTo>
                <a:cubicBezTo>
                  <a:pt x="10995" y="8562"/>
                  <a:pt x="11462" y="8124"/>
                  <a:pt x="11578" y="7570"/>
                </a:cubicBezTo>
                <a:cubicBezTo>
                  <a:pt x="12133" y="8095"/>
                  <a:pt x="12629" y="8650"/>
                  <a:pt x="13125" y="9233"/>
                </a:cubicBezTo>
                <a:cubicBezTo>
                  <a:pt x="13125" y="9292"/>
                  <a:pt x="13154" y="9350"/>
                  <a:pt x="13213" y="9379"/>
                </a:cubicBezTo>
                <a:cubicBezTo>
                  <a:pt x="13242" y="9409"/>
                  <a:pt x="13300" y="9438"/>
                  <a:pt x="13359" y="9496"/>
                </a:cubicBezTo>
                <a:lnTo>
                  <a:pt x="13446" y="9613"/>
                </a:lnTo>
                <a:cubicBezTo>
                  <a:pt x="13300" y="9613"/>
                  <a:pt x="13154" y="9584"/>
                  <a:pt x="13008" y="9584"/>
                </a:cubicBezTo>
                <a:cubicBezTo>
                  <a:pt x="12752" y="9549"/>
                  <a:pt x="12496" y="9535"/>
                  <a:pt x="12233" y="9535"/>
                </a:cubicBezTo>
                <a:cubicBezTo>
                  <a:pt x="12048" y="9535"/>
                  <a:pt x="11859" y="9542"/>
                  <a:pt x="11666" y="9554"/>
                </a:cubicBezTo>
                <a:cubicBezTo>
                  <a:pt x="10936" y="9584"/>
                  <a:pt x="10236" y="9788"/>
                  <a:pt x="9565" y="10109"/>
                </a:cubicBezTo>
                <a:cubicBezTo>
                  <a:pt x="8222" y="10809"/>
                  <a:pt x="7142" y="11948"/>
                  <a:pt x="5654" y="12385"/>
                </a:cubicBezTo>
                <a:cubicBezTo>
                  <a:pt x="5450" y="12444"/>
                  <a:pt x="5420" y="12794"/>
                  <a:pt x="5654" y="12823"/>
                </a:cubicBezTo>
                <a:cubicBezTo>
                  <a:pt x="6631" y="13004"/>
                  <a:pt x="7642" y="13185"/>
                  <a:pt x="8645" y="13185"/>
                </a:cubicBezTo>
                <a:cubicBezTo>
                  <a:pt x="9260" y="13185"/>
                  <a:pt x="9871" y="13117"/>
                  <a:pt x="10469" y="12940"/>
                </a:cubicBezTo>
                <a:cubicBezTo>
                  <a:pt x="11929" y="12473"/>
                  <a:pt x="12892" y="11335"/>
                  <a:pt x="13884" y="10226"/>
                </a:cubicBezTo>
                <a:lnTo>
                  <a:pt x="13942" y="10226"/>
                </a:lnTo>
                <a:cubicBezTo>
                  <a:pt x="14497" y="10985"/>
                  <a:pt x="15051" y="11743"/>
                  <a:pt x="15548" y="12561"/>
                </a:cubicBezTo>
                <a:cubicBezTo>
                  <a:pt x="15510" y="12560"/>
                  <a:pt x="15472" y="12559"/>
                  <a:pt x="15435" y="12559"/>
                </a:cubicBezTo>
                <a:cubicBezTo>
                  <a:pt x="14426" y="12559"/>
                  <a:pt x="13476" y="12936"/>
                  <a:pt x="12717" y="13611"/>
                </a:cubicBezTo>
                <a:cubicBezTo>
                  <a:pt x="12191" y="14107"/>
                  <a:pt x="11549" y="14516"/>
                  <a:pt x="10849" y="14779"/>
                </a:cubicBezTo>
                <a:cubicBezTo>
                  <a:pt x="10178" y="14983"/>
                  <a:pt x="9477" y="15129"/>
                  <a:pt x="8806" y="15333"/>
                </a:cubicBezTo>
                <a:cubicBezTo>
                  <a:pt x="8572" y="15392"/>
                  <a:pt x="8572" y="15713"/>
                  <a:pt x="8806" y="15771"/>
                </a:cubicBezTo>
                <a:cubicBezTo>
                  <a:pt x="9531" y="15964"/>
                  <a:pt x="10277" y="16078"/>
                  <a:pt x="11042" y="16078"/>
                </a:cubicBezTo>
                <a:cubicBezTo>
                  <a:pt x="11200" y="16078"/>
                  <a:pt x="11360" y="16073"/>
                  <a:pt x="11520" y="16063"/>
                </a:cubicBezTo>
                <a:cubicBezTo>
                  <a:pt x="12308" y="16063"/>
                  <a:pt x="13125" y="15975"/>
                  <a:pt x="13913" y="15771"/>
                </a:cubicBezTo>
                <a:cubicBezTo>
                  <a:pt x="14993" y="15421"/>
                  <a:pt x="15956" y="14574"/>
                  <a:pt x="16131" y="13465"/>
                </a:cubicBezTo>
                <a:cubicBezTo>
                  <a:pt x="16452" y="14020"/>
                  <a:pt x="16744" y="14604"/>
                  <a:pt x="17036" y="15216"/>
                </a:cubicBezTo>
                <a:cubicBezTo>
                  <a:pt x="17072" y="15298"/>
                  <a:pt x="17136" y="15332"/>
                  <a:pt x="17204" y="15332"/>
                </a:cubicBezTo>
                <a:cubicBezTo>
                  <a:pt x="17356" y="15332"/>
                  <a:pt x="17525" y="15164"/>
                  <a:pt x="17445" y="14983"/>
                </a:cubicBezTo>
                <a:cubicBezTo>
                  <a:pt x="17182" y="14428"/>
                  <a:pt x="16890" y="13903"/>
                  <a:pt x="16627" y="13378"/>
                </a:cubicBezTo>
                <a:cubicBezTo>
                  <a:pt x="17649" y="13349"/>
                  <a:pt x="18583" y="12035"/>
                  <a:pt x="19079" y="11276"/>
                </a:cubicBezTo>
                <a:cubicBezTo>
                  <a:pt x="19488" y="10576"/>
                  <a:pt x="19809" y="9846"/>
                  <a:pt x="20071" y="9088"/>
                </a:cubicBezTo>
                <a:cubicBezTo>
                  <a:pt x="20334" y="8387"/>
                  <a:pt x="20626" y="7628"/>
                  <a:pt x="21326" y="7278"/>
                </a:cubicBezTo>
                <a:cubicBezTo>
                  <a:pt x="21555" y="7151"/>
                  <a:pt x="21408" y="6847"/>
                  <a:pt x="21193" y="6847"/>
                </a:cubicBezTo>
                <a:cubicBezTo>
                  <a:pt x="21161" y="6847"/>
                  <a:pt x="21127" y="6854"/>
                  <a:pt x="21093" y="6869"/>
                </a:cubicBezTo>
                <a:cubicBezTo>
                  <a:pt x="19779" y="7570"/>
                  <a:pt x="18612" y="8416"/>
                  <a:pt x="17561" y="9467"/>
                </a:cubicBezTo>
                <a:cubicBezTo>
                  <a:pt x="17007" y="9876"/>
                  <a:pt x="16540" y="10372"/>
                  <a:pt x="16160" y="10955"/>
                </a:cubicBezTo>
                <a:cubicBezTo>
                  <a:pt x="15985" y="11306"/>
                  <a:pt x="15869" y="11685"/>
                  <a:pt x="15839" y="12094"/>
                </a:cubicBezTo>
                <a:cubicBezTo>
                  <a:pt x="15314" y="11247"/>
                  <a:pt x="14760" y="10459"/>
                  <a:pt x="14147" y="9700"/>
                </a:cubicBezTo>
                <a:cubicBezTo>
                  <a:pt x="14526" y="9671"/>
                  <a:pt x="14906" y="9554"/>
                  <a:pt x="15256" y="9379"/>
                </a:cubicBezTo>
                <a:cubicBezTo>
                  <a:pt x="16015" y="9000"/>
                  <a:pt x="16598" y="8329"/>
                  <a:pt x="16861" y="7512"/>
                </a:cubicBezTo>
                <a:cubicBezTo>
                  <a:pt x="17065" y="6986"/>
                  <a:pt x="17240" y="6490"/>
                  <a:pt x="17415" y="5965"/>
                </a:cubicBezTo>
                <a:cubicBezTo>
                  <a:pt x="17591" y="5585"/>
                  <a:pt x="17591" y="5148"/>
                  <a:pt x="17474" y="4739"/>
                </a:cubicBezTo>
                <a:cubicBezTo>
                  <a:pt x="17270" y="4359"/>
                  <a:pt x="17007" y="4009"/>
                  <a:pt x="16715" y="3717"/>
                </a:cubicBezTo>
                <a:cubicBezTo>
                  <a:pt x="16394" y="3338"/>
                  <a:pt x="16015" y="3017"/>
                  <a:pt x="15664" y="2725"/>
                </a:cubicBezTo>
                <a:cubicBezTo>
                  <a:pt x="15618" y="2697"/>
                  <a:pt x="15568" y="2684"/>
                  <a:pt x="15521" y="2684"/>
                </a:cubicBezTo>
                <a:cubicBezTo>
                  <a:pt x="15421" y="2684"/>
                  <a:pt x="15334" y="2743"/>
                  <a:pt x="15314" y="2842"/>
                </a:cubicBezTo>
                <a:cubicBezTo>
                  <a:pt x="14935" y="3980"/>
                  <a:pt x="15518" y="5264"/>
                  <a:pt x="14876" y="6344"/>
                </a:cubicBezTo>
                <a:cubicBezTo>
                  <a:pt x="14380" y="7161"/>
                  <a:pt x="13534" y="7803"/>
                  <a:pt x="13359" y="8737"/>
                </a:cubicBezTo>
                <a:cubicBezTo>
                  <a:pt x="12950" y="8241"/>
                  <a:pt x="12512" y="7774"/>
                  <a:pt x="12045" y="7307"/>
                </a:cubicBezTo>
                <a:cubicBezTo>
                  <a:pt x="12045" y="7307"/>
                  <a:pt x="12075" y="7307"/>
                  <a:pt x="12075" y="7278"/>
                </a:cubicBezTo>
                <a:cubicBezTo>
                  <a:pt x="12250" y="6869"/>
                  <a:pt x="12658" y="6753"/>
                  <a:pt x="12892" y="6373"/>
                </a:cubicBezTo>
                <a:cubicBezTo>
                  <a:pt x="13067" y="6052"/>
                  <a:pt x="13184" y="5702"/>
                  <a:pt x="13242" y="5352"/>
                </a:cubicBezTo>
                <a:cubicBezTo>
                  <a:pt x="13388" y="4593"/>
                  <a:pt x="13300" y="3805"/>
                  <a:pt x="12979" y="3134"/>
                </a:cubicBezTo>
                <a:cubicBezTo>
                  <a:pt x="12600" y="2375"/>
                  <a:pt x="12075" y="1704"/>
                  <a:pt x="11403" y="1178"/>
                </a:cubicBezTo>
                <a:cubicBezTo>
                  <a:pt x="10849" y="653"/>
                  <a:pt x="10236" y="157"/>
                  <a:pt x="9477" y="11"/>
                </a:cubicBezTo>
                <a:cubicBezTo>
                  <a:pt x="9453" y="4"/>
                  <a:pt x="9429" y="1"/>
                  <a:pt x="9406" y="1"/>
                </a:cubicBezTo>
                <a:close/>
              </a:path>
            </a:pathLst>
          </a:custGeom>
          <a:solidFill>
            <a:schemeClr val="dk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nvGrpSpPr>
          <p:cNvPr id="656" name="Google Shape;656;g13edbe849d4_0_1252"/>
          <p:cNvGrpSpPr/>
          <p:nvPr/>
        </p:nvGrpSpPr>
        <p:grpSpPr>
          <a:xfrm rot="5400000">
            <a:off x="2449622" y="6900133"/>
            <a:ext cx="2322389" cy="1468660"/>
            <a:chOff x="5161625" y="732525"/>
            <a:chExt cx="456050" cy="288425"/>
          </a:xfrm>
        </p:grpSpPr>
        <p:sp>
          <p:nvSpPr>
            <p:cNvPr id="657" name="Google Shape;657;g13edbe849d4_0_1252"/>
            <p:cNvSpPr/>
            <p:nvPr/>
          </p:nvSpPr>
          <p:spPr>
            <a:xfrm>
              <a:off x="5417000" y="739375"/>
              <a:ext cx="70075" cy="59075"/>
            </a:xfrm>
            <a:custGeom>
              <a:rect b="b" l="l" r="r" t="t"/>
              <a:pathLst>
                <a:path extrusionOk="0" h="2363" w="2803">
                  <a:moveTo>
                    <a:pt x="2131" y="0"/>
                  </a:moveTo>
                  <a:cubicBezTo>
                    <a:pt x="1927" y="0"/>
                    <a:pt x="1752" y="29"/>
                    <a:pt x="1547" y="59"/>
                  </a:cubicBezTo>
                  <a:cubicBezTo>
                    <a:pt x="1438" y="27"/>
                    <a:pt x="1326" y="13"/>
                    <a:pt x="1215" y="13"/>
                  </a:cubicBezTo>
                  <a:cubicBezTo>
                    <a:pt x="910" y="13"/>
                    <a:pt x="607" y="121"/>
                    <a:pt x="351" y="292"/>
                  </a:cubicBezTo>
                  <a:cubicBezTo>
                    <a:pt x="176" y="438"/>
                    <a:pt x="59" y="672"/>
                    <a:pt x="88" y="905"/>
                  </a:cubicBezTo>
                  <a:cubicBezTo>
                    <a:pt x="0" y="1138"/>
                    <a:pt x="59" y="1372"/>
                    <a:pt x="234" y="1518"/>
                  </a:cubicBezTo>
                  <a:cubicBezTo>
                    <a:pt x="379" y="2036"/>
                    <a:pt x="862" y="2362"/>
                    <a:pt x="1360" y="2362"/>
                  </a:cubicBezTo>
                  <a:cubicBezTo>
                    <a:pt x="1563" y="2362"/>
                    <a:pt x="1769" y="2308"/>
                    <a:pt x="1956" y="2189"/>
                  </a:cubicBezTo>
                  <a:cubicBezTo>
                    <a:pt x="2219" y="1985"/>
                    <a:pt x="2394" y="1722"/>
                    <a:pt x="2423" y="1372"/>
                  </a:cubicBezTo>
                  <a:cubicBezTo>
                    <a:pt x="2510" y="1226"/>
                    <a:pt x="2510" y="1051"/>
                    <a:pt x="2452" y="905"/>
                  </a:cubicBezTo>
                  <a:cubicBezTo>
                    <a:pt x="2802" y="584"/>
                    <a:pt x="2598" y="0"/>
                    <a:pt x="2131"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58" name="Google Shape;658;g13edbe849d4_0_1252"/>
            <p:cNvSpPr/>
            <p:nvPr/>
          </p:nvSpPr>
          <p:spPr>
            <a:xfrm>
              <a:off x="5290050" y="825250"/>
              <a:ext cx="72975" cy="59500"/>
            </a:xfrm>
            <a:custGeom>
              <a:rect b="b" l="l" r="r" t="t"/>
              <a:pathLst>
                <a:path extrusionOk="0" h="2380" w="2919">
                  <a:moveTo>
                    <a:pt x="1876" y="1"/>
                  </a:moveTo>
                  <a:cubicBezTo>
                    <a:pt x="1687" y="1"/>
                    <a:pt x="1493" y="32"/>
                    <a:pt x="1314" y="67"/>
                  </a:cubicBezTo>
                  <a:cubicBezTo>
                    <a:pt x="905" y="97"/>
                    <a:pt x="526" y="330"/>
                    <a:pt x="292" y="710"/>
                  </a:cubicBezTo>
                  <a:cubicBezTo>
                    <a:pt x="146" y="972"/>
                    <a:pt x="117" y="1293"/>
                    <a:pt x="205" y="1556"/>
                  </a:cubicBezTo>
                  <a:cubicBezTo>
                    <a:pt x="205" y="1614"/>
                    <a:pt x="175" y="1673"/>
                    <a:pt x="146" y="1731"/>
                  </a:cubicBezTo>
                  <a:cubicBezTo>
                    <a:pt x="0" y="2096"/>
                    <a:pt x="361" y="2380"/>
                    <a:pt x="688" y="2380"/>
                  </a:cubicBezTo>
                  <a:cubicBezTo>
                    <a:pt x="753" y="2380"/>
                    <a:pt x="817" y="2368"/>
                    <a:pt x="876" y="2344"/>
                  </a:cubicBezTo>
                  <a:cubicBezTo>
                    <a:pt x="1255" y="2169"/>
                    <a:pt x="1722" y="2227"/>
                    <a:pt x="2131" y="2023"/>
                  </a:cubicBezTo>
                  <a:cubicBezTo>
                    <a:pt x="2452" y="1877"/>
                    <a:pt x="2685" y="1585"/>
                    <a:pt x="2802" y="1235"/>
                  </a:cubicBezTo>
                  <a:cubicBezTo>
                    <a:pt x="2919" y="914"/>
                    <a:pt x="2831" y="534"/>
                    <a:pt x="2598" y="272"/>
                  </a:cubicBezTo>
                  <a:cubicBezTo>
                    <a:pt x="2408" y="65"/>
                    <a:pt x="2147" y="1"/>
                    <a:pt x="1876"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59" name="Google Shape;659;g13edbe849d4_0_1252"/>
            <p:cNvSpPr/>
            <p:nvPr/>
          </p:nvSpPr>
          <p:spPr>
            <a:xfrm>
              <a:off x="5530100" y="788400"/>
              <a:ext cx="87575" cy="68550"/>
            </a:xfrm>
            <a:custGeom>
              <a:rect b="b" l="l" r="r" t="t"/>
              <a:pathLst>
                <a:path extrusionOk="0" h="2742" w="3503">
                  <a:moveTo>
                    <a:pt x="2281" y="1"/>
                  </a:moveTo>
                  <a:cubicBezTo>
                    <a:pt x="2003" y="1"/>
                    <a:pt x="1727" y="125"/>
                    <a:pt x="1547" y="345"/>
                  </a:cubicBezTo>
                  <a:cubicBezTo>
                    <a:pt x="1489" y="345"/>
                    <a:pt x="1459" y="374"/>
                    <a:pt x="1401" y="374"/>
                  </a:cubicBezTo>
                  <a:cubicBezTo>
                    <a:pt x="1304" y="304"/>
                    <a:pt x="1193" y="268"/>
                    <a:pt x="1085" y="268"/>
                  </a:cubicBezTo>
                  <a:cubicBezTo>
                    <a:pt x="966" y="268"/>
                    <a:pt x="851" y="312"/>
                    <a:pt x="759" y="403"/>
                  </a:cubicBezTo>
                  <a:cubicBezTo>
                    <a:pt x="175" y="899"/>
                    <a:pt x="0" y="1717"/>
                    <a:pt x="321" y="2446"/>
                  </a:cubicBezTo>
                  <a:cubicBezTo>
                    <a:pt x="409" y="2592"/>
                    <a:pt x="555" y="2709"/>
                    <a:pt x="759" y="2709"/>
                  </a:cubicBezTo>
                  <a:cubicBezTo>
                    <a:pt x="883" y="2731"/>
                    <a:pt x="1009" y="2742"/>
                    <a:pt x="1135" y="2742"/>
                  </a:cubicBezTo>
                  <a:cubicBezTo>
                    <a:pt x="1512" y="2742"/>
                    <a:pt x="1890" y="2643"/>
                    <a:pt x="2218" y="2446"/>
                  </a:cubicBezTo>
                  <a:cubicBezTo>
                    <a:pt x="2306" y="2359"/>
                    <a:pt x="2393" y="2271"/>
                    <a:pt x="2452" y="2184"/>
                  </a:cubicBezTo>
                  <a:cubicBezTo>
                    <a:pt x="2831" y="2154"/>
                    <a:pt x="3152" y="1979"/>
                    <a:pt x="3386" y="1658"/>
                  </a:cubicBezTo>
                  <a:cubicBezTo>
                    <a:pt x="3502" y="1483"/>
                    <a:pt x="3473" y="1220"/>
                    <a:pt x="3327" y="1045"/>
                  </a:cubicBezTo>
                  <a:cubicBezTo>
                    <a:pt x="3298" y="1016"/>
                    <a:pt x="3269" y="987"/>
                    <a:pt x="3240" y="958"/>
                  </a:cubicBezTo>
                  <a:cubicBezTo>
                    <a:pt x="3211" y="578"/>
                    <a:pt x="2977" y="257"/>
                    <a:pt x="2656" y="82"/>
                  </a:cubicBezTo>
                  <a:cubicBezTo>
                    <a:pt x="2537" y="27"/>
                    <a:pt x="2408" y="1"/>
                    <a:pt x="2281"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60" name="Google Shape;660;g13edbe849d4_0_1252"/>
            <p:cNvSpPr/>
            <p:nvPr/>
          </p:nvSpPr>
          <p:spPr>
            <a:xfrm>
              <a:off x="5430850" y="861400"/>
              <a:ext cx="72275" cy="51275"/>
            </a:xfrm>
            <a:custGeom>
              <a:rect b="b" l="l" r="r" t="t"/>
              <a:pathLst>
                <a:path extrusionOk="0" h="2051" w="2891">
                  <a:moveTo>
                    <a:pt x="1956" y="1190"/>
                  </a:moveTo>
                  <a:cubicBezTo>
                    <a:pt x="1942" y="1204"/>
                    <a:pt x="1920" y="1212"/>
                    <a:pt x="1898" y="1212"/>
                  </a:cubicBezTo>
                  <a:cubicBezTo>
                    <a:pt x="1876" y="1212"/>
                    <a:pt x="1854" y="1204"/>
                    <a:pt x="1840" y="1190"/>
                  </a:cubicBezTo>
                  <a:close/>
                  <a:moveTo>
                    <a:pt x="1884" y="0"/>
                  </a:moveTo>
                  <a:cubicBezTo>
                    <a:pt x="1809" y="0"/>
                    <a:pt x="1734" y="17"/>
                    <a:pt x="1665" y="52"/>
                  </a:cubicBezTo>
                  <a:cubicBezTo>
                    <a:pt x="1373" y="197"/>
                    <a:pt x="1022" y="314"/>
                    <a:pt x="731" y="489"/>
                  </a:cubicBezTo>
                  <a:cubicBezTo>
                    <a:pt x="439" y="664"/>
                    <a:pt x="1" y="927"/>
                    <a:pt x="118" y="1365"/>
                  </a:cubicBezTo>
                  <a:cubicBezTo>
                    <a:pt x="118" y="1598"/>
                    <a:pt x="264" y="1803"/>
                    <a:pt x="468" y="1919"/>
                  </a:cubicBezTo>
                  <a:cubicBezTo>
                    <a:pt x="643" y="2007"/>
                    <a:pt x="840" y="2051"/>
                    <a:pt x="1037" y="2051"/>
                  </a:cubicBezTo>
                  <a:cubicBezTo>
                    <a:pt x="1234" y="2051"/>
                    <a:pt x="1431" y="2007"/>
                    <a:pt x="1606" y="1919"/>
                  </a:cubicBezTo>
                  <a:cubicBezTo>
                    <a:pt x="1986" y="1773"/>
                    <a:pt x="2511" y="1598"/>
                    <a:pt x="2715" y="1219"/>
                  </a:cubicBezTo>
                  <a:cubicBezTo>
                    <a:pt x="2890" y="840"/>
                    <a:pt x="2715" y="402"/>
                    <a:pt x="2336" y="256"/>
                  </a:cubicBezTo>
                  <a:cubicBezTo>
                    <a:pt x="2233" y="92"/>
                    <a:pt x="2059" y="0"/>
                    <a:pt x="1884"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61" name="Google Shape;661;g13edbe849d4_0_1252"/>
            <p:cNvSpPr/>
            <p:nvPr/>
          </p:nvSpPr>
          <p:spPr>
            <a:xfrm>
              <a:off x="5287325" y="732525"/>
              <a:ext cx="67675" cy="58000"/>
            </a:xfrm>
            <a:custGeom>
              <a:rect b="b" l="l" r="r" t="t"/>
              <a:pathLst>
                <a:path extrusionOk="0" h="2320" w="2707">
                  <a:moveTo>
                    <a:pt x="1457" y="0"/>
                  </a:moveTo>
                  <a:cubicBezTo>
                    <a:pt x="1331" y="0"/>
                    <a:pt x="1208" y="27"/>
                    <a:pt x="1102" y="70"/>
                  </a:cubicBezTo>
                  <a:cubicBezTo>
                    <a:pt x="518" y="128"/>
                    <a:pt x="22" y="449"/>
                    <a:pt x="22" y="1091"/>
                  </a:cubicBezTo>
                  <a:cubicBezTo>
                    <a:pt x="0" y="1838"/>
                    <a:pt x="665" y="2320"/>
                    <a:pt x="1343" y="2320"/>
                  </a:cubicBezTo>
                  <a:cubicBezTo>
                    <a:pt x="1593" y="2320"/>
                    <a:pt x="1845" y="2254"/>
                    <a:pt x="2065" y="2113"/>
                  </a:cubicBezTo>
                  <a:cubicBezTo>
                    <a:pt x="2561" y="1763"/>
                    <a:pt x="2707" y="1091"/>
                    <a:pt x="2444" y="537"/>
                  </a:cubicBezTo>
                  <a:cubicBezTo>
                    <a:pt x="2415" y="362"/>
                    <a:pt x="2269" y="216"/>
                    <a:pt x="2123" y="187"/>
                  </a:cubicBezTo>
                  <a:cubicBezTo>
                    <a:pt x="1948" y="70"/>
                    <a:pt x="1802" y="12"/>
                    <a:pt x="1598" y="12"/>
                  </a:cubicBezTo>
                  <a:cubicBezTo>
                    <a:pt x="1551" y="4"/>
                    <a:pt x="1504" y="0"/>
                    <a:pt x="1457"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62" name="Google Shape;662;g13edbe849d4_0_1252"/>
            <p:cNvSpPr/>
            <p:nvPr/>
          </p:nvSpPr>
          <p:spPr>
            <a:xfrm>
              <a:off x="5161625" y="857375"/>
              <a:ext cx="55475" cy="51225"/>
            </a:xfrm>
            <a:custGeom>
              <a:rect b="b" l="l" r="r" t="t"/>
              <a:pathLst>
                <a:path extrusionOk="0" h="2049" w="2219">
                  <a:moveTo>
                    <a:pt x="1022" y="1059"/>
                  </a:moveTo>
                  <a:cubicBezTo>
                    <a:pt x="1022" y="1059"/>
                    <a:pt x="993" y="1088"/>
                    <a:pt x="993" y="1088"/>
                  </a:cubicBezTo>
                  <a:lnTo>
                    <a:pt x="993" y="1059"/>
                  </a:lnTo>
                  <a:close/>
                  <a:moveTo>
                    <a:pt x="975" y="1"/>
                  </a:moveTo>
                  <a:cubicBezTo>
                    <a:pt x="807" y="1"/>
                    <a:pt x="642" y="57"/>
                    <a:pt x="497" y="154"/>
                  </a:cubicBezTo>
                  <a:cubicBezTo>
                    <a:pt x="292" y="271"/>
                    <a:pt x="117" y="475"/>
                    <a:pt x="30" y="709"/>
                  </a:cubicBezTo>
                  <a:cubicBezTo>
                    <a:pt x="1" y="796"/>
                    <a:pt x="1" y="913"/>
                    <a:pt x="30" y="1001"/>
                  </a:cubicBezTo>
                  <a:cubicBezTo>
                    <a:pt x="30" y="1088"/>
                    <a:pt x="30" y="1176"/>
                    <a:pt x="30" y="1263"/>
                  </a:cubicBezTo>
                  <a:cubicBezTo>
                    <a:pt x="114" y="1747"/>
                    <a:pt x="531" y="2049"/>
                    <a:pt x="976" y="2049"/>
                  </a:cubicBezTo>
                  <a:cubicBezTo>
                    <a:pt x="1149" y="2049"/>
                    <a:pt x="1326" y="2003"/>
                    <a:pt x="1489" y="1905"/>
                  </a:cubicBezTo>
                  <a:cubicBezTo>
                    <a:pt x="2131" y="1584"/>
                    <a:pt x="2219" y="680"/>
                    <a:pt x="1664" y="242"/>
                  </a:cubicBezTo>
                  <a:cubicBezTo>
                    <a:pt x="1577" y="183"/>
                    <a:pt x="1460" y="125"/>
                    <a:pt x="1372" y="96"/>
                  </a:cubicBezTo>
                  <a:cubicBezTo>
                    <a:pt x="1285" y="37"/>
                    <a:pt x="1168" y="8"/>
                    <a:pt x="1080" y="8"/>
                  </a:cubicBezTo>
                  <a:cubicBezTo>
                    <a:pt x="1045" y="3"/>
                    <a:pt x="1010" y="1"/>
                    <a:pt x="975"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63" name="Google Shape;663;g13edbe849d4_0_1252"/>
            <p:cNvSpPr/>
            <p:nvPr/>
          </p:nvSpPr>
          <p:spPr>
            <a:xfrm>
              <a:off x="5288575" y="945725"/>
              <a:ext cx="56625" cy="50200"/>
            </a:xfrm>
            <a:custGeom>
              <a:rect b="b" l="l" r="r" t="t"/>
              <a:pathLst>
                <a:path extrusionOk="0" h="2008" w="2265">
                  <a:moveTo>
                    <a:pt x="1597" y="0"/>
                  </a:moveTo>
                  <a:cubicBezTo>
                    <a:pt x="1571" y="0"/>
                    <a:pt x="1545" y="2"/>
                    <a:pt x="1518" y="6"/>
                  </a:cubicBezTo>
                  <a:cubicBezTo>
                    <a:pt x="1373" y="35"/>
                    <a:pt x="1227" y="64"/>
                    <a:pt x="1110" y="152"/>
                  </a:cubicBezTo>
                  <a:cubicBezTo>
                    <a:pt x="964" y="152"/>
                    <a:pt x="847" y="181"/>
                    <a:pt x="701" y="239"/>
                  </a:cubicBezTo>
                  <a:cubicBezTo>
                    <a:pt x="30" y="560"/>
                    <a:pt x="1" y="1523"/>
                    <a:pt x="672" y="1874"/>
                  </a:cubicBezTo>
                  <a:cubicBezTo>
                    <a:pt x="825" y="1963"/>
                    <a:pt x="995" y="2008"/>
                    <a:pt x="1165" y="2008"/>
                  </a:cubicBezTo>
                  <a:cubicBezTo>
                    <a:pt x="1383" y="2008"/>
                    <a:pt x="1601" y="1934"/>
                    <a:pt x="1781" y="1786"/>
                  </a:cubicBezTo>
                  <a:cubicBezTo>
                    <a:pt x="1898" y="1698"/>
                    <a:pt x="1985" y="1552"/>
                    <a:pt x="1985" y="1377"/>
                  </a:cubicBezTo>
                  <a:cubicBezTo>
                    <a:pt x="2015" y="1319"/>
                    <a:pt x="2044" y="1261"/>
                    <a:pt x="2073" y="1202"/>
                  </a:cubicBezTo>
                  <a:cubicBezTo>
                    <a:pt x="2102" y="1056"/>
                    <a:pt x="2102" y="910"/>
                    <a:pt x="2073" y="794"/>
                  </a:cubicBezTo>
                  <a:cubicBezTo>
                    <a:pt x="2265" y="410"/>
                    <a:pt x="1993" y="0"/>
                    <a:pt x="1597" y="0"/>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64" name="Google Shape;664;g13edbe849d4_0_1252"/>
            <p:cNvSpPr/>
            <p:nvPr/>
          </p:nvSpPr>
          <p:spPr>
            <a:xfrm>
              <a:off x="5163825" y="971550"/>
              <a:ext cx="56200" cy="49400"/>
            </a:xfrm>
            <a:custGeom>
              <a:rect b="b" l="l" r="r" t="t"/>
              <a:pathLst>
                <a:path extrusionOk="0" h="1976" w="2248">
                  <a:moveTo>
                    <a:pt x="1578" y="1"/>
                  </a:moveTo>
                  <a:cubicBezTo>
                    <a:pt x="1501" y="1"/>
                    <a:pt x="1421" y="17"/>
                    <a:pt x="1343" y="53"/>
                  </a:cubicBezTo>
                  <a:lnTo>
                    <a:pt x="350" y="461"/>
                  </a:lnTo>
                  <a:cubicBezTo>
                    <a:pt x="117" y="607"/>
                    <a:pt x="0" y="899"/>
                    <a:pt x="146" y="1162"/>
                  </a:cubicBezTo>
                  <a:cubicBezTo>
                    <a:pt x="223" y="1340"/>
                    <a:pt x="411" y="1430"/>
                    <a:pt x="594" y="1430"/>
                  </a:cubicBezTo>
                  <a:cubicBezTo>
                    <a:pt x="620" y="1430"/>
                    <a:pt x="646" y="1428"/>
                    <a:pt x="671" y="1424"/>
                  </a:cubicBezTo>
                  <a:lnTo>
                    <a:pt x="671" y="1453"/>
                  </a:lnTo>
                  <a:cubicBezTo>
                    <a:pt x="671" y="1750"/>
                    <a:pt x="922" y="1976"/>
                    <a:pt x="1198" y="1976"/>
                  </a:cubicBezTo>
                  <a:cubicBezTo>
                    <a:pt x="1275" y="1976"/>
                    <a:pt x="1354" y="1958"/>
                    <a:pt x="1430" y="1920"/>
                  </a:cubicBezTo>
                  <a:cubicBezTo>
                    <a:pt x="1956" y="1629"/>
                    <a:pt x="2247" y="1016"/>
                    <a:pt x="2102" y="403"/>
                  </a:cubicBezTo>
                  <a:cubicBezTo>
                    <a:pt x="2035" y="160"/>
                    <a:pt x="1819" y="1"/>
                    <a:pt x="1578"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665" name="Google Shape;665;g13edbe849d4_0_1252"/>
            <p:cNvSpPr/>
            <p:nvPr/>
          </p:nvSpPr>
          <p:spPr>
            <a:xfrm>
              <a:off x="5191550" y="772650"/>
              <a:ext cx="41600" cy="40500"/>
            </a:xfrm>
            <a:custGeom>
              <a:rect b="b" l="l" r="r" t="t"/>
              <a:pathLst>
                <a:path extrusionOk="0" h="1620" w="1664">
                  <a:moveTo>
                    <a:pt x="1124" y="1"/>
                  </a:moveTo>
                  <a:cubicBezTo>
                    <a:pt x="1090" y="1"/>
                    <a:pt x="1056" y="4"/>
                    <a:pt x="1022" y="12"/>
                  </a:cubicBezTo>
                  <a:cubicBezTo>
                    <a:pt x="730" y="41"/>
                    <a:pt x="496" y="216"/>
                    <a:pt x="350" y="479"/>
                  </a:cubicBezTo>
                  <a:lnTo>
                    <a:pt x="321" y="508"/>
                  </a:lnTo>
                  <a:lnTo>
                    <a:pt x="175" y="741"/>
                  </a:lnTo>
                  <a:cubicBezTo>
                    <a:pt x="0" y="1004"/>
                    <a:pt x="88" y="1325"/>
                    <a:pt x="321" y="1471"/>
                  </a:cubicBezTo>
                  <a:cubicBezTo>
                    <a:pt x="350" y="1500"/>
                    <a:pt x="409" y="1500"/>
                    <a:pt x="438" y="1529"/>
                  </a:cubicBezTo>
                  <a:cubicBezTo>
                    <a:pt x="526" y="1588"/>
                    <a:pt x="642" y="1617"/>
                    <a:pt x="730" y="1617"/>
                  </a:cubicBezTo>
                  <a:cubicBezTo>
                    <a:pt x="751" y="1619"/>
                    <a:pt x="773" y="1619"/>
                    <a:pt x="794" y="1619"/>
                  </a:cubicBezTo>
                  <a:cubicBezTo>
                    <a:pt x="1145" y="1619"/>
                    <a:pt x="1435" y="1393"/>
                    <a:pt x="1518" y="1062"/>
                  </a:cubicBezTo>
                  <a:cubicBezTo>
                    <a:pt x="1547" y="975"/>
                    <a:pt x="1547" y="887"/>
                    <a:pt x="1547" y="800"/>
                  </a:cubicBezTo>
                  <a:cubicBezTo>
                    <a:pt x="1635" y="683"/>
                    <a:pt x="1664" y="537"/>
                    <a:pt x="1635" y="391"/>
                  </a:cubicBezTo>
                  <a:cubicBezTo>
                    <a:pt x="1558" y="163"/>
                    <a:pt x="1350" y="1"/>
                    <a:pt x="1124" y="1"/>
                  </a:cubicBezTo>
                  <a:close/>
                </a:path>
              </a:pathLst>
            </a:custGeom>
            <a:solidFill>
              <a:schemeClr val="accent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sp>
        <p:nvSpPr>
          <p:cNvPr id="666" name="Google Shape;666;g13edbe849d4_0_1252"/>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Column - Horizontal">
  <p:cSld name="1 Column - Horizontal">
    <p:spTree>
      <p:nvGrpSpPr>
        <p:cNvPr id="667" name="Shape 667"/>
        <p:cNvGrpSpPr/>
        <p:nvPr/>
      </p:nvGrpSpPr>
      <p:grpSpPr>
        <a:xfrm>
          <a:off x="0" y="0"/>
          <a:ext cx="0" cy="0"/>
          <a:chOff x="0" y="0"/>
          <a:chExt cx="0" cy="0"/>
        </a:xfrm>
      </p:grpSpPr>
      <p:pic>
        <p:nvPicPr>
          <p:cNvPr id="668" name="Google Shape;668;g13edbe849d4_0_1292"/>
          <p:cNvPicPr preferRelativeResize="0"/>
          <p:nvPr/>
        </p:nvPicPr>
        <p:blipFill rotWithShape="1">
          <a:blip r:embed="rId2">
            <a:alphaModFix/>
          </a:blip>
          <a:srcRect b="0" l="0" r="0" t="0"/>
          <a:stretch/>
        </p:blipFill>
        <p:spPr>
          <a:xfrm>
            <a:off x="6478910" y="4223804"/>
            <a:ext cx="6624736" cy="473992"/>
          </a:xfrm>
          <a:prstGeom prst="rect">
            <a:avLst/>
          </a:prstGeom>
          <a:noFill/>
          <a:ln>
            <a:noFill/>
          </a:ln>
        </p:spPr>
      </p:pic>
      <p:sp>
        <p:nvSpPr>
          <p:cNvPr id="669" name="Google Shape;669;g13edbe849d4_0_1292"/>
          <p:cNvSpPr txBox="1"/>
          <p:nvPr>
            <p:ph idx="12" type="sldNum"/>
          </p:nvPr>
        </p:nvSpPr>
        <p:spPr>
          <a:xfrm>
            <a:off x="7618299" y="1327076"/>
            <a:ext cx="3037200" cy="547800"/>
          </a:xfrm>
          <a:prstGeom prst="rect">
            <a:avLst/>
          </a:prstGeom>
          <a:noFill/>
          <a:ln>
            <a:noFill/>
          </a:ln>
        </p:spPr>
        <p:txBody>
          <a:bodyPr anchorCtr="0" anchor="ctr" bIns="45700" lIns="91425" spcFirstLastPara="1" rIns="91425" wrap="square" tIns="45700">
            <a:normAutofit fontScale="92500" lnSpcReduction="20000"/>
          </a:bodyPr>
          <a:lstStyle>
            <a:lvl1pPr indent="0" lvl="0" marL="0" marR="0" rtl="0" algn="ctr">
              <a:spcBef>
                <a:spcPts val="0"/>
              </a:spcBef>
              <a:buNone/>
              <a:defRPr b="0" i="0" sz="4000" u="none" cap="none" strike="noStrike">
                <a:solidFill>
                  <a:srgbClr val="A5A5A5"/>
                </a:solidFill>
                <a:latin typeface="Arial"/>
                <a:ea typeface="Arial"/>
                <a:cs typeface="Arial"/>
                <a:sym typeface="Arial"/>
              </a:defRPr>
            </a:lvl1pPr>
            <a:lvl2pPr indent="0" lvl="1" marL="0" marR="0" rtl="0" algn="ctr">
              <a:spcBef>
                <a:spcPts val="0"/>
              </a:spcBef>
              <a:buNone/>
              <a:defRPr b="0" i="0" sz="4000" u="none" cap="none" strike="noStrike">
                <a:solidFill>
                  <a:srgbClr val="A5A5A5"/>
                </a:solidFill>
                <a:latin typeface="Arial"/>
                <a:ea typeface="Arial"/>
                <a:cs typeface="Arial"/>
                <a:sym typeface="Arial"/>
              </a:defRPr>
            </a:lvl2pPr>
            <a:lvl3pPr indent="0" lvl="2" marL="0" marR="0" rtl="0" algn="ctr">
              <a:spcBef>
                <a:spcPts val="0"/>
              </a:spcBef>
              <a:buNone/>
              <a:defRPr b="0" i="0" sz="4000" u="none" cap="none" strike="noStrike">
                <a:solidFill>
                  <a:srgbClr val="A5A5A5"/>
                </a:solidFill>
                <a:latin typeface="Arial"/>
                <a:ea typeface="Arial"/>
                <a:cs typeface="Arial"/>
                <a:sym typeface="Arial"/>
              </a:defRPr>
            </a:lvl3pPr>
            <a:lvl4pPr indent="0" lvl="3" marL="0" marR="0" rtl="0" algn="ctr">
              <a:spcBef>
                <a:spcPts val="0"/>
              </a:spcBef>
              <a:buNone/>
              <a:defRPr b="0" i="0" sz="4000" u="none" cap="none" strike="noStrike">
                <a:solidFill>
                  <a:srgbClr val="A5A5A5"/>
                </a:solidFill>
                <a:latin typeface="Arial"/>
                <a:ea typeface="Arial"/>
                <a:cs typeface="Arial"/>
                <a:sym typeface="Arial"/>
              </a:defRPr>
            </a:lvl4pPr>
            <a:lvl5pPr indent="0" lvl="4" marL="0" marR="0" rtl="0" algn="ctr">
              <a:spcBef>
                <a:spcPts val="0"/>
              </a:spcBef>
              <a:buNone/>
              <a:defRPr b="0" i="0" sz="4000" u="none" cap="none" strike="noStrike">
                <a:solidFill>
                  <a:srgbClr val="A5A5A5"/>
                </a:solidFill>
                <a:latin typeface="Arial"/>
                <a:ea typeface="Arial"/>
                <a:cs typeface="Arial"/>
                <a:sym typeface="Arial"/>
              </a:defRPr>
            </a:lvl5pPr>
            <a:lvl6pPr indent="0" lvl="5" marL="0" marR="0" rtl="0" algn="ctr">
              <a:spcBef>
                <a:spcPts val="0"/>
              </a:spcBef>
              <a:buNone/>
              <a:defRPr b="0" i="0" sz="4000" u="none" cap="none" strike="noStrike">
                <a:solidFill>
                  <a:srgbClr val="A5A5A5"/>
                </a:solidFill>
                <a:latin typeface="Arial"/>
                <a:ea typeface="Arial"/>
                <a:cs typeface="Arial"/>
                <a:sym typeface="Arial"/>
              </a:defRPr>
            </a:lvl6pPr>
            <a:lvl7pPr indent="0" lvl="6" marL="0" marR="0" rtl="0" algn="ctr">
              <a:spcBef>
                <a:spcPts val="0"/>
              </a:spcBef>
              <a:buNone/>
              <a:defRPr b="0" i="0" sz="4000" u="none" cap="none" strike="noStrike">
                <a:solidFill>
                  <a:srgbClr val="A5A5A5"/>
                </a:solidFill>
                <a:latin typeface="Arial"/>
                <a:ea typeface="Arial"/>
                <a:cs typeface="Arial"/>
                <a:sym typeface="Arial"/>
              </a:defRPr>
            </a:lvl7pPr>
            <a:lvl8pPr indent="0" lvl="7" marL="0" marR="0" rtl="0" algn="ctr">
              <a:spcBef>
                <a:spcPts val="0"/>
              </a:spcBef>
              <a:buNone/>
              <a:defRPr b="0" i="0" sz="4000" u="none" cap="none" strike="noStrike">
                <a:solidFill>
                  <a:srgbClr val="A5A5A5"/>
                </a:solidFill>
                <a:latin typeface="Arial"/>
                <a:ea typeface="Arial"/>
                <a:cs typeface="Arial"/>
                <a:sym typeface="Arial"/>
              </a:defRPr>
            </a:lvl8pPr>
            <a:lvl9pPr indent="0" lvl="8" marL="0" marR="0" rtl="0" algn="ctr">
              <a:spcBef>
                <a:spcPts val="0"/>
              </a:spcBef>
              <a:buNone/>
              <a:defRPr b="0" i="0" sz="4000" u="none" cap="none" strike="noStrike">
                <a:solidFill>
                  <a:srgbClr val="A5A5A5"/>
                </a:solidFill>
                <a:latin typeface="Arial"/>
                <a:ea typeface="Arial"/>
                <a:cs typeface="Arial"/>
                <a:sym typeface="Arial"/>
              </a:defRPr>
            </a:lvl9pPr>
          </a:lstStyle>
          <a:p>
            <a:pPr indent="0" lvl="0" marL="0" rtl="0" algn="ctr">
              <a:spcBef>
                <a:spcPts val="0"/>
              </a:spcBef>
              <a:spcAft>
                <a:spcPts val="0"/>
              </a:spcAft>
              <a:buNone/>
            </a:pPr>
            <a:r>
              <a:rPr lang="zh-TW"/>
              <a:t>SLIDE </a:t>
            </a:r>
            <a:fld id="{00000000-1234-1234-1234-123412341234}" type="slidenum">
              <a:rPr lang="zh-TW"/>
              <a:t>‹#›</a:t>
            </a:fld>
            <a:endParaRPr/>
          </a:p>
        </p:txBody>
      </p:sp>
      <p:sp>
        <p:nvSpPr>
          <p:cNvPr id="670" name="Google Shape;670;g13edbe849d4_0_1292"/>
          <p:cNvSpPr txBox="1"/>
          <p:nvPr>
            <p:ph idx="1" type="body"/>
          </p:nvPr>
        </p:nvSpPr>
        <p:spPr>
          <a:xfrm>
            <a:off x="934294" y="3631332"/>
            <a:ext cx="16427100" cy="1080000"/>
          </a:xfrm>
          <a:prstGeom prst="rect">
            <a:avLst/>
          </a:prstGeom>
          <a:noFill/>
          <a:ln>
            <a:noFill/>
          </a:ln>
        </p:spPr>
        <p:txBody>
          <a:bodyPr anchorCtr="0" anchor="ctr" bIns="81625" lIns="163275" spcFirstLastPara="1" rIns="163275" wrap="square" tIns="81625">
            <a:normAutofit/>
          </a:bodyPr>
          <a:lstStyle>
            <a:lvl1pPr indent="-609600" lvl="0" marL="457200" rtl="0" algn="ctr">
              <a:spcBef>
                <a:spcPts val="1200"/>
              </a:spcBef>
              <a:spcAft>
                <a:spcPts val="0"/>
              </a:spcAft>
              <a:buClr>
                <a:srgbClr val="525252"/>
              </a:buClr>
              <a:buSzPts val="6000"/>
              <a:buFont typeface="Arial"/>
              <a:buChar char="●"/>
              <a:defRPr sz="6000">
                <a:solidFill>
                  <a:srgbClr val="525252"/>
                </a:solidFill>
                <a:latin typeface="Arial"/>
                <a:ea typeface="Arial"/>
                <a:cs typeface="Arial"/>
                <a:sym typeface="Arial"/>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71" name="Google Shape;671;g13edbe849d4_0_1292"/>
          <p:cNvSpPr txBox="1"/>
          <p:nvPr>
            <p:ph idx="2" type="body"/>
          </p:nvPr>
        </p:nvSpPr>
        <p:spPr>
          <a:xfrm>
            <a:off x="943658" y="4913820"/>
            <a:ext cx="16417800" cy="2750100"/>
          </a:xfrm>
          <a:prstGeom prst="rect">
            <a:avLst/>
          </a:prstGeom>
          <a:noFill/>
          <a:ln>
            <a:noFill/>
          </a:ln>
        </p:spPr>
        <p:txBody>
          <a:bodyPr anchorCtr="0" anchor="t" bIns="81625" lIns="163275" spcFirstLastPara="1" rIns="163275" wrap="square" tIns="81625">
            <a:normAutofit/>
          </a:bodyPr>
          <a:lstStyle>
            <a:lvl1pPr indent="-355600" lvl="0" marL="457200" rtl="0" algn="ctr">
              <a:spcBef>
                <a:spcPts val="400"/>
              </a:spcBef>
              <a:spcAft>
                <a:spcPts val="0"/>
              </a:spcAft>
              <a:buClr>
                <a:schemeClr val="dk2"/>
              </a:buClr>
              <a:buSzPts val="2000"/>
              <a:buFont typeface="Encode Sans Light"/>
              <a:buChar char="●"/>
              <a:defRPr sz="2000">
                <a:solidFill>
                  <a:schemeClr val="dk2"/>
                </a:solidFill>
                <a:latin typeface="Encode Sans Light"/>
                <a:ea typeface="Encode Sans Light"/>
                <a:cs typeface="Encode Sans Light"/>
                <a:sym typeface="Encode Sans Light"/>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pic>
        <p:nvPicPr>
          <p:cNvPr id="672" name="Google Shape;672;g13edbe849d4_0_1292"/>
          <p:cNvPicPr preferRelativeResize="0"/>
          <p:nvPr/>
        </p:nvPicPr>
        <p:blipFill rotWithShape="1">
          <a:blip r:embed="rId3">
            <a:alphaModFix/>
          </a:blip>
          <a:srcRect b="0" l="0" r="0" t="0"/>
          <a:stretch/>
        </p:blipFill>
        <p:spPr>
          <a:xfrm>
            <a:off x="5470798" y="946049"/>
            <a:ext cx="10058399" cy="699964"/>
          </a:xfrm>
          <a:prstGeom prst="rect">
            <a:avLst/>
          </a:prstGeom>
          <a:noFill/>
          <a:ln>
            <a:noFill/>
          </a:ln>
        </p:spPr>
      </p:pic>
      <p:pic>
        <p:nvPicPr>
          <p:cNvPr id="673" name="Google Shape;673;g13edbe849d4_0_1292"/>
          <p:cNvPicPr preferRelativeResize="0"/>
          <p:nvPr/>
        </p:nvPicPr>
        <p:blipFill rotWithShape="1">
          <a:blip r:embed="rId2">
            <a:alphaModFix/>
          </a:blip>
          <a:srcRect b="0" l="0" r="0" t="0"/>
          <a:stretch/>
        </p:blipFill>
        <p:spPr>
          <a:xfrm>
            <a:off x="3670598" y="973757"/>
            <a:ext cx="10058401" cy="719666"/>
          </a:xfrm>
          <a:prstGeom prst="rect">
            <a:avLst/>
          </a:prstGeom>
          <a:noFill/>
          <a:ln>
            <a:noFill/>
          </a:ln>
        </p:spPr>
      </p:pic>
      <p:sp>
        <p:nvSpPr>
          <p:cNvPr id="674" name="Google Shape;674;g13edbe849d4_0_1292"/>
          <p:cNvSpPr txBox="1"/>
          <p:nvPr>
            <p:ph type="title"/>
          </p:nvPr>
        </p:nvSpPr>
        <p:spPr>
          <a:xfrm>
            <a:off x="-1" y="318964"/>
            <a:ext cx="18286500" cy="987000"/>
          </a:xfrm>
          <a:prstGeom prst="rect">
            <a:avLst/>
          </a:prstGeom>
          <a:noFill/>
          <a:ln>
            <a:noFill/>
          </a:ln>
        </p:spPr>
        <p:txBody>
          <a:bodyPr anchorCtr="0" anchor="ctr" bIns="81625" lIns="163275" spcFirstLastPara="1" rIns="163275" wrap="square" tIns="81625">
            <a:noAutofit/>
          </a:bodyPr>
          <a:lstStyle>
            <a:lvl1pPr lvl="0" rtl="0" algn="ctr">
              <a:spcBef>
                <a:spcPts val="0"/>
              </a:spcBef>
              <a:spcAft>
                <a:spcPts val="0"/>
              </a:spcAft>
              <a:buClr>
                <a:schemeClr val="dk1"/>
              </a:buClr>
              <a:buSzPts val="8800"/>
              <a:buFont typeface="Arial"/>
              <a:buNone/>
              <a:defRPr sz="8800"/>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673"/>
                                        </p:tgtEl>
                                        <p:attrNameLst>
                                          <p:attrName>style.visibility</p:attrName>
                                        </p:attrNameLst>
                                      </p:cBhvr>
                                      <p:to>
                                        <p:strVal val="visible"/>
                                      </p:to>
                                    </p:set>
                                    <p:anim calcmode="lin" valueType="num">
                                      <p:cBhvr additive="base">
                                        <p:cTn dur="500"/>
                                        <p:tgtEl>
                                          <p:spTgt spid="673"/>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672"/>
                                        </p:tgtEl>
                                        <p:attrNameLst>
                                          <p:attrName>style.visibility</p:attrName>
                                        </p:attrNameLst>
                                      </p:cBhvr>
                                      <p:to>
                                        <p:strVal val="visible"/>
                                      </p:to>
                                    </p:set>
                                    <p:anim calcmode="lin" valueType="num">
                                      <p:cBhvr additive="base">
                                        <p:cTn dur="500"/>
                                        <p:tgtEl>
                                          <p:spTgt spid="672"/>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1">
                                  <p:stCondLst>
                                    <p:cond delay="250"/>
                                  </p:stCondLst>
                                  <p:childTnLst>
                                    <p:set>
                                      <p:cBhvr>
                                        <p:cTn dur="1" fill="hold">
                                          <p:stCondLst>
                                            <p:cond delay="0"/>
                                          </p:stCondLst>
                                        </p:cTn>
                                        <p:tgtEl>
                                          <p:spTgt spid="674"/>
                                        </p:tgtEl>
                                        <p:attrNameLst>
                                          <p:attrName>style.visibility</p:attrName>
                                        </p:attrNameLst>
                                      </p:cBhvr>
                                      <p:to>
                                        <p:strVal val="visible"/>
                                      </p:to>
                                    </p:set>
                                    <p:anim calcmode="lin" valueType="num">
                                      <p:cBhvr additive="base">
                                        <p:cTn dur="500"/>
                                        <p:tgtEl>
                                          <p:spTgt spid="67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2">
                                  <p:stCondLst>
                                    <p:cond delay="250"/>
                                  </p:stCondLst>
                                  <p:childTnLst>
                                    <p:set>
                                      <p:cBhvr>
                                        <p:cTn dur="1" fill="hold">
                                          <p:stCondLst>
                                            <p:cond delay="0"/>
                                          </p:stCondLst>
                                        </p:cTn>
                                        <p:tgtEl>
                                          <p:spTgt spid="669"/>
                                        </p:tgtEl>
                                        <p:attrNameLst>
                                          <p:attrName>style.visibility</p:attrName>
                                        </p:attrNameLst>
                                      </p:cBhvr>
                                      <p:to>
                                        <p:strVal val="visible"/>
                                      </p:to>
                                    </p:set>
                                    <p:anim calcmode="lin" valueType="num">
                                      <p:cBhvr additive="base">
                                        <p:cTn dur="500"/>
                                        <p:tgtEl>
                                          <p:spTgt spid="669"/>
                                        </p:tgtEl>
                                        <p:attrNameLst>
                                          <p:attrName>ppt_x</p:attrName>
                                        </p:attrNameLst>
                                      </p:cBhvr>
                                      <p:tavLst>
                                        <p:tav fmla="" tm="0">
                                          <p:val>
                                            <p:strVal val="#ppt_x+1"/>
                                          </p:val>
                                        </p:tav>
                                        <p:tav fmla="" tm="100000">
                                          <p:val>
                                            <p:strVal val="#ppt_x"/>
                                          </p:val>
                                        </p:tav>
                                      </p:tavLst>
                                    </p:anim>
                                  </p:childTnLst>
                                </p:cTn>
                              </p:par>
                            </p:childTnLst>
                          </p:cTn>
                        </p:par>
                        <p:par>
                          <p:cTn fill="hold">
                            <p:stCondLst>
                              <p:cond delay="500"/>
                            </p:stCondLst>
                            <p:childTnLst>
                              <p:par>
                                <p:cTn fill="hold" nodeType="afterEffect" presetClass="entr" presetID="2" presetSubtype="8">
                                  <p:stCondLst>
                                    <p:cond delay="0"/>
                                  </p:stCondLst>
                                  <p:childTnLst>
                                    <p:set>
                                      <p:cBhvr>
                                        <p:cTn dur="1" fill="hold">
                                          <p:stCondLst>
                                            <p:cond delay="0"/>
                                          </p:stCondLst>
                                        </p:cTn>
                                        <p:tgtEl>
                                          <p:spTgt spid="668"/>
                                        </p:tgtEl>
                                        <p:attrNameLst>
                                          <p:attrName>style.visibility</p:attrName>
                                        </p:attrNameLst>
                                      </p:cBhvr>
                                      <p:to>
                                        <p:strVal val="visible"/>
                                      </p:to>
                                    </p:set>
                                    <p:anim calcmode="lin" valueType="num">
                                      <p:cBhvr additive="base">
                                        <p:cTn dur="500"/>
                                        <p:tgtEl>
                                          <p:spTgt spid="668"/>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670">
                                            <p:txEl>
                                              <p:pRg end="0" st="0"/>
                                            </p:txEl>
                                          </p:spTgt>
                                        </p:tgtEl>
                                        <p:attrNameLst>
                                          <p:attrName>style.visibility</p:attrName>
                                        </p:attrNameLst>
                                      </p:cBhvr>
                                      <p:to>
                                        <p:strVal val="visible"/>
                                      </p:to>
                                    </p:set>
                                    <p:anim calcmode="lin" valueType="num">
                                      <p:cBhvr additive="base">
                                        <p:cTn dur="500"/>
                                        <p:tgtEl>
                                          <p:spTgt spid="670">
                                            <p:txEl>
                                              <p:pRg end="0" st="0"/>
                                            </p:txEl>
                                          </p:spTgt>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670">
                                            <p:txEl>
                                              <p:pRg end="1" st="1"/>
                                            </p:txEl>
                                          </p:spTgt>
                                        </p:tgtEl>
                                        <p:attrNameLst>
                                          <p:attrName>style.visibility</p:attrName>
                                        </p:attrNameLst>
                                      </p:cBhvr>
                                      <p:to>
                                        <p:strVal val="visible"/>
                                      </p:to>
                                    </p:set>
                                    <p:anim calcmode="lin" valueType="num">
                                      <p:cBhvr additive="base">
                                        <p:cTn dur="500"/>
                                        <p:tgtEl>
                                          <p:spTgt spid="670">
                                            <p:txEl>
                                              <p:pRg end="1" st="1"/>
                                            </p:txEl>
                                          </p:spTgt>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670">
                                            <p:txEl>
                                              <p:pRg end="2" st="2"/>
                                            </p:txEl>
                                          </p:spTgt>
                                        </p:tgtEl>
                                        <p:attrNameLst>
                                          <p:attrName>style.visibility</p:attrName>
                                        </p:attrNameLst>
                                      </p:cBhvr>
                                      <p:to>
                                        <p:strVal val="visible"/>
                                      </p:to>
                                    </p:set>
                                    <p:anim calcmode="lin" valueType="num">
                                      <p:cBhvr additive="base">
                                        <p:cTn dur="500"/>
                                        <p:tgtEl>
                                          <p:spTgt spid="670">
                                            <p:txEl>
                                              <p:pRg end="2" st="2"/>
                                            </p:txEl>
                                          </p:spTgt>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670">
                                            <p:txEl>
                                              <p:pRg end="3" st="3"/>
                                            </p:txEl>
                                          </p:spTgt>
                                        </p:tgtEl>
                                        <p:attrNameLst>
                                          <p:attrName>style.visibility</p:attrName>
                                        </p:attrNameLst>
                                      </p:cBhvr>
                                      <p:to>
                                        <p:strVal val="visible"/>
                                      </p:to>
                                    </p:set>
                                    <p:anim calcmode="lin" valueType="num">
                                      <p:cBhvr additive="base">
                                        <p:cTn dur="500"/>
                                        <p:tgtEl>
                                          <p:spTgt spid="670">
                                            <p:txEl>
                                              <p:pRg end="3" st="3"/>
                                            </p:txEl>
                                          </p:spTgt>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670">
                                            <p:txEl>
                                              <p:pRg end="4" st="4"/>
                                            </p:txEl>
                                          </p:spTgt>
                                        </p:tgtEl>
                                        <p:attrNameLst>
                                          <p:attrName>style.visibility</p:attrName>
                                        </p:attrNameLst>
                                      </p:cBhvr>
                                      <p:to>
                                        <p:strVal val="visible"/>
                                      </p:to>
                                    </p:set>
                                    <p:anim calcmode="lin" valueType="num">
                                      <p:cBhvr additive="base">
                                        <p:cTn dur="500"/>
                                        <p:tgtEl>
                                          <p:spTgt spid="670">
                                            <p:txEl>
                                              <p:pRg end="4" st="4"/>
                                            </p:txEl>
                                          </p:spTgt>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670">
                                            <p:txEl>
                                              <p:pRg end="5" st="5"/>
                                            </p:txEl>
                                          </p:spTgt>
                                        </p:tgtEl>
                                        <p:attrNameLst>
                                          <p:attrName>style.visibility</p:attrName>
                                        </p:attrNameLst>
                                      </p:cBhvr>
                                      <p:to>
                                        <p:strVal val="visible"/>
                                      </p:to>
                                    </p:set>
                                    <p:anim calcmode="lin" valueType="num">
                                      <p:cBhvr additive="base">
                                        <p:cTn dur="500"/>
                                        <p:tgtEl>
                                          <p:spTgt spid="670">
                                            <p:txEl>
                                              <p:pRg end="5" st="5"/>
                                            </p:txEl>
                                          </p:spTgt>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670">
                                            <p:txEl>
                                              <p:pRg end="6" st="6"/>
                                            </p:txEl>
                                          </p:spTgt>
                                        </p:tgtEl>
                                        <p:attrNameLst>
                                          <p:attrName>style.visibility</p:attrName>
                                        </p:attrNameLst>
                                      </p:cBhvr>
                                      <p:to>
                                        <p:strVal val="visible"/>
                                      </p:to>
                                    </p:set>
                                    <p:anim calcmode="lin" valueType="num">
                                      <p:cBhvr additive="base">
                                        <p:cTn dur="500"/>
                                        <p:tgtEl>
                                          <p:spTgt spid="670">
                                            <p:txEl>
                                              <p:pRg end="6" st="6"/>
                                            </p:txEl>
                                          </p:spTgt>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670">
                                            <p:txEl>
                                              <p:pRg end="7" st="7"/>
                                            </p:txEl>
                                          </p:spTgt>
                                        </p:tgtEl>
                                        <p:attrNameLst>
                                          <p:attrName>style.visibility</p:attrName>
                                        </p:attrNameLst>
                                      </p:cBhvr>
                                      <p:to>
                                        <p:strVal val="visible"/>
                                      </p:to>
                                    </p:set>
                                    <p:anim calcmode="lin" valueType="num">
                                      <p:cBhvr additive="base">
                                        <p:cTn dur="500"/>
                                        <p:tgtEl>
                                          <p:spTgt spid="670">
                                            <p:txEl>
                                              <p:pRg end="7" st="7"/>
                                            </p:txEl>
                                          </p:spTgt>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670">
                                            <p:txEl>
                                              <p:pRg end="8" st="8"/>
                                            </p:txEl>
                                          </p:spTgt>
                                        </p:tgtEl>
                                        <p:attrNameLst>
                                          <p:attrName>style.visibility</p:attrName>
                                        </p:attrNameLst>
                                      </p:cBhvr>
                                      <p:to>
                                        <p:strVal val="visible"/>
                                      </p:to>
                                    </p:set>
                                    <p:anim calcmode="lin" valueType="num">
                                      <p:cBhvr additive="base">
                                        <p:cTn dur="500"/>
                                        <p:tgtEl>
                                          <p:spTgt spid="670">
                                            <p:txEl>
                                              <p:pRg end="8" st="8"/>
                                            </p:txEl>
                                          </p:spTgt>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4">
                                  <p:stCondLst>
                                    <p:cond delay="0"/>
                                  </p:stCondLst>
                                  <p:childTnLst>
                                    <p:set>
                                      <p:cBhvr>
                                        <p:cTn dur="1" fill="hold">
                                          <p:stCondLst>
                                            <p:cond delay="0"/>
                                          </p:stCondLst>
                                        </p:cTn>
                                        <p:tgtEl>
                                          <p:spTgt spid="671">
                                            <p:txEl>
                                              <p:pRg end="0" st="0"/>
                                            </p:txEl>
                                          </p:spTgt>
                                        </p:tgtEl>
                                        <p:attrNameLst>
                                          <p:attrName>style.visibility</p:attrName>
                                        </p:attrNameLst>
                                      </p:cBhvr>
                                      <p:to>
                                        <p:strVal val="visible"/>
                                      </p:to>
                                    </p:set>
                                    <p:anim calcmode="lin" valueType="num">
                                      <p:cBhvr additive="base">
                                        <p:cTn dur="500"/>
                                        <p:tgtEl>
                                          <p:spTgt spid="671">
                                            <p:txEl>
                                              <p:pRg end="0" st="0"/>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71">
                                            <p:txEl>
                                              <p:pRg end="1" st="1"/>
                                            </p:txEl>
                                          </p:spTgt>
                                        </p:tgtEl>
                                        <p:attrNameLst>
                                          <p:attrName>style.visibility</p:attrName>
                                        </p:attrNameLst>
                                      </p:cBhvr>
                                      <p:to>
                                        <p:strVal val="visible"/>
                                      </p:to>
                                    </p:set>
                                    <p:anim calcmode="lin" valueType="num">
                                      <p:cBhvr additive="base">
                                        <p:cTn dur="500"/>
                                        <p:tgtEl>
                                          <p:spTgt spid="671">
                                            <p:txEl>
                                              <p:pRg end="1" st="1"/>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71">
                                            <p:txEl>
                                              <p:pRg end="2" st="2"/>
                                            </p:txEl>
                                          </p:spTgt>
                                        </p:tgtEl>
                                        <p:attrNameLst>
                                          <p:attrName>style.visibility</p:attrName>
                                        </p:attrNameLst>
                                      </p:cBhvr>
                                      <p:to>
                                        <p:strVal val="visible"/>
                                      </p:to>
                                    </p:set>
                                    <p:anim calcmode="lin" valueType="num">
                                      <p:cBhvr additive="base">
                                        <p:cTn dur="500"/>
                                        <p:tgtEl>
                                          <p:spTgt spid="671">
                                            <p:txEl>
                                              <p:pRg end="2" st="2"/>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71">
                                            <p:txEl>
                                              <p:pRg end="3" st="3"/>
                                            </p:txEl>
                                          </p:spTgt>
                                        </p:tgtEl>
                                        <p:attrNameLst>
                                          <p:attrName>style.visibility</p:attrName>
                                        </p:attrNameLst>
                                      </p:cBhvr>
                                      <p:to>
                                        <p:strVal val="visible"/>
                                      </p:to>
                                    </p:set>
                                    <p:anim calcmode="lin" valueType="num">
                                      <p:cBhvr additive="base">
                                        <p:cTn dur="500"/>
                                        <p:tgtEl>
                                          <p:spTgt spid="671">
                                            <p:txEl>
                                              <p:pRg end="3" st="3"/>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71">
                                            <p:txEl>
                                              <p:pRg end="4" st="4"/>
                                            </p:txEl>
                                          </p:spTgt>
                                        </p:tgtEl>
                                        <p:attrNameLst>
                                          <p:attrName>style.visibility</p:attrName>
                                        </p:attrNameLst>
                                      </p:cBhvr>
                                      <p:to>
                                        <p:strVal val="visible"/>
                                      </p:to>
                                    </p:set>
                                    <p:anim calcmode="lin" valueType="num">
                                      <p:cBhvr additive="base">
                                        <p:cTn dur="500"/>
                                        <p:tgtEl>
                                          <p:spTgt spid="671">
                                            <p:txEl>
                                              <p:pRg end="4" st="4"/>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71">
                                            <p:txEl>
                                              <p:pRg end="5" st="5"/>
                                            </p:txEl>
                                          </p:spTgt>
                                        </p:tgtEl>
                                        <p:attrNameLst>
                                          <p:attrName>style.visibility</p:attrName>
                                        </p:attrNameLst>
                                      </p:cBhvr>
                                      <p:to>
                                        <p:strVal val="visible"/>
                                      </p:to>
                                    </p:set>
                                    <p:anim calcmode="lin" valueType="num">
                                      <p:cBhvr additive="base">
                                        <p:cTn dur="500"/>
                                        <p:tgtEl>
                                          <p:spTgt spid="671">
                                            <p:txEl>
                                              <p:pRg end="5" st="5"/>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71">
                                            <p:txEl>
                                              <p:pRg end="6" st="6"/>
                                            </p:txEl>
                                          </p:spTgt>
                                        </p:tgtEl>
                                        <p:attrNameLst>
                                          <p:attrName>style.visibility</p:attrName>
                                        </p:attrNameLst>
                                      </p:cBhvr>
                                      <p:to>
                                        <p:strVal val="visible"/>
                                      </p:to>
                                    </p:set>
                                    <p:anim calcmode="lin" valueType="num">
                                      <p:cBhvr additive="base">
                                        <p:cTn dur="500"/>
                                        <p:tgtEl>
                                          <p:spTgt spid="671">
                                            <p:txEl>
                                              <p:pRg end="6" st="6"/>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71">
                                            <p:txEl>
                                              <p:pRg end="7" st="7"/>
                                            </p:txEl>
                                          </p:spTgt>
                                        </p:tgtEl>
                                        <p:attrNameLst>
                                          <p:attrName>style.visibility</p:attrName>
                                        </p:attrNameLst>
                                      </p:cBhvr>
                                      <p:to>
                                        <p:strVal val="visible"/>
                                      </p:to>
                                    </p:set>
                                    <p:anim calcmode="lin" valueType="num">
                                      <p:cBhvr additive="base">
                                        <p:cTn dur="500"/>
                                        <p:tgtEl>
                                          <p:spTgt spid="671">
                                            <p:txEl>
                                              <p:pRg end="7" st="7"/>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71">
                                            <p:txEl>
                                              <p:pRg end="8" st="8"/>
                                            </p:txEl>
                                          </p:spTgt>
                                        </p:tgtEl>
                                        <p:attrNameLst>
                                          <p:attrName>style.visibility</p:attrName>
                                        </p:attrNameLst>
                                      </p:cBhvr>
                                      <p:to>
                                        <p:strVal val="visible"/>
                                      </p:to>
                                    </p:set>
                                    <p:anim calcmode="lin" valueType="num">
                                      <p:cBhvr additive="base">
                                        <p:cTn dur="500"/>
                                        <p:tgtEl>
                                          <p:spTgt spid="671">
                                            <p:txEl>
                                              <p:pRg end="8" st="8"/>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nank You">
  <p:cSld name="Tnank You">
    <p:spTree>
      <p:nvGrpSpPr>
        <p:cNvPr id="675" name="Shape 675"/>
        <p:cNvGrpSpPr/>
        <p:nvPr/>
      </p:nvGrpSpPr>
      <p:grpSpPr>
        <a:xfrm>
          <a:off x="0" y="0"/>
          <a:ext cx="0" cy="0"/>
          <a:chOff x="0" y="0"/>
          <a:chExt cx="0" cy="0"/>
        </a:xfrm>
      </p:grpSpPr>
      <p:sp>
        <p:nvSpPr>
          <p:cNvPr id="676" name="Google Shape;676;g13edbe849d4_0_1300"/>
          <p:cNvSpPr txBox="1"/>
          <p:nvPr>
            <p:ph idx="1" type="subTitle"/>
          </p:nvPr>
        </p:nvSpPr>
        <p:spPr>
          <a:xfrm>
            <a:off x="2302446" y="5719564"/>
            <a:ext cx="13681500" cy="1584300"/>
          </a:xfrm>
          <a:prstGeom prst="rect">
            <a:avLst/>
          </a:prstGeom>
          <a:noFill/>
          <a:ln>
            <a:noFill/>
          </a:ln>
        </p:spPr>
        <p:txBody>
          <a:bodyPr anchorCtr="0" anchor="t" bIns="81625" lIns="163275" spcFirstLastPara="1" rIns="163275" wrap="square" tIns="81625">
            <a:noAutofit/>
          </a:bodyPr>
          <a:lstStyle>
            <a:lvl1pPr lvl="0" rtl="0" algn="ctr">
              <a:lnSpc>
                <a:spcPct val="83333"/>
              </a:lnSpc>
              <a:spcBef>
                <a:spcPts val="720"/>
              </a:spcBef>
              <a:spcAft>
                <a:spcPts val="0"/>
              </a:spcAft>
              <a:buClr>
                <a:schemeClr val="accent1"/>
              </a:buClr>
              <a:buSzPts val="3600"/>
              <a:buFont typeface="Arial"/>
              <a:buNone/>
              <a:defRPr i="0" sz="3600">
                <a:solidFill>
                  <a:schemeClr val="accent1"/>
                </a:solidFill>
                <a:latin typeface="Arial"/>
                <a:ea typeface="Arial"/>
                <a:cs typeface="Arial"/>
                <a:sym typeface="Arial"/>
              </a:defRPr>
            </a:lvl1pPr>
            <a:lvl2pPr lvl="1" rtl="0" algn="ctr">
              <a:spcBef>
                <a:spcPts val="480"/>
              </a:spcBef>
              <a:spcAft>
                <a:spcPts val="0"/>
              </a:spcAft>
              <a:buClr>
                <a:srgbClr val="909090"/>
              </a:buClr>
              <a:buSzPts val="2400"/>
              <a:buFont typeface="Encode Sans Light"/>
              <a:buNone/>
              <a:defRPr>
                <a:solidFill>
                  <a:srgbClr val="909090"/>
                </a:solidFill>
              </a:defRPr>
            </a:lvl2pPr>
            <a:lvl3pPr lvl="2" rtl="0" algn="ctr">
              <a:spcBef>
                <a:spcPts val="480"/>
              </a:spcBef>
              <a:spcAft>
                <a:spcPts val="0"/>
              </a:spcAft>
              <a:buClr>
                <a:srgbClr val="909090"/>
              </a:buClr>
              <a:buSzPts val="2400"/>
              <a:buFont typeface="Encode Sans Light"/>
              <a:buNone/>
              <a:defRPr>
                <a:solidFill>
                  <a:srgbClr val="909090"/>
                </a:solidFill>
              </a:defRPr>
            </a:lvl3pPr>
            <a:lvl4pPr lvl="3" rtl="0" algn="ctr">
              <a:spcBef>
                <a:spcPts val="480"/>
              </a:spcBef>
              <a:spcAft>
                <a:spcPts val="0"/>
              </a:spcAft>
              <a:buClr>
                <a:srgbClr val="909090"/>
              </a:buClr>
              <a:buSzPts val="2400"/>
              <a:buFont typeface="Encode Sans Light"/>
              <a:buNone/>
              <a:defRPr>
                <a:solidFill>
                  <a:srgbClr val="909090"/>
                </a:solidFill>
              </a:defRPr>
            </a:lvl4pPr>
            <a:lvl5pPr lvl="4" rtl="0" algn="ctr">
              <a:spcBef>
                <a:spcPts val="480"/>
              </a:spcBef>
              <a:spcAft>
                <a:spcPts val="0"/>
              </a:spcAft>
              <a:buClr>
                <a:srgbClr val="909090"/>
              </a:buClr>
              <a:buSzPts val="2400"/>
              <a:buFont typeface="Encode Sans Light"/>
              <a:buNone/>
              <a:defRPr>
                <a:solidFill>
                  <a:srgbClr val="909090"/>
                </a:solidFill>
              </a:defRPr>
            </a:lvl5pPr>
            <a:lvl6pPr lvl="5" rtl="0" algn="ctr">
              <a:spcBef>
                <a:spcPts val="720"/>
              </a:spcBef>
              <a:spcAft>
                <a:spcPts val="0"/>
              </a:spcAft>
              <a:buClr>
                <a:srgbClr val="909090"/>
              </a:buClr>
              <a:buSzPts val="3600"/>
              <a:buNone/>
              <a:defRPr>
                <a:solidFill>
                  <a:srgbClr val="909090"/>
                </a:solidFill>
              </a:defRPr>
            </a:lvl6pPr>
            <a:lvl7pPr lvl="6" rtl="0" algn="ctr">
              <a:spcBef>
                <a:spcPts val="720"/>
              </a:spcBef>
              <a:spcAft>
                <a:spcPts val="0"/>
              </a:spcAft>
              <a:buClr>
                <a:srgbClr val="909090"/>
              </a:buClr>
              <a:buSzPts val="3600"/>
              <a:buNone/>
              <a:defRPr>
                <a:solidFill>
                  <a:srgbClr val="909090"/>
                </a:solidFill>
              </a:defRPr>
            </a:lvl7pPr>
            <a:lvl8pPr lvl="7" rtl="0" algn="ctr">
              <a:spcBef>
                <a:spcPts val="720"/>
              </a:spcBef>
              <a:spcAft>
                <a:spcPts val="0"/>
              </a:spcAft>
              <a:buClr>
                <a:srgbClr val="909090"/>
              </a:buClr>
              <a:buSzPts val="3600"/>
              <a:buNone/>
              <a:defRPr>
                <a:solidFill>
                  <a:srgbClr val="909090"/>
                </a:solidFill>
              </a:defRPr>
            </a:lvl8pPr>
            <a:lvl9pPr lvl="8" rtl="0" algn="ctr">
              <a:spcBef>
                <a:spcPts val="720"/>
              </a:spcBef>
              <a:spcAft>
                <a:spcPts val="0"/>
              </a:spcAft>
              <a:buClr>
                <a:srgbClr val="909090"/>
              </a:buClr>
              <a:buSzPts val="3600"/>
              <a:buNone/>
              <a:defRPr>
                <a:solidFill>
                  <a:srgbClr val="909090"/>
                </a:solidFill>
              </a:defRPr>
            </a:lvl9pPr>
          </a:lstStyle>
          <a:p/>
        </p:txBody>
      </p:sp>
      <p:sp>
        <p:nvSpPr>
          <p:cNvPr id="677" name="Google Shape;677;g13edbe849d4_0_1300"/>
          <p:cNvSpPr/>
          <p:nvPr/>
        </p:nvSpPr>
        <p:spPr>
          <a:xfrm rot="-3599976">
            <a:off x="-22244852" y="4076810"/>
            <a:ext cx="18339375" cy="617327"/>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3200" u="none" cap="none" strike="noStrike">
              <a:solidFill>
                <a:schemeClr val="accent1"/>
              </a:solidFill>
              <a:latin typeface="Encode Sans Light"/>
              <a:ea typeface="Encode Sans Light"/>
              <a:cs typeface="Encode Sans Light"/>
              <a:sym typeface="Encode Sans Light"/>
            </a:endParaRPr>
          </a:p>
        </p:txBody>
      </p:sp>
      <p:sp>
        <p:nvSpPr>
          <p:cNvPr id="678" name="Google Shape;678;g13edbe849d4_0_1300"/>
          <p:cNvSpPr/>
          <p:nvPr/>
        </p:nvSpPr>
        <p:spPr>
          <a:xfrm rot="-3599999">
            <a:off x="-20596955" y="3918008"/>
            <a:ext cx="18383990" cy="46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3200" u="none" cap="none" strike="noStrike">
              <a:solidFill>
                <a:schemeClr val="lt1"/>
              </a:solidFill>
              <a:latin typeface="Encode Sans Light"/>
              <a:ea typeface="Encode Sans Light"/>
              <a:cs typeface="Encode Sans Light"/>
              <a:sym typeface="Encode Sans Light"/>
            </a:endParaRPr>
          </a:p>
        </p:txBody>
      </p:sp>
      <p:pic>
        <p:nvPicPr>
          <p:cNvPr id="679" name="Google Shape;679;g13edbe849d4_0_1300"/>
          <p:cNvPicPr preferRelativeResize="0"/>
          <p:nvPr/>
        </p:nvPicPr>
        <p:blipFill rotWithShape="1">
          <a:blip r:embed="rId2">
            <a:alphaModFix/>
          </a:blip>
          <a:srcRect b="0" l="0" r="0" t="0"/>
          <a:stretch/>
        </p:blipFill>
        <p:spPr>
          <a:xfrm>
            <a:off x="4102645" y="4947478"/>
            <a:ext cx="12313369" cy="856887"/>
          </a:xfrm>
          <a:prstGeom prst="rect">
            <a:avLst/>
          </a:prstGeom>
          <a:noFill/>
          <a:ln>
            <a:noFill/>
          </a:ln>
        </p:spPr>
      </p:pic>
      <p:pic>
        <p:nvPicPr>
          <p:cNvPr id="680" name="Google Shape;680;g13edbe849d4_0_1300"/>
          <p:cNvPicPr preferRelativeResize="0"/>
          <p:nvPr/>
        </p:nvPicPr>
        <p:blipFill rotWithShape="1">
          <a:blip r:embed="rId3">
            <a:alphaModFix/>
          </a:blip>
          <a:srcRect b="0" l="0" r="0" t="0"/>
          <a:stretch/>
        </p:blipFill>
        <p:spPr>
          <a:xfrm>
            <a:off x="2158430" y="4475196"/>
            <a:ext cx="11019680" cy="1368152"/>
          </a:xfrm>
          <a:prstGeom prst="rect">
            <a:avLst/>
          </a:prstGeom>
          <a:noFill/>
          <a:ln>
            <a:noFill/>
          </a:ln>
        </p:spPr>
      </p:pic>
      <p:sp>
        <p:nvSpPr>
          <p:cNvPr id="681" name="Google Shape;681;g13edbe849d4_0_1300"/>
          <p:cNvSpPr txBox="1"/>
          <p:nvPr>
            <p:ph type="ctrTitle"/>
          </p:nvPr>
        </p:nvSpPr>
        <p:spPr>
          <a:xfrm>
            <a:off x="2955656" y="4207396"/>
            <a:ext cx="12380100" cy="1401900"/>
          </a:xfrm>
          <a:prstGeom prst="rect">
            <a:avLst/>
          </a:prstGeom>
          <a:noFill/>
          <a:ln>
            <a:noFill/>
          </a:ln>
        </p:spPr>
        <p:txBody>
          <a:bodyPr anchorCtr="0" anchor="b" bIns="81625" lIns="163275" spcFirstLastPara="1" rIns="163275" wrap="square" tIns="81625">
            <a:noAutofit/>
          </a:bodyPr>
          <a:lstStyle>
            <a:lvl1pPr lvl="0" rtl="0" algn="ctr">
              <a:lnSpc>
                <a:spcPct val="93750"/>
              </a:lnSpc>
              <a:spcBef>
                <a:spcPts val="0"/>
              </a:spcBef>
              <a:spcAft>
                <a:spcPts val="0"/>
              </a:spcAft>
              <a:buClr>
                <a:schemeClr val="dk1"/>
              </a:buClr>
              <a:buSzPts val="9600"/>
              <a:buFont typeface="Arial"/>
              <a:buNone/>
              <a:defRPr sz="9600"/>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p:txBody>
      </p:sp>
      <p:sp>
        <p:nvSpPr>
          <p:cNvPr id="682" name="Google Shape;682;g13edbe849d4_0_1300"/>
          <p:cNvSpPr txBox="1"/>
          <p:nvPr>
            <p:ph idx="2" type="body"/>
          </p:nvPr>
        </p:nvSpPr>
        <p:spPr>
          <a:xfrm>
            <a:off x="2559156" y="8527876"/>
            <a:ext cx="13136700" cy="1381800"/>
          </a:xfrm>
          <a:prstGeom prst="rect">
            <a:avLst/>
          </a:prstGeom>
          <a:noFill/>
          <a:ln>
            <a:noFill/>
          </a:ln>
        </p:spPr>
        <p:txBody>
          <a:bodyPr anchorCtr="0" anchor="b" bIns="81625" lIns="163275" spcFirstLastPara="1" rIns="163275" wrap="square" tIns="81625">
            <a:normAutofit/>
          </a:bodyPr>
          <a:lstStyle>
            <a:lvl1pPr indent="-355600" lvl="0" marL="457200" rtl="0" algn="ctr">
              <a:spcBef>
                <a:spcPts val="400"/>
              </a:spcBef>
              <a:spcAft>
                <a:spcPts val="0"/>
              </a:spcAft>
              <a:buClr>
                <a:schemeClr val="dk2"/>
              </a:buClr>
              <a:buSzPts val="2000"/>
              <a:buFont typeface="Encode Sans Light"/>
              <a:buChar char="●"/>
              <a:defRPr sz="2000">
                <a:solidFill>
                  <a:schemeClr val="dk2"/>
                </a:solidFill>
                <a:latin typeface="Encode Sans Light"/>
                <a:ea typeface="Encode Sans Light"/>
                <a:cs typeface="Encode Sans Light"/>
                <a:sym typeface="Encode Sans Light"/>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83" name="Google Shape;683;g13edbe849d4_0_1300"/>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lvl1pPr lvl="0" rtl="0">
              <a:buNone/>
              <a:defRPr sz="2400">
                <a:latin typeface="Encode Sans Light"/>
                <a:ea typeface="Encode Sans Light"/>
                <a:cs typeface="Encode Sans Light"/>
                <a:sym typeface="Encode Sans Light"/>
              </a:defRPr>
            </a:lvl1pPr>
            <a:lvl2pPr lvl="1" rtl="0">
              <a:buNone/>
              <a:defRPr sz="2400">
                <a:latin typeface="Encode Sans Light"/>
                <a:ea typeface="Encode Sans Light"/>
                <a:cs typeface="Encode Sans Light"/>
                <a:sym typeface="Encode Sans Light"/>
              </a:defRPr>
            </a:lvl2pPr>
            <a:lvl3pPr lvl="2" rtl="0">
              <a:buNone/>
              <a:defRPr sz="2400">
                <a:latin typeface="Encode Sans Light"/>
                <a:ea typeface="Encode Sans Light"/>
                <a:cs typeface="Encode Sans Light"/>
                <a:sym typeface="Encode Sans Light"/>
              </a:defRPr>
            </a:lvl3pPr>
            <a:lvl4pPr lvl="3" rtl="0">
              <a:buNone/>
              <a:defRPr sz="2400">
                <a:latin typeface="Encode Sans Light"/>
                <a:ea typeface="Encode Sans Light"/>
                <a:cs typeface="Encode Sans Light"/>
                <a:sym typeface="Encode Sans Light"/>
              </a:defRPr>
            </a:lvl4pPr>
            <a:lvl5pPr lvl="4" rtl="0">
              <a:buNone/>
              <a:defRPr sz="2400">
                <a:latin typeface="Encode Sans Light"/>
                <a:ea typeface="Encode Sans Light"/>
                <a:cs typeface="Encode Sans Light"/>
                <a:sym typeface="Encode Sans Light"/>
              </a:defRPr>
            </a:lvl5pPr>
            <a:lvl6pPr lvl="5" rtl="0">
              <a:buNone/>
              <a:defRPr sz="2400">
                <a:latin typeface="Encode Sans Light"/>
                <a:ea typeface="Encode Sans Light"/>
                <a:cs typeface="Encode Sans Light"/>
                <a:sym typeface="Encode Sans Light"/>
              </a:defRPr>
            </a:lvl6pPr>
            <a:lvl7pPr lvl="6" rtl="0">
              <a:buNone/>
              <a:defRPr sz="2400">
                <a:latin typeface="Encode Sans Light"/>
                <a:ea typeface="Encode Sans Light"/>
                <a:cs typeface="Encode Sans Light"/>
                <a:sym typeface="Encode Sans Light"/>
              </a:defRPr>
            </a:lvl7pPr>
            <a:lvl8pPr lvl="7" rtl="0">
              <a:buNone/>
              <a:defRPr sz="2400">
                <a:latin typeface="Encode Sans Light"/>
                <a:ea typeface="Encode Sans Light"/>
                <a:cs typeface="Encode Sans Light"/>
                <a:sym typeface="Encode Sans Light"/>
              </a:defRPr>
            </a:lvl8pPr>
            <a:lvl9pPr lvl="8" rtl="0">
              <a:buNone/>
              <a:defRPr sz="2400">
                <a:latin typeface="Encode Sans Light"/>
                <a:ea typeface="Encode Sans Light"/>
                <a:cs typeface="Encode Sans Light"/>
                <a:sym typeface="Encode Sans Light"/>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680"/>
                                        </p:tgtEl>
                                        <p:attrNameLst>
                                          <p:attrName>style.visibility</p:attrName>
                                        </p:attrNameLst>
                                      </p:cBhvr>
                                      <p:to>
                                        <p:strVal val="visible"/>
                                      </p:to>
                                    </p:set>
                                    <p:anim calcmode="lin" valueType="num">
                                      <p:cBhvr additive="base">
                                        <p:cTn dur="500"/>
                                        <p:tgtEl>
                                          <p:spTgt spid="680"/>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679"/>
                                        </p:tgtEl>
                                        <p:attrNameLst>
                                          <p:attrName>style.visibility</p:attrName>
                                        </p:attrNameLst>
                                      </p:cBhvr>
                                      <p:to>
                                        <p:strVal val="visible"/>
                                      </p:to>
                                    </p:set>
                                    <p:anim calcmode="lin" valueType="num">
                                      <p:cBhvr additive="base">
                                        <p:cTn dur="500"/>
                                        <p:tgtEl>
                                          <p:spTgt spid="679"/>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1">
                                  <p:stCondLst>
                                    <p:cond delay="250"/>
                                  </p:stCondLst>
                                  <p:childTnLst>
                                    <p:set>
                                      <p:cBhvr>
                                        <p:cTn dur="1" fill="hold">
                                          <p:stCondLst>
                                            <p:cond delay="0"/>
                                          </p:stCondLst>
                                        </p:cTn>
                                        <p:tgtEl>
                                          <p:spTgt spid="681"/>
                                        </p:tgtEl>
                                        <p:attrNameLst>
                                          <p:attrName>style.visibility</p:attrName>
                                        </p:attrNameLst>
                                      </p:cBhvr>
                                      <p:to>
                                        <p:strVal val="visible"/>
                                      </p:to>
                                    </p:set>
                                    <p:anim calcmode="lin" valueType="num">
                                      <p:cBhvr additive="base">
                                        <p:cTn dur="500"/>
                                        <p:tgtEl>
                                          <p:spTgt spid="68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50"/>
                                  </p:stCondLst>
                                  <p:childTnLst>
                                    <p:set>
                                      <p:cBhvr>
                                        <p:cTn dur="1" fill="hold">
                                          <p:stCondLst>
                                            <p:cond delay="0"/>
                                          </p:stCondLst>
                                        </p:cTn>
                                        <p:tgtEl>
                                          <p:spTgt spid="676">
                                            <p:txEl>
                                              <p:pRg end="0" st="0"/>
                                            </p:txEl>
                                          </p:spTgt>
                                        </p:tgtEl>
                                        <p:attrNameLst>
                                          <p:attrName>style.visibility</p:attrName>
                                        </p:attrNameLst>
                                      </p:cBhvr>
                                      <p:to>
                                        <p:strVal val="visible"/>
                                      </p:to>
                                    </p:set>
                                    <p:anim calcmode="lin" valueType="num">
                                      <p:cBhvr additive="base">
                                        <p:cTn dur="500"/>
                                        <p:tgtEl>
                                          <p:spTgt spid="676">
                                            <p:txEl>
                                              <p:pRg end="0" st="0"/>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50"/>
                                  </p:stCondLst>
                                  <p:childTnLst>
                                    <p:set>
                                      <p:cBhvr>
                                        <p:cTn dur="1" fill="hold">
                                          <p:stCondLst>
                                            <p:cond delay="0"/>
                                          </p:stCondLst>
                                        </p:cTn>
                                        <p:tgtEl>
                                          <p:spTgt spid="676">
                                            <p:txEl>
                                              <p:pRg end="1" st="1"/>
                                            </p:txEl>
                                          </p:spTgt>
                                        </p:tgtEl>
                                        <p:attrNameLst>
                                          <p:attrName>style.visibility</p:attrName>
                                        </p:attrNameLst>
                                      </p:cBhvr>
                                      <p:to>
                                        <p:strVal val="visible"/>
                                      </p:to>
                                    </p:set>
                                    <p:anim calcmode="lin" valueType="num">
                                      <p:cBhvr additive="base">
                                        <p:cTn dur="500"/>
                                        <p:tgtEl>
                                          <p:spTgt spid="676">
                                            <p:txEl>
                                              <p:pRg end="1" st="1"/>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50"/>
                                  </p:stCondLst>
                                  <p:childTnLst>
                                    <p:set>
                                      <p:cBhvr>
                                        <p:cTn dur="1" fill="hold">
                                          <p:stCondLst>
                                            <p:cond delay="0"/>
                                          </p:stCondLst>
                                        </p:cTn>
                                        <p:tgtEl>
                                          <p:spTgt spid="676">
                                            <p:txEl>
                                              <p:pRg end="2" st="2"/>
                                            </p:txEl>
                                          </p:spTgt>
                                        </p:tgtEl>
                                        <p:attrNameLst>
                                          <p:attrName>style.visibility</p:attrName>
                                        </p:attrNameLst>
                                      </p:cBhvr>
                                      <p:to>
                                        <p:strVal val="visible"/>
                                      </p:to>
                                    </p:set>
                                    <p:anim calcmode="lin" valueType="num">
                                      <p:cBhvr additive="base">
                                        <p:cTn dur="500"/>
                                        <p:tgtEl>
                                          <p:spTgt spid="676">
                                            <p:txEl>
                                              <p:pRg end="2" st="2"/>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50"/>
                                  </p:stCondLst>
                                  <p:childTnLst>
                                    <p:set>
                                      <p:cBhvr>
                                        <p:cTn dur="1" fill="hold">
                                          <p:stCondLst>
                                            <p:cond delay="0"/>
                                          </p:stCondLst>
                                        </p:cTn>
                                        <p:tgtEl>
                                          <p:spTgt spid="676">
                                            <p:txEl>
                                              <p:pRg end="3" st="3"/>
                                            </p:txEl>
                                          </p:spTgt>
                                        </p:tgtEl>
                                        <p:attrNameLst>
                                          <p:attrName>style.visibility</p:attrName>
                                        </p:attrNameLst>
                                      </p:cBhvr>
                                      <p:to>
                                        <p:strVal val="visible"/>
                                      </p:to>
                                    </p:set>
                                    <p:anim calcmode="lin" valueType="num">
                                      <p:cBhvr additive="base">
                                        <p:cTn dur="500"/>
                                        <p:tgtEl>
                                          <p:spTgt spid="676">
                                            <p:txEl>
                                              <p:pRg end="3" st="3"/>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50"/>
                                  </p:stCondLst>
                                  <p:childTnLst>
                                    <p:set>
                                      <p:cBhvr>
                                        <p:cTn dur="1" fill="hold">
                                          <p:stCondLst>
                                            <p:cond delay="0"/>
                                          </p:stCondLst>
                                        </p:cTn>
                                        <p:tgtEl>
                                          <p:spTgt spid="676">
                                            <p:txEl>
                                              <p:pRg end="4" st="4"/>
                                            </p:txEl>
                                          </p:spTgt>
                                        </p:tgtEl>
                                        <p:attrNameLst>
                                          <p:attrName>style.visibility</p:attrName>
                                        </p:attrNameLst>
                                      </p:cBhvr>
                                      <p:to>
                                        <p:strVal val="visible"/>
                                      </p:to>
                                    </p:set>
                                    <p:anim calcmode="lin" valueType="num">
                                      <p:cBhvr additive="base">
                                        <p:cTn dur="500"/>
                                        <p:tgtEl>
                                          <p:spTgt spid="676">
                                            <p:txEl>
                                              <p:pRg end="4" st="4"/>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50"/>
                                  </p:stCondLst>
                                  <p:childTnLst>
                                    <p:set>
                                      <p:cBhvr>
                                        <p:cTn dur="1" fill="hold">
                                          <p:stCondLst>
                                            <p:cond delay="0"/>
                                          </p:stCondLst>
                                        </p:cTn>
                                        <p:tgtEl>
                                          <p:spTgt spid="676">
                                            <p:txEl>
                                              <p:pRg end="5" st="5"/>
                                            </p:txEl>
                                          </p:spTgt>
                                        </p:tgtEl>
                                        <p:attrNameLst>
                                          <p:attrName>style.visibility</p:attrName>
                                        </p:attrNameLst>
                                      </p:cBhvr>
                                      <p:to>
                                        <p:strVal val="visible"/>
                                      </p:to>
                                    </p:set>
                                    <p:anim calcmode="lin" valueType="num">
                                      <p:cBhvr additive="base">
                                        <p:cTn dur="500"/>
                                        <p:tgtEl>
                                          <p:spTgt spid="676">
                                            <p:txEl>
                                              <p:pRg end="5" st="5"/>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50"/>
                                  </p:stCondLst>
                                  <p:childTnLst>
                                    <p:set>
                                      <p:cBhvr>
                                        <p:cTn dur="1" fill="hold">
                                          <p:stCondLst>
                                            <p:cond delay="0"/>
                                          </p:stCondLst>
                                        </p:cTn>
                                        <p:tgtEl>
                                          <p:spTgt spid="676">
                                            <p:txEl>
                                              <p:pRg end="6" st="6"/>
                                            </p:txEl>
                                          </p:spTgt>
                                        </p:tgtEl>
                                        <p:attrNameLst>
                                          <p:attrName>style.visibility</p:attrName>
                                        </p:attrNameLst>
                                      </p:cBhvr>
                                      <p:to>
                                        <p:strVal val="visible"/>
                                      </p:to>
                                    </p:set>
                                    <p:anim calcmode="lin" valueType="num">
                                      <p:cBhvr additive="base">
                                        <p:cTn dur="500"/>
                                        <p:tgtEl>
                                          <p:spTgt spid="676">
                                            <p:txEl>
                                              <p:pRg end="6" st="6"/>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50"/>
                                  </p:stCondLst>
                                  <p:childTnLst>
                                    <p:set>
                                      <p:cBhvr>
                                        <p:cTn dur="1" fill="hold">
                                          <p:stCondLst>
                                            <p:cond delay="0"/>
                                          </p:stCondLst>
                                        </p:cTn>
                                        <p:tgtEl>
                                          <p:spTgt spid="676">
                                            <p:txEl>
                                              <p:pRg end="7" st="7"/>
                                            </p:txEl>
                                          </p:spTgt>
                                        </p:tgtEl>
                                        <p:attrNameLst>
                                          <p:attrName>style.visibility</p:attrName>
                                        </p:attrNameLst>
                                      </p:cBhvr>
                                      <p:to>
                                        <p:strVal val="visible"/>
                                      </p:to>
                                    </p:set>
                                    <p:anim calcmode="lin" valueType="num">
                                      <p:cBhvr additive="base">
                                        <p:cTn dur="500"/>
                                        <p:tgtEl>
                                          <p:spTgt spid="676">
                                            <p:txEl>
                                              <p:pRg end="7" st="7"/>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50"/>
                                  </p:stCondLst>
                                  <p:childTnLst>
                                    <p:set>
                                      <p:cBhvr>
                                        <p:cTn dur="1" fill="hold">
                                          <p:stCondLst>
                                            <p:cond delay="0"/>
                                          </p:stCondLst>
                                        </p:cTn>
                                        <p:tgtEl>
                                          <p:spTgt spid="676">
                                            <p:txEl>
                                              <p:pRg end="8" st="8"/>
                                            </p:txEl>
                                          </p:spTgt>
                                        </p:tgtEl>
                                        <p:attrNameLst>
                                          <p:attrName>style.visibility</p:attrName>
                                        </p:attrNameLst>
                                      </p:cBhvr>
                                      <p:to>
                                        <p:strVal val="visible"/>
                                      </p:to>
                                    </p:set>
                                    <p:anim calcmode="lin" valueType="num">
                                      <p:cBhvr additive="base">
                                        <p:cTn dur="500"/>
                                        <p:tgtEl>
                                          <p:spTgt spid="676">
                                            <p:txEl>
                                              <p:pRg end="8" st="8"/>
                                            </p:txEl>
                                          </p:spTgt>
                                        </p:tgtEl>
                                        <p:attrNameLst>
                                          <p:attrName>ppt_y</p:attrName>
                                        </p:attrNameLst>
                                      </p:cBhvr>
                                      <p:tavLst>
                                        <p:tav fmla="" tm="0">
                                          <p:val>
                                            <p:strVal val="#ppt_y+1"/>
                                          </p:val>
                                        </p:tav>
                                        <p:tav fmla="" tm="100000">
                                          <p:val>
                                            <p:strVal val="#ppt_y"/>
                                          </p:val>
                                        </p:tav>
                                      </p:tavLst>
                                    </p:anim>
                                  </p:childTnLst>
                                </p:cTn>
                              </p:par>
                            </p:childTnLst>
                          </p:cTn>
                        </p:par>
                        <p:par>
                          <p:cTn fill="hold">
                            <p:stCondLst>
                              <p:cond delay="500"/>
                            </p:stCondLst>
                            <p:childTnLst>
                              <p:par>
                                <p:cTn fill="hold" nodeType="afterEffect" presetClass="entr" presetID="2" presetSubtype="4">
                                  <p:stCondLst>
                                    <p:cond delay="0"/>
                                  </p:stCondLst>
                                  <p:childTnLst>
                                    <p:set>
                                      <p:cBhvr>
                                        <p:cTn dur="1" fill="hold">
                                          <p:stCondLst>
                                            <p:cond delay="0"/>
                                          </p:stCondLst>
                                        </p:cTn>
                                        <p:tgtEl>
                                          <p:spTgt spid="682">
                                            <p:txEl>
                                              <p:pRg end="0" st="0"/>
                                            </p:txEl>
                                          </p:spTgt>
                                        </p:tgtEl>
                                        <p:attrNameLst>
                                          <p:attrName>style.visibility</p:attrName>
                                        </p:attrNameLst>
                                      </p:cBhvr>
                                      <p:to>
                                        <p:strVal val="visible"/>
                                      </p:to>
                                    </p:set>
                                    <p:anim calcmode="lin" valueType="num">
                                      <p:cBhvr additive="base">
                                        <p:cTn dur="500"/>
                                        <p:tgtEl>
                                          <p:spTgt spid="682">
                                            <p:txEl>
                                              <p:pRg end="0" st="0"/>
                                            </p:txEl>
                                          </p:spTgt>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 presetSubtype="4">
                                  <p:stCondLst>
                                    <p:cond delay="0"/>
                                  </p:stCondLst>
                                  <p:childTnLst>
                                    <p:set>
                                      <p:cBhvr>
                                        <p:cTn dur="1" fill="hold">
                                          <p:stCondLst>
                                            <p:cond delay="0"/>
                                          </p:stCondLst>
                                        </p:cTn>
                                        <p:tgtEl>
                                          <p:spTgt spid="682">
                                            <p:txEl>
                                              <p:pRg end="1" st="1"/>
                                            </p:txEl>
                                          </p:spTgt>
                                        </p:tgtEl>
                                        <p:attrNameLst>
                                          <p:attrName>style.visibility</p:attrName>
                                        </p:attrNameLst>
                                      </p:cBhvr>
                                      <p:to>
                                        <p:strVal val="visible"/>
                                      </p:to>
                                    </p:set>
                                    <p:anim calcmode="lin" valueType="num">
                                      <p:cBhvr additive="base">
                                        <p:cTn dur="500"/>
                                        <p:tgtEl>
                                          <p:spTgt spid="682">
                                            <p:txEl>
                                              <p:pRg end="1" st="1"/>
                                            </p:txEl>
                                          </p:spTgt>
                                        </p:tgtEl>
                                        <p:attrNameLst>
                                          <p:attrName>ppt_y</p:attrName>
                                        </p:attrNameLst>
                                      </p:cBhvr>
                                      <p:tavLst>
                                        <p:tav fmla="" tm="0">
                                          <p:val>
                                            <p:strVal val="#ppt_y+1"/>
                                          </p:val>
                                        </p:tav>
                                        <p:tav fmla="" tm="100000">
                                          <p:val>
                                            <p:strVal val="#ppt_y"/>
                                          </p:val>
                                        </p:tav>
                                      </p:tavLst>
                                    </p:anim>
                                  </p:childTnLst>
                                </p:cTn>
                              </p:par>
                            </p:childTnLst>
                          </p:cTn>
                        </p:par>
                        <p:par>
                          <p:cTn fill="hold">
                            <p:stCondLst>
                              <p:cond delay="1500"/>
                            </p:stCondLst>
                            <p:childTnLst>
                              <p:par>
                                <p:cTn fill="hold" nodeType="afterEffect" presetClass="entr" presetID="2" presetSubtype="4">
                                  <p:stCondLst>
                                    <p:cond delay="0"/>
                                  </p:stCondLst>
                                  <p:childTnLst>
                                    <p:set>
                                      <p:cBhvr>
                                        <p:cTn dur="1" fill="hold">
                                          <p:stCondLst>
                                            <p:cond delay="0"/>
                                          </p:stCondLst>
                                        </p:cTn>
                                        <p:tgtEl>
                                          <p:spTgt spid="682">
                                            <p:txEl>
                                              <p:pRg end="2" st="2"/>
                                            </p:txEl>
                                          </p:spTgt>
                                        </p:tgtEl>
                                        <p:attrNameLst>
                                          <p:attrName>style.visibility</p:attrName>
                                        </p:attrNameLst>
                                      </p:cBhvr>
                                      <p:to>
                                        <p:strVal val="visible"/>
                                      </p:to>
                                    </p:set>
                                    <p:anim calcmode="lin" valueType="num">
                                      <p:cBhvr additive="base">
                                        <p:cTn dur="500"/>
                                        <p:tgtEl>
                                          <p:spTgt spid="682">
                                            <p:txEl>
                                              <p:pRg end="2" st="2"/>
                                            </p:txEl>
                                          </p:spTgt>
                                        </p:tgtEl>
                                        <p:attrNameLst>
                                          <p:attrName>ppt_y</p:attrName>
                                        </p:attrNameLst>
                                      </p:cBhvr>
                                      <p:tavLst>
                                        <p:tav fmla="" tm="0">
                                          <p:val>
                                            <p:strVal val="#ppt_y+1"/>
                                          </p:val>
                                        </p:tav>
                                        <p:tav fmla="" tm="100000">
                                          <p:val>
                                            <p:strVal val="#ppt_y"/>
                                          </p:val>
                                        </p:tav>
                                      </p:tavLst>
                                    </p:anim>
                                  </p:childTnLst>
                                </p:cTn>
                              </p:par>
                            </p:childTnLst>
                          </p:cTn>
                        </p:par>
                        <p:par>
                          <p:cTn fill="hold">
                            <p:stCondLst>
                              <p:cond delay="2000"/>
                            </p:stCondLst>
                            <p:childTnLst>
                              <p:par>
                                <p:cTn fill="hold" nodeType="afterEffect" presetClass="entr" presetID="2" presetSubtype="4">
                                  <p:stCondLst>
                                    <p:cond delay="0"/>
                                  </p:stCondLst>
                                  <p:childTnLst>
                                    <p:set>
                                      <p:cBhvr>
                                        <p:cTn dur="1" fill="hold">
                                          <p:stCondLst>
                                            <p:cond delay="0"/>
                                          </p:stCondLst>
                                        </p:cTn>
                                        <p:tgtEl>
                                          <p:spTgt spid="682">
                                            <p:txEl>
                                              <p:pRg end="3" st="3"/>
                                            </p:txEl>
                                          </p:spTgt>
                                        </p:tgtEl>
                                        <p:attrNameLst>
                                          <p:attrName>style.visibility</p:attrName>
                                        </p:attrNameLst>
                                      </p:cBhvr>
                                      <p:to>
                                        <p:strVal val="visible"/>
                                      </p:to>
                                    </p:set>
                                    <p:anim calcmode="lin" valueType="num">
                                      <p:cBhvr additive="base">
                                        <p:cTn dur="500"/>
                                        <p:tgtEl>
                                          <p:spTgt spid="682">
                                            <p:txEl>
                                              <p:pRg end="3" st="3"/>
                                            </p:txEl>
                                          </p:spTgt>
                                        </p:tgtEl>
                                        <p:attrNameLst>
                                          <p:attrName>ppt_y</p:attrName>
                                        </p:attrNameLst>
                                      </p:cBhvr>
                                      <p:tavLst>
                                        <p:tav fmla="" tm="0">
                                          <p:val>
                                            <p:strVal val="#ppt_y+1"/>
                                          </p:val>
                                        </p:tav>
                                        <p:tav fmla="" tm="100000">
                                          <p:val>
                                            <p:strVal val="#ppt_y"/>
                                          </p:val>
                                        </p:tav>
                                      </p:tavLst>
                                    </p:anim>
                                  </p:childTnLst>
                                </p:cTn>
                              </p:par>
                            </p:childTnLst>
                          </p:cTn>
                        </p:par>
                        <p:par>
                          <p:cTn fill="hold">
                            <p:stCondLst>
                              <p:cond delay="2500"/>
                            </p:stCondLst>
                            <p:childTnLst>
                              <p:par>
                                <p:cTn fill="hold" nodeType="afterEffect" presetClass="entr" presetID="2" presetSubtype="4">
                                  <p:stCondLst>
                                    <p:cond delay="0"/>
                                  </p:stCondLst>
                                  <p:childTnLst>
                                    <p:set>
                                      <p:cBhvr>
                                        <p:cTn dur="1" fill="hold">
                                          <p:stCondLst>
                                            <p:cond delay="0"/>
                                          </p:stCondLst>
                                        </p:cTn>
                                        <p:tgtEl>
                                          <p:spTgt spid="682">
                                            <p:txEl>
                                              <p:pRg end="4" st="4"/>
                                            </p:txEl>
                                          </p:spTgt>
                                        </p:tgtEl>
                                        <p:attrNameLst>
                                          <p:attrName>style.visibility</p:attrName>
                                        </p:attrNameLst>
                                      </p:cBhvr>
                                      <p:to>
                                        <p:strVal val="visible"/>
                                      </p:to>
                                    </p:set>
                                    <p:anim calcmode="lin" valueType="num">
                                      <p:cBhvr additive="base">
                                        <p:cTn dur="500"/>
                                        <p:tgtEl>
                                          <p:spTgt spid="682">
                                            <p:txEl>
                                              <p:pRg end="4" st="4"/>
                                            </p:txEl>
                                          </p:spTgt>
                                        </p:tgtEl>
                                        <p:attrNameLst>
                                          <p:attrName>ppt_y</p:attrName>
                                        </p:attrNameLst>
                                      </p:cBhvr>
                                      <p:tavLst>
                                        <p:tav fmla="" tm="0">
                                          <p:val>
                                            <p:strVal val="#ppt_y+1"/>
                                          </p:val>
                                        </p:tav>
                                        <p:tav fmla="" tm="100000">
                                          <p:val>
                                            <p:strVal val="#ppt_y"/>
                                          </p:val>
                                        </p:tav>
                                      </p:tavLst>
                                    </p:anim>
                                  </p:childTnLst>
                                </p:cTn>
                              </p:par>
                            </p:childTnLst>
                          </p:cTn>
                        </p:par>
                        <p:par>
                          <p:cTn fill="hold">
                            <p:stCondLst>
                              <p:cond delay="3000"/>
                            </p:stCondLst>
                            <p:childTnLst>
                              <p:par>
                                <p:cTn fill="hold" nodeType="afterEffect" presetClass="entr" presetID="2" presetSubtype="4">
                                  <p:stCondLst>
                                    <p:cond delay="0"/>
                                  </p:stCondLst>
                                  <p:childTnLst>
                                    <p:set>
                                      <p:cBhvr>
                                        <p:cTn dur="1" fill="hold">
                                          <p:stCondLst>
                                            <p:cond delay="0"/>
                                          </p:stCondLst>
                                        </p:cTn>
                                        <p:tgtEl>
                                          <p:spTgt spid="682">
                                            <p:txEl>
                                              <p:pRg end="5" st="5"/>
                                            </p:txEl>
                                          </p:spTgt>
                                        </p:tgtEl>
                                        <p:attrNameLst>
                                          <p:attrName>style.visibility</p:attrName>
                                        </p:attrNameLst>
                                      </p:cBhvr>
                                      <p:to>
                                        <p:strVal val="visible"/>
                                      </p:to>
                                    </p:set>
                                    <p:anim calcmode="lin" valueType="num">
                                      <p:cBhvr additive="base">
                                        <p:cTn dur="500"/>
                                        <p:tgtEl>
                                          <p:spTgt spid="682">
                                            <p:txEl>
                                              <p:pRg end="5" st="5"/>
                                            </p:txEl>
                                          </p:spTgt>
                                        </p:tgtEl>
                                        <p:attrNameLst>
                                          <p:attrName>ppt_y</p:attrName>
                                        </p:attrNameLst>
                                      </p:cBhvr>
                                      <p:tavLst>
                                        <p:tav fmla="" tm="0">
                                          <p:val>
                                            <p:strVal val="#ppt_y+1"/>
                                          </p:val>
                                        </p:tav>
                                        <p:tav fmla="" tm="100000">
                                          <p:val>
                                            <p:strVal val="#ppt_y"/>
                                          </p:val>
                                        </p:tav>
                                      </p:tavLst>
                                    </p:anim>
                                  </p:childTnLst>
                                </p:cTn>
                              </p:par>
                            </p:childTnLst>
                          </p:cTn>
                        </p:par>
                        <p:par>
                          <p:cTn fill="hold">
                            <p:stCondLst>
                              <p:cond delay="3500"/>
                            </p:stCondLst>
                            <p:childTnLst>
                              <p:par>
                                <p:cTn fill="hold" nodeType="afterEffect" presetClass="entr" presetID="2" presetSubtype="4">
                                  <p:stCondLst>
                                    <p:cond delay="0"/>
                                  </p:stCondLst>
                                  <p:childTnLst>
                                    <p:set>
                                      <p:cBhvr>
                                        <p:cTn dur="1" fill="hold">
                                          <p:stCondLst>
                                            <p:cond delay="0"/>
                                          </p:stCondLst>
                                        </p:cTn>
                                        <p:tgtEl>
                                          <p:spTgt spid="682">
                                            <p:txEl>
                                              <p:pRg end="6" st="6"/>
                                            </p:txEl>
                                          </p:spTgt>
                                        </p:tgtEl>
                                        <p:attrNameLst>
                                          <p:attrName>style.visibility</p:attrName>
                                        </p:attrNameLst>
                                      </p:cBhvr>
                                      <p:to>
                                        <p:strVal val="visible"/>
                                      </p:to>
                                    </p:set>
                                    <p:anim calcmode="lin" valueType="num">
                                      <p:cBhvr additive="base">
                                        <p:cTn dur="500"/>
                                        <p:tgtEl>
                                          <p:spTgt spid="682">
                                            <p:txEl>
                                              <p:pRg end="6" st="6"/>
                                            </p:txEl>
                                          </p:spTgt>
                                        </p:tgtEl>
                                        <p:attrNameLst>
                                          <p:attrName>ppt_y</p:attrName>
                                        </p:attrNameLst>
                                      </p:cBhvr>
                                      <p:tavLst>
                                        <p:tav fmla="" tm="0">
                                          <p:val>
                                            <p:strVal val="#ppt_y+1"/>
                                          </p:val>
                                        </p:tav>
                                        <p:tav fmla="" tm="100000">
                                          <p:val>
                                            <p:strVal val="#ppt_y"/>
                                          </p:val>
                                        </p:tav>
                                      </p:tavLst>
                                    </p:anim>
                                  </p:childTnLst>
                                </p:cTn>
                              </p:par>
                            </p:childTnLst>
                          </p:cTn>
                        </p:par>
                        <p:par>
                          <p:cTn fill="hold">
                            <p:stCondLst>
                              <p:cond delay="4000"/>
                            </p:stCondLst>
                            <p:childTnLst>
                              <p:par>
                                <p:cTn fill="hold" nodeType="afterEffect" presetClass="entr" presetID="2" presetSubtype="4">
                                  <p:stCondLst>
                                    <p:cond delay="0"/>
                                  </p:stCondLst>
                                  <p:childTnLst>
                                    <p:set>
                                      <p:cBhvr>
                                        <p:cTn dur="1" fill="hold">
                                          <p:stCondLst>
                                            <p:cond delay="0"/>
                                          </p:stCondLst>
                                        </p:cTn>
                                        <p:tgtEl>
                                          <p:spTgt spid="682">
                                            <p:txEl>
                                              <p:pRg end="7" st="7"/>
                                            </p:txEl>
                                          </p:spTgt>
                                        </p:tgtEl>
                                        <p:attrNameLst>
                                          <p:attrName>style.visibility</p:attrName>
                                        </p:attrNameLst>
                                      </p:cBhvr>
                                      <p:to>
                                        <p:strVal val="visible"/>
                                      </p:to>
                                    </p:set>
                                    <p:anim calcmode="lin" valueType="num">
                                      <p:cBhvr additive="base">
                                        <p:cTn dur="500"/>
                                        <p:tgtEl>
                                          <p:spTgt spid="682">
                                            <p:txEl>
                                              <p:pRg end="7" st="7"/>
                                            </p:txEl>
                                          </p:spTgt>
                                        </p:tgtEl>
                                        <p:attrNameLst>
                                          <p:attrName>ppt_y</p:attrName>
                                        </p:attrNameLst>
                                      </p:cBhvr>
                                      <p:tavLst>
                                        <p:tav fmla="" tm="0">
                                          <p:val>
                                            <p:strVal val="#ppt_y+1"/>
                                          </p:val>
                                        </p:tav>
                                        <p:tav fmla="" tm="100000">
                                          <p:val>
                                            <p:strVal val="#ppt_y"/>
                                          </p:val>
                                        </p:tav>
                                      </p:tavLst>
                                    </p:anim>
                                  </p:childTnLst>
                                </p:cTn>
                              </p:par>
                            </p:childTnLst>
                          </p:cTn>
                        </p:par>
                        <p:par>
                          <p:cTn fill="hold">
                            <p:stCondLst>
                              <p:cond delay="4500"/>
                            </p:stCondLst>
                            <p:childTnLst>
                              <p:par>
                                <p:cTn fill="hold" nodeType="afterEffect" presetClass="entr" presetID="2" presetSubtype="4">
                                  <p:stCondLst>
                                    <p:cond delay="0"/>
                                  </p:stCondLst>
                                  <p:childTnLst>
                                    <p:set>
                                      <p:cBhvr>
                                        <p:cTn dur="1" fill="hold">
                                          <p:stCondLst>
                                            <p:cond delay="0"/>
                                          </p:stCondLst>
                                        </p:cTn>
                                        <p:tgtEl>
                                          <p:spTgt spid="682">
                                            <p:txEl>
                                              <p:pRg end="8" st="8"/>
                                            </p:txEl>
                                          </p:spTgt>
                                        </p:tgtEl>
                                        <p:attrNameLst>
                                          <p:attrName>style.visibility</p:attrName>
                                        </p:attrNameLst>
                                      </p:cBhvr>
                                      <p:to>
                                        <p:strVal val="visible"/>
                                      </p:to>
                                    </p:set>
                                    <p:anim calcmode="lin" valueType="num">
                                      <p:cBhvr additive="base">
                                        <p:cTn dur="500"/>
                                        <p:tgtEl>
                                          <p:spTgt spid="682">
                                            <p:txEl>
                                              <p:pRg end="8" st="8"/>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5"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9" name="Shape 9"/>
        <p:cNvGrpSpPr/>
        <p:nvPr/>
      </p:nvGrpSpPr>
      <p:grpSpPr>
        <a:xfrm>
          <a:off x="0" y="0"/>
          <a:ext cx="0" cy="0"/>
          <a:chOff x="0" y="0"/>
          <a:chExt cx="0" cy="0"/>
        </a:xfrm>
      </p:grpSpPr>
      <p:sp>
        <p:nvSpPr>
          <p:cNvPr id="10" name="Google Shape;10;g13edbe849d4_0_654"/>
          <p:cNvSpPr txBox="1"/>
          <p:nvPr>
            <p:ph type="title"/>
          </p:nvPr>
        </p:nvSpPr>
        <p:spPr>
          <a:xfrm>
            <a:off x="1426325" y="1079000"/>
            <a:ext cx="15433500" cy="1145400"/>
          </a:xfrm>
          <a:prstGeom prst="rect">
            <a:avLst/>
          </a:prstGeom>
          <a:noFill/>
          <a:ln>
            <a:noFill/>
          </a:ln>
        </p:spPr>
        <p:txBody>
          <a:bodyPr anchorCtr="0" anchor="t" bIns="182850" lIns="182850" spcFirstLastPara="1" rIns="182850" wrap="square" tIns="182850">
            <a:noAutofit/>
          </a:bodyPr>
          <a:lstStyle>
            <a:lvl1pPr lvl="0" rtl="0" algn="ctr">
              <a:spcBef>
                <a:spcPts val="0"/>
              </a:spcBef>
              <a:spcAft>
                <a:spcPts val="0"/>
              </a:spcAft>
              <a:buClr>
                <a:schemeClr val="dk1"/>
              </a:buClr>
              <a:buSzPts val="6400"/>
              <a:buFont typeface="Caveat Brush"/>
              <a:buNone/>
              <a:defRPr b="1" sz="6400">
                <a:solidFill>
                  <a:schemeClr val="dk1"/>
                </a:solidFill>
                <a:latin typeface="Caveat Brush"/>
                <a:ea typeface="Caveat Brush"/>
                <a:cs typeface="Caveat Brush"/>
                <a:sym typeface="Caveat Brush"/>
              </a:defRPr>
            </a:lvl1pPr>
            <a:lvl2pPr lvl="1" rtl="0" algn="ctr">
              <a:spcBef>
                <a:spcPts val="0"/>
              </a:spcBef>
              <a:spcAft>
                <a:spcPts val="0"/>
              </a:spcAft>
              <a:buClr>
                <a:schemeClr val="dk1"/>
              </a:buClr>
              <a:buSzPts val="6400"/>
              <a:buFont typeface="Caveat Brush"/>
              <a:buNone/>
              <a:defRPr b="1" sz="6400">
                <a:solidFill>
                  <a:schemeClr val="dk1"/>
                </a:solidFill>
                <a:latin typeface="Caveat Brush"/>
                <a:ea typeface="Caveat Brush"/>
                <a:cs typeface="Caveat Brush"/>
                <a:sym typeface="Caveat Brush"/>
              </a:defRPr>
            </a:lvl2pPr>
            <a:lvl3pPr lvl="2" rtl="0" algn="ctr">
              <a:spcBef>
                <a:spcPts val="0"/>
              </a:spcBef>
              <a:spcAft>
                <a:spcPts val="0"/>
              </a:spcAft>
              <a:buClr>
                <a:schemeClr val="dk1"/>
              </a:buClr>
              <a:buSzPts val="6400"/>
              <a:buFont typeface="Caveat Brush"/>
              <a:buNone/>
              <a:defRPr b="1" sz="6400">
                <a:solidFill>
                  <a:schemeClr val="dk1"/>
                </a:solidFill>
                <a:latin typeface="Caveat Brush"/>
                <a:ea typeface="Caveat Brush"/>
                <a:cs typeface="Caveat Brush"/>
                <a:sym typeface="Caveat Brush"/>
              </a:defRPr>
            </a:lvl3pPr>
            <a:lvl4pPr lvl="3" rtl="0" algn="ctr">
              <a:spcBef>
                <a:spcPts val="0"/>
              </a:spcBef>
              <a:spcAft>
                <a:spcPts val="0"/>
              </a:spcAft>
              <a:buClr>
                <a:schemeClr val="dk1"/>
              </a:buClr>
              <a:buSzPts val="6400"/>
              <a:buFont typeface="Caveat Brush"/>
              <a:buNone/>
              <a:defRPr b="1" sz="6400">
                <a:solidFill>
                  <a:schemeClr val="dk1"/>
                </a:solidFill>
                <a:latin typeface="Caveat Brush"/>
                <a:ea typeface="Caveat Brush"/>
                <a:cs typeface="Caveat Brush"/>
                <a:sym typeface="Caveat Brush"/>
              </a:defRPr>
            </a:lvl4pPr>
            <a:lvl5pPr lvl="4" rtl="0" algn="ctr">
              <a:spcBef>
                <a:spcPts val="0"/>
              </a:spcBef>
              <a:spcAft>
                <a:spcPts val="0"/>
              </a:spcAft>
              <a:buClr>
                <a:schemeClr val="dk1"/>
              </a:buClr>
              <a:buSzPts val="6400"/>
              <a:buFont typeface="Caveat Brush"/>
              <a:buNone/>
              <a:defRPr b="1" sz="6400">
                <a:solidFill>
                  <a:schemeClr val="dk1"/>
                </a:solidFill>
                <a:latin typeface="Caveat Brush"/>
                <a:ea typeface="Caveat Brush"/>
                <a:cs typeface="Caveat Brush"/>
                <a:sym typeface="Caveat Brush"/>
              </a:defRPr>
            </a:lvl5pPr>
            <a:lvl6pPr lvl="5" rtl="0" algn="ctr">
              <a:spcBef>
                <a:spcPts val="0"/>
              </a:spcBef>
              <a:spcAft>
                <a:spcPts val="0"/>
              </a:spcAft>
              <a:buClr>
                <a:schemeClr val="dk1"/>
              </a:buClr>
              <a:buSzPts val="6400"/>
              <a:buFont typeface="Caveat Brush"/>
              <a:buNone/>
              <a:defRPr b="1" sz="6400">
                <a:solidFill>
                  <a:schemeClr val="dk1"/>
                </a:solidFill>
                <a:latin typeface="Caveat Brush"/>
                <a:ea typeface="Caveat Brush"/>
                <a:cs typeface="Caveat Brush"/>
                <a:sym typeface="Caveat Brush"/>
              </a:defRPr>
            </a:lvl6pPr>
            <a:lvl7pPr lvl="6" rtl="0" algn="ctr">
              <a:spcBef>
                <a:spcPts val="0"/>
              </a:spcBef>
              <a:spcAft>
                <a:spcPts val="0"/>
              </a:spcAft>
              <a:buClr>
                <a:schemeClr val="dk1"/>
              </a:buClr>
              <a:buSzPts val="6400"/>
              <a:buFont typeface="Caveat Brush"/>
              <a:buNone/>
              <a:defRPr b="1" sz="6400">
                <a:solidFill>
                  <a:schemeClr val="dk1"/>
                </a:solidFill>
                <a:latin typeface="Caveat Brush"/>
                <a:ea typeface="Caveat Brush"/>
                <a:cs typeface="Caveat Brush"/>
                <a:sym typeface="Caveat Brush"/>
              </a:defRPr>
            </a:lvl7pPr>
            <a:lvl8pPr lvl="7" rtl="0" algn="ctr">
              <a:spcBef>
                <a:spcPts val="0"/>
              </a:spcBef>
              <a:spcAft>
                <a:spcPts val="0"/>
              </a:spcAft>
              <a:buClr>
                <a:schemeClr val="dk1"/>
              </a:buClr>
              <a:buSzPts val="6400"/>
              <a:buFont typeface="Caveat Brush"/>
              <a:buNone/>
              <a:defRPr b="1" sz="6400">
                <a:solidFill>
                  <a:schemeClr val="dk1"/>
                </a:solidFill>
                <a:latin typeface="Caveat Brush"/>
                <a:ea typeface="Caveat Brush"/>
                <a:cs typeface="Caveat Brush"/>
                <a:sym typeface="Caveat Brush"/>
              </a:defRPr>
            </a:lvl8pPr>
            <a:lvl9pPr lvl="8" rtl="0" algn="ctr">
              <a:spcBef>
                <a:spcPts val="0"/>
              </a:spcBef>
              <a:spcAft>
                <a:spcPts val="0"/>
              </a:spcAft>
              <a:buClr>
                <a:schemeClr val="dk1"/>
              </a:buClr>
              <a:buSzPts val="6400"/>
              <a:buFont typeface="Caveat Brush"/>
              <a:buNone/>
              <a:defRPr b="1" sz="6400">
                <a:solidFill>
                  <a:schemeClr val="dk1"/>
                </a:solidFill>
                <a:latin typeface="Caveat Brush"/>
                <a:ea typeface="Caveat Brush"/>
                <a:cs typeface="Caveat Brush"/>
                <a:sym typeface="Caveat Brush"/>
              </a:defRPr>
            </a:lvl9pPr>
          </a:lstStyle>
          <a:p/>
        </p:txBody>
      </p:sp>
      <p:sp>
        <p:nvSpPr>
          <p:cNvPr id="11" name="Google Shape;11;g13edbe849d4_0_654"/>
          <p:cNvSpPr txBox="1"/>
          <p:nvPr>
            <p:ph idx="1" type="body"/>
          </p:nvPr>
        </p:nvSpPr>
        <p:spPr>
          <a:xfrm>
            <a:off x="1426325" y="2375200"/>
            <a:ext cx="15433500" cy="6832800"/>
          </a:xfrm>
          <a:prstGeom prst="rect">
            <a:avLst/>
          </a:prstGeom>
          <a:noFill/>
          <a:ln>
            <a:noFill/>
          </a:ln>
        </p:spPr>
        <p:txBody>
          <a:bodyPr anchorCtr="0" anchor="t" bIns="182850" lIns="182850" spcFirstLastPara="1" rIns="182850" wrap="square" tIns="182850">
            <a:noAutofit/>
          </a:bodyPr>
          <a:lstStyle>
            <a:lvl1pPr indent="-431800" lvl="0" marL="457200" rtl="0">
              <a:lnSpc>
                <a:spcPct val="100000"/>
              </a:lnSpc>
              <a:spcBef>
                <a:spcPts val="0"/>
              </a:spcBef>
              <a:spcAft>
                <a:spcPts val="0"/>
              </a:spcAft>
              <a:buClr>
                <a:schemeClr val="dk1"/>
              </a:buClr>
              <a:buSzPts val="3200"/>
              <a:buFont typeface="Poppins"/>
              <a:buChar char="●"/>
              <a:defRPr sz="3200">
                <a:solidFill>
                  <a:schemeClr val="dk1"/>
                </a:solidFill>
                <a:latin typeface="Poppins"/>
                <a:ea typeface="Poppins"/>
                <a:cs typeface="Poppins"/>
                <a:sym typeface="Poppins"/>
              </a:defRPr>
            </a:lvl1pPr>
            <a:lvl2pPr indent="-431800" lvl="1" marL="914400" rtl="0">
              <a:lnSpc>
                <a:spcPct val="100000"/>
              </a:lnSpc>
              <a:spcBef>
                <a:spcPts val="0"/>
              </a:spcBef>
              <a:spcAft>
                <a:spcPts val="0"/>
              </a:spcAft>
              <a:buClr>
                <a:schemeClr val="dk1"/>
              </a:buClr>
              <a:buSzPts val="3200"/>
              <a:buFont typeface="Poppins"/>
              <a:buChar char="○"/>
              <a:defRPr sz="3200">
                <a:solidFill>
                  <a:schemeClr val="dk1"/>
                </a:solidFill>
                <a:latin typeface="Poppins"/>
                <a:ea typeface="Poppins"/>
                <a:cs typeface="Poppins"/>
                <a:sym typeface="Poppins"/>
              </a:defRPr>
            </a:lvl2pPr>
            <a:lvl3pPr indent="-431800" lvl="2" marL="1371600" rtl="0">
              <a:lnSpc>
                <a:spcPct val="100000"/>
              </a:lnSpc>
              <a:spcBef>
                <a:spcPts val="0"/>
              </a:spcBef>
              <a:spcAft>
                <a:spcPts val="0"/>
              </a:spcAft>
              <a:buClr>
                <a:schemeClr val="dk1"/>
              </a:buClr>
              <a:buSzPts val="3200"/>
              <a:buFont typeface="Poppins"/>
              <a:buChar char="■"/>
              <a:defRPr sz="3200">
                <a:solidFill>
                  <a:schemeClr val="dk1"/>
                </a:solidFill>
                <a:latin typeface="Poppins"/>
                <a:ea typeface="Poppins"/>
                <a:cs typeface="Poppins"/>
                <a:sym typeface="Poppins"/>
              </a:defRPr>
            </a:lvl3pPr>
            <a:lvl4pPr indent="-431800" lvl="3" marL="1828800" rtl="0">
              <a:lnSpc>
                <a:spcPct val="100000"/>
              </a:lnSpc>
              <a:spcBef>
                <a:spcPts val="0"/>
              </a:spcBef>
              <a:spcAft>
                <a:spcPts val="0"/>
              </a:spcAft>
              <a:buClr>
                <a:schemeClr val="dk1"/>
              </a:buClr>
              <a:buSzPts val="3200"/>
              <a:buFont typeface="Poppins"/>
              <a:buChar char="●"/>
              <a:defRPr sz="3200">
                <a:solidFill>
                  <a:schemeClr val="dk1"/>
                </a:solidFill>
                <a:latin typeface="Poppins"/>
                <a:ea typeface="Poppins"/>
                <a:cs typeface="Poppins"/>
                <a:sym typeface="Poppins"/>
              </a:defRPr>
            </a:lvl4pPr>
            <a:lvl5pPr indent="-431800" lvl="4" marL="2286000" rtl="0">
              <a:lnSpc>
                <a:spcPct val="100000"/>
              </a:lnSpc>
              <a:spcBef>
                <a:spcPts val="0"/>
              </a:spcBef>
              <a:spcAft>
                <a:spcPts val="0"/>
              </a:spcAft>
              <a:buClr>
                <a:schemeClr val="dk1"/>
              </a:buClr>
              <a:buSzPts val="3200"/>
              <a:buFont typeface="Poppins"/>
              <a:buChar char="○"/>
              <a:defRPr sz="3200">
                <a:solidFill>
                  <a:schemeClr val="dk1"/>
                </a:solidFill>
                <a:latin typeface="Poppins"/>
                <a:ea typeface="Poppins"/>
                <a:cs typeface="Poppins"/>
                <a:sym typeface="Poppins"/>
              </a:defRPr>
            </a:lvl5pPr>
            <a:lvl6pPr indent="-431800" lvl="5" marL="2743200" rtl="0">
              <a:lnSpc>
                <a:spcPct val="100000"/>
              </a:lnSpc>
              <a:spcBef>
                <a:spcPts val="0"/>
              </a:spcBef>
              <a:spcAft>
                <a:spcPts val="0"/>
              </a:spcAft>
              <a:buClr>
                <a:schemeClr val="dk1"/>
              </a:buClr>
              <a:buSzPts val="3200"/>
              <a:buFont typeface="Poppins"/>
              <a:buChar char="■"/>
              <a:defRPr sz="3200">
                <a:solidFill>
                  <a:schemeClr val="dk1"/>
                </a:solidFill>
                <a:latin typeface="Poppins"/>
                <a:ea typeface="Poppins"/>
                <a:cs typeface="Poppins"/>
                <a:sym typeface="Poppins"/>
              </a:defRPr>
            </a:lvl6pPr>
            <a:lvl7pPr indent="-431800" lvl="6" marL="3200400" rtl="0">
              <a:lnSpc>
                <a:spcPct val="100000"/>
              </a:lnSpc>
              <a:spcBef>
                <a:spcPts val="0"/>
              </a:spcBef>
              <a:spcAft>
                <a:spcPts val="0"/>
              </a:spcAft>
              <a:buClr>
                <a:schemeClr val="dk1"/>
              </a:buClr>
              <a:buSzPts val="3200"/>
              <a:buFont typeface="Poppins"/>
              <a:buChar char="●"/>
              <a:defRPr sz="3200">
                <a:solidFill>
                  <a:schemeClr val="dk1"/>
                </a:solidFill>
                <a:latin typeface="Poppins"/>
                <a:ea typeface="Poppins"/>
                <a:cs typeface="Poppins"/>
                <a:sym typeface="Poppins"/>
              </a:defRPr>
            </a:lvl7pPr>
            <a:lvl8pPr indent="-431800" lvl="7" marL="3657600" rtl="0">
              <a:lnSpc>
                <a:spcPct val="100000"/>
              </a:lnSpc>
              <a:spcBef>
                <a:spcPts val="0"/>
              </a:spcBef>
              <a:spcAft>
                <a:spcPts val="0"/>
              </a:spcAft>
              <a:buClr>
                <a:schemeClr val="dk1"/>
              </a:buClr>
              <a:buSzPts val="3200"/>
              <a:buFont typeface="Poppins"/>
              <a:buChar char="○"/>
              <a:defRPr sz="3200">
                <a:solidFill>
                  <a:schemeClr val="dk1"/>
                </a:solidFill>
                <a:latin typeface="Poppins"/>
                <a:ea typeface="Poppins"/>
                <a:cs typeface="Poppins"/>
                <a:sym typeface="Poppins"/>
              </a:defRPr>
            </a:lvl8pPr>
            <a:lvl9pPr indent="-431800" lvl="8" marL="4114800" rtl="0">
              <a:lnSpc>
                <a:spcPct val="100000"/>
              </a:lnSpc>
              <a:spcBef>
                <a:spcPts val="0"/>
              </a:spcBef>
              <a:spcAft>
                <a:spcPts val="0"/>
              </a:spcAft>
              <a:buClr>
                <a:schemeClr val="dk1"/>
              </a:buClr>
              <a:buSzPts val="3200"/>
              <a:buFont typeface="Poppins"/>
              <a:buChar char="■"/>
              <a:defRPr sz="3200">
                <a:solidFill>
                  <a:schemeClr val="dk1"/>
                </a:solidFill>
                <a:latin typeface="Poppins"/>
                <a:ea typeface="Poppins"/>
                <a:cs typeface="Poppins"/>
                <a:sym typeface="Poppins"/>
              </a:defRPr>
            </a:lvl9pPr>
          </a:lstStyle>
          <a:p/>
        </p:txBody>
      </p:sp>
      <p:sp>
        <p:nvSpPr>
          <p:cNvPr id="12" name="Google Shape;12;g13edbe849d4_0_654"/>
          <p:cNvSpPr txBox="1"/>
          <p:nvPr>
            <p:ph idx="12" type="sldNum"/>
          </p:nvPr>
        </p:nvSpPr>
        <p:spPr>
          <a:xfrm>
            <a:off x="16943433" y="9326434"/>
            <a:ext cx="1097400" cy="787200"/>
          </a:xfrm>
          <a:prstGeom prst="rect">
            <a:avLst/>
          </a:prstGeom>
          <a:noFill/>
          <a:ln>
            <a:noFill/>
          </a:ln>
        </p:spPr>
        <p:txBody>
          <a:bodyPr anchorCtr="0" anchor="ctr" bIns="182850" lIns="182850" spcFirstLastPara="1" rIns="182850" wrap="square" tIns="182850">
            <a:normAutofit/>
          </a:bodyPr>
          <a:lstStyle>
            <a:lvl1pPr lvl="0" rtl="0" algn="r">
              <a:buNone/>
              <a:defRPr sz="2000">
                <a:solidFill>
                  <a:schemeClr val="dk2"/>
                </a:solidFill>
              </a:defRPr>
            </a:lvl1pPr>
            <a:lvl2pPr lvl="1" rtl="0" algn="r">
              <a:buNone/>
              <a:defRPr sz="2000">
                <a:solidFill>
                  <a:schemeClr val="dk2"/>
                </a:solidFill>
              </a:defRPr>
            </a:lvl2pPr>
            <a:lvl3pPr lvl="2" rtl="0" algn="r">
              <a:buNone/>
              <a:defRPr sz="2000">
                <a:solidFill>
                  <a:schemeClr val="dk2"/>
                </a:solidFill>
              </a:defRPr>
            </a:lvl3pPr>
            <a:lvl4pPr lvl="3" rtl="0" algn="r">
              <a:buNone/>
              <a:defRPr sz="2000">
                <a:solidFill>
                  <a:schemeClr val="dk2"/>
                </a:solidFill>
              </a:defRPr>
            </a:lvl4pPr>
            <a:lvl5pPr lvl="4" rtl="0" algn="r">
              <a:buNone/>
              <a:defRPr sz="2000">
                <a:solidFill>
                  <a:schemeClr val="dk2"/>
                </a:solidFill>
              </a:defRPr>
            </a:lvl5pPr>
            <a:lvl6pPr lvl="5" rtl="0" algn="r">
              <a:buNone/>
              <a:defRPr sz="2000">
                <a:solidFill>
                  <a:schemeClr val="dk2"/>
                </a:solidFill>
              </a:defRPr>
            </a:lvl6pPr>
            <a:lvl7pPr lvl="6" rtl="0" algn="r">
              <a:buNone/>
              <a:defRPr sz="2000">
                <a:solidFill>
                  <a:schemeClr val="dk2"/>
                </a:solidFill>
              </a:defRPr>
            </a:lvl7pPr>
            <a:lvl8pPr lvl="7" rtl="0" algn="r">
              <a:buNone/>
              <a:defRPr sz="2000">
                <a:solidFill>
                  <a:schemeClr val="dk2"/>
                </a:solidFill>
              </a:defRPr>
            </a:lvl8pPr>
            <a:lvl9pPr lvl="8" rtl="0" algn="r">
              <a:buNone/>
              <a:defRPr sz="2000">
                <a:solidFill>
                  <a:schemeClr val="dk2"/>
                </a:solidFill>
              </a:defRPr>
            </a:lvl9pPr>
          </a:lstStyle>
          <a:p>
            <a:pPr indent="0" lvl="0" marL="0" rtl="0" algn="r">
              <a:spcBef>
                <a:spcPts val="0"/>
              </a:spcBef>
              <a:spcAft>
                <a:spcPts val="0"/>
              </a:spcAft>
              <a:buNone/>
            </a:pPr>
            <a:fld id="{00000000-1234-1234-1234-123412341234}" type="slidenum">
              <a:rPr lang="zh-TW"/>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p1"/>
          <p:cNvSpPr txBox="1"/>
          <p:nvPr>
            <p:ph type="ctrTitle"/>
          </p:nvPr>
        </p:nvSpPr>
        <p:spPr>
          <a:xfrm>
            <a:off x="2513475" y="1166875"/>
            <a:ext cx="13837800" cy="5709600"/>
          </a:xfrm>
          <a:prstGeom prst="rect">
            <a:avLst/>
          </a:prstGeom>
          <a:noFill/>
          <a:ln>
            <a:noFill/>
          </a:ln>
        </p:spPr>
        <p:txBody>
          <a:bodyPr anchorCtr="0" anchor="b" bIns="81625" lIns="163275" spcFirstLastPara="1" rIns="163275" wrap="square" tIns="81625">
            <a:normAutofit fontScale="90000"/>
          </a:bodyPr>
          <a:lstStyle/>
          <a:p>
            <a:pPr indent="0" lvl="0" marL="0" rtl="0" algn="ctr">
              <a:lnSpc>
                <a:spcPct val="93750"/>
              </a:lnSpc>
              <a:spcBef>
                <a:spcPts val="0"/>
              </a:spcBef>
              <a:spcAft>
                <a:spcPts val="0"/>
              </a:spcAft>
              <a:buClr>
                <a:srgbClr val="0505CB"/>
              </a:buClr>
              <a:buSzPct val="66666"/>
              <a:buFont typeface="Arial"/>
              <a:buNone/>
            </a:pPr>
            <a:r>
              <a:rPr lang="zh-TW">
                <a:solidFill>
                  <a:srgbClr val="0000FF"/>
                </a:solidFill>
                <a:latin typeface="DFKai-SB"/>
                <a:ea typeface="DFKai-SB"/>
                <a:cs typeface="DFKai-SB"/>
                <a:sym typeface="DFKai-SB"/>
              </a:rPr>
              <a:t>111學年度</a:t>
            </a:r>
            <a:endParaRPr>
              <a:solidFill>
                <a:srgbClr val="0000FF"/>
              </a:solidFill>
              <a:latin typeface="DFKai-SB"/>
              <a:ea typeface="DFKai-SB"/>
              <a:cs typeface="DFKai-SB"/>
              <a:sym typeface="DFKai-SB"/>
            </a:endParaRPr>
          </a:p>
          <a:p>
            <a:pPr indent="0" lvl="0" marL="0" rtl="0" algn="ctr">
              <a:lnSpc>
                <a:spcPct val="93750"/>
              </a:lnSpc>
              <a:spcBef>
                <a:spcPts val="0"/>
              </a:spcBef>
              <a:spcAft>
                <a:spcPts val="0"/>
              </a:spcAft>
              <a:buClr>
                <a:srgbClr val="0505CB"/>
              </a:buClr>
              <a:buSzPct val="66666"/>
              <a:buFont typeface="Arial"/>
              <a:buNone/>
            </a:pPr>
            <a:r>
              <a:rPr b="1" lang="zh-TW">
                <a:latin typeface="DFKai-SB"/>
                <a:ea typeface="DFKai-SB"/>
                <a:cs typeface="DFKai-SB"/>
                <a:sym typeface="DFKai-SB"/>
              </a:rPr>
              <a:t>光仁國小學校日</a:t>
            </a:r>
            <a:br>
              <a:rPr b="1" lang="zh-TW">
                <a:solidFill>
                  <a:srgbClr val="0505CB"/>
                </a:solidFill>
              </a:rPr>
            </a:br>
            <a:r>
              <a:rPr lang="zh-TW">
                <a:solidFill>
                  <a:srgbClr val="CC0066"/>
                </a:solidFill>
                <a:latin typeface="DFKai-SB"/>
                <a:ea typeface="DFKai-SB"/>
                <a:cs typeface="DFKai-SB"/>
                <a:sym typeface="DFKai-SB"/>
              </a:rPr>
              <a:t>家庭暴力防治宣導</a:t>
            </a:r>
            <a:endParaRPr>
              <a:solidFill>
                <a:srgbClr val="CC0066"/>
              </a:solidFill>
            </a:endParaRPr>
          </a:p>
        </p:txBody>
      </p:sp>
      <p:sp>
        <p:nvSpPr>
          <p:cNvPr id="689" name="Google Shape;689;p1"/>
          <p:cNvSpPr txBox="1"/>
          <p:nvPr>
            <p:ph idx="1" type="subTitle"/>
          </p:nvPr>
        </p:nvSpPr>
        <p:spPr>
          <a:xfrm>
            <a:off x="2738750" y="6997374"/>
            <a:ext cx="13681500" cy="2117100"/>
          </a:xfrm>
          <a:prstGeom prst="rect">
            <a:avLst/>
          </a:prstGeom>
          <a:noFill/>
          <a:ln>
            <a:noFill/>
          </a:ln>
        </p:spPr>
        <p:txBody>
          <a:bodyPr anchorCtr="0" anchor="t" bIns="81625" lIns="163275" spcFirstLastPara="1" rIns="163275" wrap="square" tIns="81625">
            <a:noAutofit/>
          </a:bodyPr>
          <a:lstStyle/>
          <a:p>
            <a:pPr indent="0" lvl="0" marL="0" rtl="0" algn="ctr">
              <a:lnSpc>
                <a:spcPct val="90000"/>
              </a:lnSpc>
              <a:spcBef>
                <a:spcPts val="0"/>
              </a:spcBef>
              <a:spcAft>
                <a:spcPts val="0"/>
              </a:spcAft>
              <a:buClr>
                <a:srgbClr val="1A0D97"/>
              </a:buClr>
              <a:buSzPts val="4400"/>
              <a:buFont typeface="DFKai-SB"/>
              <a:buNone/>
            </a:pPr>
            <a:r>
              <a:rPr b="1" lang="zh-TW" sz="7000">
                <a:solidFill>
                  <a:srgbClr val="1A0D97"/>
                </a:solidFill>
                <a:latin typeface="DFKai-SB"/>
                <a:ea typeface="DFKai-SB"/>
                <a:cs typeface="DFKai-SB"/>
                <a:sym typeface="DFKai-SB"/>
              </a:rPr>
              <a:t>臺北市私立光仁國小</a:t>
            </a:r>
            <a:endParaRPr b="1" sz="7000">
              <a:solidFill>
                <a:srgbClr val="1A0D97"/>
              </a:solidFill>
              <a:latin typeface="DFKai-SB"/>
              <a:ea typeface="DFKai-SB"/>
              <a:cs typeface="DFKai-SB"/>
              <a:sym typeface="DFKai-SB"/>
            </a:endParaRPr>
          </a:p>
          <a:p>
            <a:pPr indent="0" lvl="0" marL="0" rtl="0" algn="ctr">
              <a:lnSpc>
                <a:spcPct val="90000"/>
              </a:lnSpc>
              <a:spcBef>
                <a:spcPts val="880"/>
              </a:spcBef>
              <a:spcAft>
                <a:spcPts val="0"/>
              </a:spcAft>
              <a:buClr>
                <a:srgbClr val="1A0D97"/>
              </a:buClr>
              <a:buSzPts val="4400"/>
              <a:buFont typeface="DFKai-SB"/>
              <a:buNone/>
            </a:pPr>
            <a:r>
              <a:rPr b="1" lang="zh-TW" sz="7000">
                <a:solidFill>
                  <a:srgbClr val="1A0D97"/>
                </a:solidFill>
                <a:latin typeface="DFKai-SB"/>
                <a:ea typeface="DFKai-SB"/>
                <a:cs typeface="DFKai-SB"/>
                <a:sym typeface="DFKai-SB"/>
              </a:rPr>
              <a:t>輔導室</a:t>
            </a:r>
            <a:endParaRPr b="1" sz="7000">
              <a:solidFill>
                <a:srgbClr val="1A0D97"/>
              </a:solidFill>
              <a:latin typeface="DFKai-SB"/>
              <a:ea typeface="DFKai-SB"/>
              <a:cs typeface="DFKai-SB"/>
              <a:sym typeface="DFKai-SB"/>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p2"/>
          <p:cNvSpPr txBox="1"/>
          <p:nvPr>
            <p:ph type="title"/>
          </p:nvPr>
        </p:nvSpPr>
        <p:spPr>
          <a:xfrm>
            <a:off x="1426325" y="1079000"/>
            <a:ext cx="15433500" cy="1145400"/>
          </a:xfrm>
          <a:prstGeom prst="rect">
            <a:avLst/>
          </a:prstGeom>
          <a:noFill/>
          <a:ln>
            <a:noFill/>
          </a:ln>
        </p:spPr>
        <p:txBody>
          <a:bodyPr anchorCtr="0" anchor="ctr" bIns="81625" lIns="163275" spcFirstLastPara="1" rIns="163275" wrap="square" tIns="81625">
            <a:noAutofit/>
          </a:bodyPr>
          <a:lstStyle/>
          <a:p>
            <a:pPr indent="0" lvl="0" marL="0" rtl="0" algn="ctr">
              <a:spcBef>
                <a:spcPts val="0"/>
              </a:spcBef>
              <a:spcAft>
                <a:spcPts val="0"/>
              </a:spcAft>
              <a:buClr>
                <a:srgbClr val="0505CB"/>
              </a:buClr>
              <a:buSzPts val="8800"/>
              <a:buFont typeface="DFKai-SB"/>
              <a:buNone/>
            </a:pPr>
            <a:r>
              <a:rPr b="1" lang="zh-TW" sz="7000">
                <a:solidFill>
                  <a:srgbClr val="0505CB"/>
                </a:solidFill>
                <a:latin typeface="DFKai-SB"/>
                <a:ea typeface="DFKai-SB"/>
                <a:cs typeface="DFKai-SB"/>
                <a:sym typeface="DFKai-SB"/>
              </a:rPr>
              <a:t>家庭暴力定義</a:t>
            </a:r>
            <a:endParaRPr sz="7000">
              <a:solidFill>
                <a:srgbClr val="0505CB"/>
              </a:solidFill>
            </a:endParaRPr>
          </a:p>
        </p:txBody>
      </p:sp>
      <p:sp>
        <p:nvSpPr>
          <p:cNvPr id="695" name="Google Shape;695;p2"/>
          <p:cNvSpPr txBox="1"/>
          <p:nvPr>
            <p:ph idx="1" type="body"/>
          </p:nvPr>
        </p:nvSpPr>
        <p:spPr>
          <a:xfrm>
            <a:off x="1426375" y="2367450"/>
            <a:ext cx="15433500" cy="6832800"/>
          </a:xfrm>
          <a:prstGeom prst="rect">
            <a:avLst/>
          </a:prstGeom>
          <a:noFill/>
          <a:ln>
            <a:noFill/>
          </a:ln>
        </p:spPr>
        <p:txBody>
          <a:bodyPr anchorCtr="0" anchor="ctr" bIns="81625" lIns="163275" spcFirstLastPara="1" rIns="163275" wrap="square" tIns="81625">
            <a:normAutofit/>
          </a:bodyPr>
          <a:lstStyle/>
          <a:p>
            <a:pPr indent="0" lvl="0" marL="0" rtl="0" algn="just">
              <a:lnSpc>
                <a:spcPct val="110000"/>
              </a:lnSpc>
              <a:spcBef>
                <a:spcPts val="0"/>
              </a:spcBef>
              <a:spcAft>
                <a:spcPts val="0"/>
              </a:spcAft>
              <a:buClr>
                <a:srgbClr val="0505CB"/>
              </a:buClr>
              <a:buSzPts val="5000"/>
              <a:buFont typeface="DFKai-SB"/>
              <a:buNone/>
            </a:pPr>
            <a:r>
              <a:rPr b="1" lang="zh-TW" sz="5000">
                <a:solidFill>
                  <a:srgbClr val="0505CB"/>
                </a:solidFill>
                <a:latin typeface="DFKai-SB"/>
                <a:ea typeface="DFKai-SB"/>
                <a:cs typeface="DFKai-SB"/>
                <a:sym typeface="DFKai-SB"/>
              </a:rPr>
              <a:t>家庭暴力</a:t>
            </a:r>
            <a:r>
              <a:rPr lang="zh-TW" sz="5000">
                <a:latin typeface="DFKai-SB"/>
                <a:ea typeface="DFKai-SB"/>
                <a:cs typeface="DFKai-SB"/>
                <a:sym typeface="DFKai-SB"/>
              </a:rPr>
              <a:t>是指家庭成員間施以</a:t>
            </a:r>
            <a:r>
              <a:rPr b="1" lang="zh-TW" sz="5000">
                <a:solidFill>
                  <a:srgbClr val="FF0000"/>
                </a:solidFill>
                <a:latin typeface="DFKai-SB"/>
                <a:ea typeface="DFKai-SB"/>
                <a:cs typeface="DFKai-SB"/>
                <a:sym typeface="DFKai-SB"/>
              </a:rPr>
              <a:t>身體或精神上</a:t>
            </a:r>
            <a:r>
              <a:rPr lang="zh-TW" sz="5000">
                <a:latin typeface="DFKai-SB"/>
                <a:ea typeface="DFKai-SB"/>
                <a:cs typeface="DFKai-SB"/>
                <a:sym typeface="DFKai-SB"/>
              </a:rPr>
              <a:t>不法侵害之行為。所謂的家庭成員包括下列成員及其子女：</a:t>
            </a:r>
            <a:endParaRPr sz="5000">
              <a:latin typeface="DFKai-SB"/>
              <a:ea typeface="DFKai-SB"/>
              <a:cs typeface="DFKai-SB"/>
              <a:sym typeface="DFKai-SB"/>
            </a:endParaRPr>
          </a:p>
          <a:p>
            <a:pPr indent="0" lvl="0" marL="0" rtl="0" algn="just">
              <a:lnSpc>
                <a:spcPct val="110000"/>
              </a:lnSpc>
              <a:spcBef>
                <a:spcPts val="1000"/>
              </a:spcBef>
              <a:spcAft>
                <a:spcPts val="0"/>
              </a:spcAft>
              <a:buClr>
                <a:srgbClr val="525252"/>
              </a:buClr>
              <a:buSzPts val="5000"/>
              <a:buFont typeface="DFKai-SB"/>
              <a:buNone/>
            </a:pPr>
            <a:r>
              <a:rPr lang="zh-TW" sz="5000">
                <a:latin typeface="DFKai-SB"/>
                <a:ea typeface="DFKai-SB"/>
                <a:cs typeface="DFKai-SB"/>
                <a:sym typeface="DFKai-SB"/>
              </a:rPr>
              <a:t>1.配偶及前配偶。</a:t>
            </a:r>
            <a:endParaRPr sz="5000">
              <a:latin typeface="DFKai-SB"/>
              <a:ea typeface="DFKai-SB"/>
              <a:cs typeface="DFKai-SB"/>
              <a:sym typeface="DFKai-SB"/>
            </a:endParaRPr>
          </a:p>
          <a:p>
            <a:pPr indent="0" lvl="0" marL="0" rtl="0" algn="just">
              <a:lnSpc>
                <a:spcPct val="110000"/>
              </a:lnSpc>
              <a:spcBef>
                <a:spcPts val="1000"/>
              </a:spcBef>
              <a:spcAft>
                <a:spcPts val="0"/>
              </a:spcAft>
              <a:buClr>
                <a:srgbClr val="525252"/>
              </a:buClr>
              <a:buSzPts val="5000"/>
              <a:buFont typeface="DFKai-SB"/>
              <a:buNone/>
            </a:pPr>
            <a:r>
              <a:rPr lang="zh-TW" sz="5000">
                <a:latin typeface="DFKai-SB"/>
                <a:ea typeface="DFKai-SB"/>
                <a:cs typeface="DFKai-SB"/>
                <a:sym typeface="DFKai-SB"/>
              </a:rPr>
              <a:t>2.現有或曾有同居關係、家長家屬或家屬間關係者。</a:t>
            </a:r>
            <a:endParaRPr sz="5000">
              <a:latin typeface="DFKai-SB"/>
              <a:ea typeface="DFKai-SB"/>
              <a:cs typeface="DFKai-SB"/>
              <a:sym typeface="DFKai-SB"/>
            </a:endParaRPr>
          </a:p>
          <a:p>
            <a:pPr indent="0" lvl="0" marL="0" rtl="0" algn="just">
              <a:lnSpc>
                <a:spcPct val="110000"/>
              </a:lnSpc>
              <a:spcBef>
                <a:spcPts val="1000"/>
              </a:spcBef>
              <a:spcAft>
                <a:spcPts val="0"/>
              </a:spcAft>
              <a:buClr>
                <a:srgbClr val="525252"/>
              </a:buClr>
              <a:buSzPts val="5000"/>
              <a:buFont typeface="DFKai-SB"/>
              <a:buNone/>
            </a:pPr>
            <a:r>
              <a:rPr lang="zh-TW" sz="5000">
                <a:latin typeface="DFKai-SB"/>
                <a:ea typeface="DFKai-SB"/>
                <a:cs typeface="DFKai-SB"/>
                <a:sym typeface="DFKai-SB"/>
              </a:rPr>
              <a:t>3.現為或曾為直系血親或直系姻親。</a:t>
            </a:r>
            <a:endParaRPr sz="5000">
              <a:latin typeface="DFKai-SB"/>
              <a:ea typeface="DFKai-SB"/>
              <a:cs typeface="DFKai-SB"/>
              <a:sym typeface="DFKai-SB"/>
            </a:endParaRPr>
          </a:p>
          <a:p>
            <a:pPr indent="0" lvl="0" marL="0" rtl="0" algn="just">
              <a:lnSpc>
                <a:spcPct val="110000"/>
              </a:lnSpc>
              <a:spcBef>
                <a:spcPts val="1000"/>
              </a:spcBef>
              <a:spcAft>
                <a:spcPts val="0"/>
              </a:spcAft>
              <a:buClr>
                <a:srgbClr val="525252"/>
              </a:buClr>
              <a:buSzPts val="5000"/>
              <a:buFont typeface="DFKai-SB"/>
              <a:buNone/>
            </a:pPr>
            <a:r>
              <a:rPr lang="zh-TW" sz="5000">
                <a:latin typeface="DFKai-SB"/>
                <a:ea typeface="DFKai-SB"/>
                <a:cs typeface="DFKai-SB"/>
                <a:sym typeface="DFKai-SB"/>
              </a:rPr>
              <a:t>4.現為或曾為四親等以內之旁系血親或旁系姻親。</a:t>
            </a:r>
            <a:endParaRPr sz="5000">
              <a:latin typeface="DFKai-SB"/>
              <a:ea typeface="DFKai-SB"/>
              <a:cs typeface="DFKai-SB"/>
              <a:sym typeface="DFKai-SB"/>
            </a:endParaRPr>
          </a:p>
          <a:p>
            <a:pPr indent="0" lvl="0" marL="0" rtl="0" algn="ctr">
              <a:spcBef>
                <a:spcPts val="1200"/>
              </a:spcBef>
              <a:spcAft>
                <a:spcPts val="0"/>
              </a:spcAft>
              <a:buClr>
                <a:srgbClr val="525252"/>
              </a:buClr>
              <a:buSzPts val="6000"/>
              <a:buFont typeface="Arial"/>
              <a:buNone/>
            </a:pPr>
            <a:r>
              <a:t/>
            </a:r>
            <a:endParaRPr/>
          </a:p>
        </p:txBody>
      </p:sp>
      <p:sp>
        <p:nvSpPr>
          <p:cNvPr id="696" name="Google Shape;696;p2"/>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cap="flat" cmpd="sng" w="9525">
            <a:solidFill>
              <a:srgbClr val="00B7AC"/>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zh-TW" sz="3200" u="none" cap="none" strike="noStrike">
                <a:solidFill>
                  <a:srgbClr val="525252"/>
                </a:solidFill>
                <a:latin typeface="DFKai-SB"/>
                <a:ea typeface="DFKai-SB"/>
                <a:cs typeface="DFKai-SB"/>
                <a:sym typeface="DFKai-SB"/>
              </a:rPr>
              <a:t>光仁小學輔導室</a:t>
            </a:r>
            <a:endParaRPr b="1" i="0" sz="3200" u="none" cap="none" strike="noStrike">
              <a:solidFill>
                <a:srgbClr val="525252"/>
              </a:solidFill>
              <a:latin typeface="DFKai-SB"/>
              <a:ea typeface="DFKai-SB"/>
              <a:cs typeface="DFKai-SB"/>
              <a:sym typeface="DFKai-SB"/>
            </a:endParaRPr>
          </a:p>
        </p:txBody>
      </p:sp>
      <p:sp>
        <p:nvSpPr>
          <p:cNvPr id="697" name="Google Shape;697;p2"/>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transition spd="slow">
    <p:push/>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1" name="Shape 701"/>
        <p:cNvGrpSpPr/>
        <p:nvPr/>
      </p:nvGrpSpPr>
      <p:grpSpPr>
        <a:xfrm>
          <a:off x="0" y="0"/>
          <a:ext cx="0" cy="0"/>
          <a:chOff x="0" y="0"/>
          <a:chExt cx="0" cy="0"/>
        </a:xfrm>
      </p:grpSpPr>
      <p:sp>
        <p:nvSpPr>
          <p:cNvPr id="702" name="Google Shape;702;p3"/>
          <p:cNvSpPr txBox="1"/>
          <p:nvPr>
            <p:ph type="title"/>
          </p:nvPr>
        </p:nvSpPr>
        <p:spPr>
          <a:xfrm>
            <a:off x="1426450" y="1140425"/>
            <a:ext cx="15433500" cy="1145400"/>
          </a:xfrm>
          <a:prstGeom prst="rect">
            <a:avLst/>
          </a:prstGeom>
          <a:noFill/>
          <a:ln>
            <a:noFill/>
          </a:ln>
        </p:spPr>
        <p:txBody>
          <a:bodyPr anchorCtr="0" anchor="ctr" bIns="81625" lIns="163275" spcFirstLastPara="1" rIns="163275" wrap="square" tIns="81625">
            <a:noAutofit/>
          </a:bodyPr>
          <a:lstStyle/>
          <a:p>
            <a:pPr indent="0" lvl="0" marL="0" rtl="0" algn="ctr">
              <a:spcBef>
                <a:spcPts val="0"/>
              </a:spcBef>
              <a:spcAft>
                <a:spcPts val="0"/>
              </a:spcAft>
              <a:buClr>
                <a:srgbClr val="CC0066"/>
              </a:buClr>
              <a:buSzPts val="8800"/>
              <a:buFont typeface="DFKai-SB"/>
              <a:buNone/>
            </a:pPr>
            <a:r>
              <a:rPr b="1" lang="zh-TW" sz="7000">
                <a:solidFill>
                  <a:srgbClr val="00ADEF"/>
                </a:solidFill>
                <a:latin typeface="DFKai-SB"/>
                <a:ea typeface="DFKai-SB"/>
                <a:cs typeface="DFKai-SB"/>
                <a:sym typeface="DFKai-SB"/>
              </a:rPr>
              <a:t>發生家庭暴力案件該怎麼辦？(1/2)</a:t>
            </a:r>
            <a:endParaRPr sz="7000">
              <a:solidFill>
                <a:srgbClr val="00ADEF"/>
              </a:solidFill>
            </a:endParaRPr>
          </a:p>
        </p:txBody>
      </p:sp>
      <p:sp>
        <p:nvSpPr>
          <p:cNvPr id="703" name="Google Shape;703;p3"/>
          <p:cNvSpPr txBox="1"/>
          <p:nvPr>
            <p:ph idx="4294967295" type="body"/>
          </p:nvPr>
        </p:nvSpPr>
        <p:spPr>
          <a:xfrm>
            <a:off x="646262" y="2839244"/>
            <a:ext cx="17065896" cy="5760640"/>
          </a:xfrm>
          <a:prstGeom prst="rect">
            <a:avLst/>
          </a:prstGeom>
          <a:noFill/>
          <a:ln>
            <a:noFill/>
          </a:ln>
        </p:spPr>
        <p:txBody>
          <a:bodyPr anchorCtr="0" anchor="ctr" bIns="81625" lIns="163275" spcFirstLastPara="1" rIns="163275" wrap="square" tIns="81625">
            <a:normAutofit fontScale="92500" lnSpcReduction="10000"/>
          </a:bodyPr>
          <a:lstStyle/>
          <a:p>
            <a:pPr indent="0" lvl="0" marL="0" rtl="0" algn="l">
              <a:spcBef>
                <a:spcPts val="0"/>
              </a:spcBef>
              <a:spcAft>
                <a:spcPts val="0"/>
              </a:spcAft>
              <a:buClr>
                <a:srgbClr val="FF0000"/>
              </a:buClr>
              <a:buSzPct val="100000"/>
              <a:buFont typeface="DFKai-SB"/>
              <a:buNone/>
            </a:pPr>
            <a:r>
              <a:rPr b="1" lang="zh-TW" sz="5400">
                <a:solidFill>
                  <a:srgbClr val="FF0000"/>
                </a:solidFill>
                <a:latin typeface="DFKai-SB"/>
                <a:ea typeface="DFKai-SB"/>
                <a:cs typeface="DFKai-SB"/>
                <a:sym typeface="DFKai-SB"/>
              </a:rPr>
              <a:t>1.保持鎮定</a:t>
            </a:r>
            <a:r>
              <a:rPr lang="zh-TW" sz="5400">
                <a:latin typeface="DFKai-SB"/>
                <a:ea typeface="DFKai-SB"/>
                <a:cs typeface="DFKai-SB"/>
                <a:sym typeface="DFKai-SB"/>
              </a:rPr>
              <a:t>：不要說刺激對方的話，也不要回打，以免火上 </a:t>
            </a:r>
            <a:endParaRPr sz="5400">
              <a:latin typeface="DFKai-SB"/>
              <a:ea typeface="DFKai-SB"/>
              <a:cs typeface="DFKai-SB"/>
              <a:sym typeface="DFKai-SB"/>
            </a:endParaRPr>
          </a:p>
          <a:p>
            <a:pPr indent="0" lvl="0" marL="0" rtl="0" algn="l">
              <a:spcBef>
                <a:spcPts val="999"/>
              </a:spcBef>
              <a:spcAft>
                <a:spcPts val="0"/>
              </a:spcAft>
              <a:buClr>
                <a:srgbClr val="525252"/>
              </a:buClr>
              <a:buSzPct val="100000"/>
              <a:buFont typeface="DFKai-SB"/>
              <a:buNone/>
            </a:pPr>
            <a:r>
              <a:rPr lang="zh-TW" sz="5400">
                <a:latin typeface="DFKai-SB"/>
                <a:ea typeface="DFKai-SB"/>
                <a:cs typeface="DFKai-SB"/>
                <a:sym typeface="DFKai-SB"/>
              </a:rPr>
              <a:t>            加油。</a:t>
            </a:r>
            <a:endParaRPr sz="5400">
              <a:latin typeface="DFKai-SB"/>
              <a:ea typeface="DFKai-SB"/>
              <a:cs typeface="DFKai-SB"/>
              <a:sym typeface="DFKai-SB"/>
            </a:endParaRPr>
          </a:p>
          <a:p>
            <a:pPr indent="0" lvl="0" marL="0" rtl="0" algn="l">
              <a:spcBef>
                <a:spcPts val="999"/>
              </a:spcBef>
              <a:spcAft>
                <a:spcPts val="0"/>
              </a:spcAft>
              <a:buClr>
                <a:srgbClr val="FF0000"/>
              </a:buClr>
              <a:buSzPct val="100000"/>
              <a:buFont typeface="DFKai-SB"/>
              <a:buNone/>
            </a:pPr>
            <a:r>
              <a:rPr b="1" lang="zh-TW" sz="5400">
                <a:solidFill>
                  <a:srgbClr val="FF0000"/>
                </a:solidFill>
                <a:latin typeface="DFKai-SB"/>
                <a:ea typeface="DFKai-SB"/>
                <a:cs typeface="DFKai-SB"/>
                <a:sym typeface="DFKai-SB"/>
              </a:rPr>
              <a:t>2.保護自己</a:t>
            </a:r>
            <a:r>
              <a:rPr lang="zh-TW" sz="5400">
                <a:latin typeface="DFKai-SB"/>
                <a:ea typeface="DFKai-SB"/>
                <a:cs typeface="DFKai-SB"/>
                <a:sym typeface="DFKai-SB"/>
              </a:rPr>
              <a:t>：尤其是頭、臉、頸、胸、腹等主要身體部位。</a:t>
            </a:r>
            <a:r>
              <a:rPr b="1" lang="zh-TW" sz="5400">
                <a:solidFill>
                  <a:srgbClr val="FF0000"/>
                </a:solidFill>
                <a:latin typeface="DFKai-SB"/>
                <a:ea typeface="DFKai-SB"/>
                <a:cs typeface="DFKai-SB"/>
                <a:sym typeface="DFKai-SB"/>
              </a:rPr>
              <a:t>3.大聲呼救</a:t>
            </a:r>
            <a:r>
              <a:rPr lang="zh-TW" sz="5400">
                <a:latin typeface="DFKai-SB"/>
                <a:ea typeface="DFKai-SB"/>
                <a:cs typeface="DFKai-SB"/>
                <a:sym typeface="DFKai-SB"/>
              </a:rPr>
              <a:t>：請家人、鄰居幫忙。</a:t>
            </a:r>
            <a:endParaRPr sz="5400">
              <a:latin typeface="DFKai-SB"/>
              <a:ea typeface="DFKai-SB"/>
              <a:cs typeface="DFKai-SB"/>
              <a:sym typeface="DFKai-SB"/>
            </a:endParaRPr>
          </a:p>
          <a:p>
            <a:pPr indent="0" lvl="0" marL="0" rtl="0" algn="l">
              <a:spcBef>
                <a:spcPts val="999"/>
              </a:spcBef>
              <a:spcAft>
                <a:spcPts val="0"/>
              </a:spcAft>
              <a:buClr>
                <a:srgbClr val="FF0000"/>
              </a:buClr>
              <a:buSzPct val="100000"/>
              <a:buFont typeface="DFKai-SB"/>
              <a:buNone/>
            </a:pPr>
            <a:r>
              <a:rPr b="1" lang="zh-TW" sz="5400">
                <a:solidFill>
                  <a:srgbClr val="FF0000"/>
                </a:solidFill>
                <a:latin typeface="DFKai-SB"/>
                <a:ea typeface="DFKai-SB"/>
                <a:cs typeface="DFKai-SB"/>
                <a:sym typeface="DFKai-SB"/>
              </a:rPr>
              <a:t>4.快點避開</a:t>
            </a:r>
            <a:r>
              <a:rPr lang="zh-TW" sz="5400">
                <a:latin typeface="DFKai-SB"/>
                <a:ea typeface="DFKai-SB"/>
                <a:cs typeface="DFKai-SB"/>
                <a:sym typeface="DFKai-SB"/>
              </a:rPr>
              <a:t>：離開現場，或到親戚、鄰居、朋友家，或到處</a:t>
            </a:r>
            <a:endParaRPr sz="5400">
              <a:latin typeface="DFKai-SB"/>
              <a:ea typeface="DFKai-SB"/>
              <a:cs typeface="DFKai-SB"/>
              <a:sym typeface="DFKai-SB"/>
            </a:endParaRPr>
          </a:p>
          <a:p>
            <a:pPr indent="0" lvl="0" marL="0" rtl="0" algn="l">
              <a:spcBef>
                <a:spcPts val="999"/>
              </a:spcBef>
              <a:spcAft>
                <a:spcPts val="0"/>
              </a:spcAft>
              <a:buClr>
                <a:srgbClr val="525252"/>
              </a:buClr>
              <a:buSzPct val="100000"/>
              <a:buFont typeface="DFKai-SB"/>
              <a:buNone/>
            </a:pPr>
            <a:r>
              <a:rPr lang="zh-TW" sz="5400">
                <a:latin typeface="DFKai-SB"/>
                <a:ea typeface="DFKai-SB"/>
                <a:cs typeface="DFKai-SB"/>
                <a:sym typeface="DFKai-SB"/>
              </a:rPr>
              <a:t>            理家庭暴力的機構。</a:t>
            </a:r>
            <a:endParaRPr/>
          </a:p>
          <a:p>
            <a:pPr indent="0" lvl="0" marL="0" rtl="0" algn="ctr">
              <a:spcBef>
                <a:spcPts val="1110"/>
              </a:spcBef>
              <a:spcAft>
                <a:spcPts val="0"/>
              </a:spcAft>
              <a:buClr>
                <a:srgbClr val="525252"/>
              </a:buClr>
              <a:buSzPct val="187500"/>
              <a:buFont typeface="Arial"/>
              <a:buNone/>
            </a:pPr>
            <a:r>
              <a:t/>
            </a:r>
            <a:endParaRPr/>
          </a:p>
        </p:txBody>
      </p:sp>
      <p:sp>
        <p:nvSpPr>
          <p:cNvPr id="704" name="Google Shape;704;p3"/>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cap="flat" cmpd="sng" w="9525">
            <a:solidFill>
              <a:srgbClr val="00B7AC"/>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zh-TW" sz="3200" u="none" cap="none" strike="noStrike">
                <a:solidFill>
                  <a:srgbClr val="525252"/>
                </a:solidFill>
                <a:latin typeface="DFKai-SB"/>
                <a:ea typeface="DFKai-SB"/>
                <a:cs typeface="DFKai-SB"/>
                <a:sym typeface="DFKai-SB"/>
              </a:rPr>
              <a:t>光仁小學輔導室</a:t>
            </a:r>
            <a:endParaRPr b="1" i="0" sz="3200" u="none" cap="none" strike="noStrike">
              <a:solidFill>
                <a:srgbClr val="525252"/>
              </a:solidFill>
              <a:latin typeface="DFKai-SB"/>
              <a:ea typeface="DFKai-SB"/>
              <a:cs typeface="DFKai-SB"/>
              <a:sym typeface="DFKai-SB"/>
            </a:endParaRPr>
          </a:p>
        </p:txBody>
      </p:sp>
      <p:sp>
        <p:nvSpPr>
          <p:cNvPr id="705" name="Google Shape;705;p3"/>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transition spd="slow">
    <p:push/>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sp>
        <p:nvSpPr>
          <p:cNvPr id="710" name="Google Shape;710;p4"/>
          <p:cNvSpPr txBox="1"/>
          <p:nvPr>
            <p:ph type="title"/>
          </p:nvPr>
        </p:nvSpPr>
        <p:spPr>
          <a:xfrm>
            <a:off x="1426325" y="1079000"/>
            <a:ext cx="15433500" cy="1145400"/>
          </a:xfrm>
          <a:prstGeom prst="rect">
            <a:avLst/>
          </a:prstGeom>
          <a:noFill/>
          <a:ln>
            <a:noFill/>
          </a:ln>
        </p:spPr>
        <p:txBody>
          <a:bodyPr anchorCtr="0" anchor="ctr" bIns="81625" lIns="163275" spcFirstLastPara="1" rIns="163275" wrap="square" tIns="81625">
            <a:noAutofit/>
          </a:bodyPr>
          <a:lstStyle/>
          <a:p>
            <a:pPr indent="0" lvl="0" marL="0" rtl="0" algn="ctr">
              <a:spcBef>
                <a:spcPts val="0"/>
              </a:spcBef>
              <a:spcAft>
                <a:spcPts val="0"/>
              </a:spcAft>
              <a:buClr>
                <a:srgbClr val="CC0066"/>
              </a:buClr>
              <a:buSzPts val="8800"/>
              <a:buFont typeface="DFKai-SB"/>
              <a:buNone/>
            </a:pPr>
            <a:r>
              <a:rPr b="1" lang="zh-TW" sz="7000">
                <a:solidFill>
                  <a:srgbClr val="00ADEF"/>
                </a:solidFill>
                <a:latin typeface="DFKai-SB"/>
                <a:ea typeface="DFKai-SB"/>
                <a:cs typeface="DFKai-SB"/>
                <a:sym typeface="DFKai-SB"/>
              </a:rPr>
              <a:t>發生家庭暴力案件該怎麼辦？(2/2)</a:t>
            </a:r>
            <a:endParaRPr sz="7000">
              <a:solidFill>
                <a:srgbClr val="00ADEF"/>
              </a:solidFill>
            </a:endParaRPr>
          </a:p>
        </p:txBody>
      </p:sp>
      <p:sp>
        <p:nvSpPr>
          <p:cNvPr id="711" name="Google Shape;711;p4"/>
          <p:cNvSpPr txBox="1"/>
          <p:nvPr>
            <p:ph idx="4294967295" type="body"/>
          </p:nvPr>
        </p:nvSpPr>
        <p:spPr>
          <a:xfrm>
            <a:off x="430238" y="3127276"/>
            <a:ext cx="17065896" cy="5760640"/>
          </a:xfrm>
          <a:prstGeom prst="rect">
            <a:avLst/>
          </a:prstGeom>
          <a:noFill/>
          <a:ln>
            <a:noFill/>
          </a:ln>
        </p:spPr>
        <p:txBody>
          <a:bodyPr anchorCtr="0" anchor="ctr" bIns="81625" lIns="163275" spcFirstLastPara="1" rIns="163275" wrap="square" tIns="81625">
            <a:normAutofit lnSpcReduction="10000"/>
          </a:bodyPr>
          <a:lstStyle/>
          <a:p>
            <a:pPr indent="0" lvl="0" marL="0" rtl="0" algn="l">
              <a:spcBef>
                <a:spcPts val="0"/>
              </a:spcBef>
              <a:spcAft>
                <a:spcPts val="0"/>
              </a:spcAft>
              <a:buClr>
                <a:srgbClr val="FF0000"/>
              </a:buClr>
              <a:buSzPts val="5000"/>
              <a:buFont typeface="DFKai-SB"/>
              <a:buNone/>
            </a:pPr>
            <a:r>
              <a:rPr b="1" lang="zh-TW" sz="5000">
                <a:solidFill>
                  <a:srgbClr val="FF0000"/>
                </a:solidFill>
                <a:latin typeface="DFKai-SB"/>
                <a:ea typeface="DFKai-SB"/>
                <a:cs typeface="DFKai-SB"/>
                <a:sym typeface="DFKai-SB"/>
              </a:rPr>
              <a:t>5.去找警察</a:t>
            </a:r>
            <a:r>
              <a:rPr lang="zh-TW" sz="5000">
                <a:latin typeface="DFKai-SB"/>
                <a:ea typeface="DFKai-SB"/>
                <a:cs typeface="DFKai-SB"/>
                <a:sym typeface="DFKai-SB"/>
              </a:rPr>
              <a:t>：請警察出面制止施暴或送醫，或送庇護中心。</a:t>
            </a:r>
            <a:endParaRPr sz="5000">
              <a:latin typeface="DFKai-SB"/>
              <a:ea typeface="DFKai-SB"/>
              <a:cs typeface="DFKai-SB"/>
              <a:sym typeface="DFKai-SB"/>
            </a:endParaRPr>
          </a:p>
          <a:p>
            <a:pPr indent="0" lvl="0" marL="0" rtl="0" algn="l">
              <a:spcBef>
                <a:spcPts val="1000"/>
              </a:spcBef>
              <a:spcAft>
                <a:spcPts val="0"/>
              </a:spcAft>
              <a:buClr>
                <a:srgbClr val="FF0000"/>
              </a:buClr>
              <a:buSzPts val="5000"/>
              <a:buFont typeface="DFKai-SB"/>
              <a:buNone/>
            </a:pPr>
            <a:r>
              <a:rPr b="1" lang="zh-TW" sz="5000">
                <a:solidFill>
                  <a:srgbClr val="FF0000"/>
                </a:solidFill>
                <a:latin typeface="DFKai-SB"/>
                <a:ea typeface="DFKai-SB"/>
                <a:cs typeface="DFKai-SB"/>
                <a:sym typeface="DFKai-SB"/>
              </a:rPr>
              <a:t>6.向警察報案</a:t>
            </a:r>
            <a:r>
              <a:rPr lang="zh-TW" sz="5000">
                <a:latin typeface="DFKai-SB"/>
                <a:ea typeface="DFKai-SB"/>
                <a:cs typeface="DFKai-SB"/>
                <a:sym typeface="DFKai-SB"/>
              </a:rPr>
              <a:t>：作筆錄，記下發生經過。保留證物，如：驗</a:t>
            </a:r>
            <a:endParaRPr sz="5000">
              <a:latin typeface="DFKai-SB"/>
              <a:ea typeface="DFKai-SB"/>
              <a:cs typeface="DFKai-SB"/>
              <a:sym typeface="DFKai-SB"/>
            </a:endParaRPr>
          </a:p>
          <a:p>
            <a:pPr indent="0" lvl="0" marL="0" rtl="0" algn="l">
              <a:spcBef>
                <a:spcPts val="1000"/>
              </a:spcBef>
              <a:spcAft>
                <a:spcPts val="0"/>
              </a:spcAft>
              <a:buClr>
                <a:srgbClr val="525252"/>
              </a:buClr>
              <a:buSzPts val="5000"/>
              <a:buFont typeface="DFKai-SB"/>
              <a:buNone/>
            </a:pPr>
            <a:r>
              <a:rPr lang="zh-TW" sz="5000">
                <a:latin typeface="DFKai-SB"/>
                <a:ea typeface="DFKai-SB"/>
                <a:cs typeface="DFKai-SB"/>
                <a:sym typeface="DFKai-SB"/>
              </a:rPr>
              <a:t>              傷單、筆錄、被破壞的衣物、凶器等。如已</a:t>
            </a:r>
            <a:endParaRPr sz="5000">
              <a:latin typeface="DFKai-SB"/>
              <a:ea typeface="DFKai-SB"/>
              <a:cs typeface="DFKai-SB"/>
              <a:sym typeface="DFKai-SB"/>
            </a:endParaRPr>
          </a:p>
          <a:p>
            <a:pPr indent="0" lvl="0" marL="0" rtl="0" algn="l">
              <a:spcBef>
                <a:spcPts val="1000"/>
              </a:spcBef>
              <a:spcAft>
                <a:spcPts val="0"/>
              </a:spcAft>
              <a:buClr>
                <a:srgbClr val="525252"/>
              </a:buClr>
              <a:buSzPts val="5000"/>
              <a:buFont typeface="DFKai-SB"/>
              <a:buNone/>
            </a:pPr>
            <a:r>
              <a:rPr lang="zh-TW" sz="5000">
                <a:latin typeface="DFKai-SB"/>
                <a:ea typeface="DFKai-SB"/>
                <a:cs typeface="DFKai-SB"/>
                <a:sym typeface="DFKai-SB"/>
              </a:rPr>
              <a:t>              有保護令之核發，應予提示警察執行或逮捕</a:t>
            </a:r>
            <a:endParaRPr sz="5000">
              <a:latin typeface="DFKai-SB"/>
              <a:ea typeface="DFKai-SB"/>
              <a:cs typeface="DFKai-SB"/>
              <a:sym typeface="DFKai-SB"/>
            </a:endParaRPr>
          </a:p>
          <a:p>
            <a:pPr indent="0" lvl="0" marL="0" rtl="0" algn="l">
              <a:spcBef>
                <a:spcPts val="1000"/>
              </a:spcBef>
              <a:spcAft>
                <a:spcPts val="0"/>
              </a:spcAft>
              <a:buClr>
                <a:srgbClr val="525252"/>
              </a:buClr>
              <a:buSzPts val="5000"/>
              <a:buFont typeface="DFKai-SB"/>
              <a:buNone/>
            </a:pPr>
            <a:r>
              <a:rPr lang="zh-TW" sz="5000">
                <a:latin typeface="DFKai-SB"/>
                <a:ea typeface="DFKai-SB"/>
                <a:cs typeface="DFKai-SB"/>
                <a:sym typeface="DFKai-SB"/>
              </a:rPr>
              <a:t>              加害人。</a:t>
            </a:r>
            <a:endParaRPr sz="5000">
              <a:latin typeface="DFKai-SB"/>
              <a:ea typeface="DFKai-SB"/>
              <a:cs typeface="DFKai-SB"/>
              <a:sym typeface="DFKai-SB"/>
            </a:endParaRPr>
          </a:p>
          <a:p>
            <a:pPr indent="0" lvl="0" marL="0" rtl="0" algn="l">
              <a:spcBef>
                <a:spcPts val="1000"/>
              </a:spcBef>
              <a:spcAft>
                <a:spcPts val="0"/>
              </a:spcAft>
              <a:buClr>
                <a:srgbClr val="FF0000"/>
              </a:buClr>
              <a:buSzPts val="5000"/>
              <a:buFont typeface="DFKai-SB"/>
              <a:buNone/>
            </a:pPr>
            <a:r>
              <a:rPr b="1" lang="zh-TW" sz="5000">
                <a:solidFill>
                  <a:srgbClr val="FF0000"/>
                </a:solidFill>
                <a:latin typeface="DFKai-SB"/>
                <a:ea typeface="DFKai-SB"/>
                <a:cs typeface="DFKai-SB"/>
                <a:sym typeface="DFKai-SB"/>
              </a:rPr>
              <a:t>7.立刻請醫生驗傷</a:t>
            </a:r>
            <a:r>
              <a:rPr lang="zh-TW" sz="5000">
                <a:latin typeface="DFKai-SB"/>
                <a:ea typeface="DFKai-SB"/>
                <a:cs typeface="DFKai-SB"/>
                <a:sym typeface="DFKai-SB"/>
              </a:rPr>
              <a:t>，並設法拍照存證。</a:t>
            </a:r>
            <a:endParaRPr/>
          </a:p>
          <a:p>
            <a:pPr indent="0" lvl="0" marL="0" rtl="0" algn="ctr">
              <a:spcBef>
                <a:spcPts val="1200"/>
              </a:spcBef>
              <a:spcAft>
                <a:spcPts val="0"/>
              </a:spcAft>
              <a:buClr>
                <a:srgbClr val="525252"/>
              </a:buClr>
              <a:buSzPts val="6000"/>
              <a:buFont typeface="Arial"/>
              <a:buNone/>
            </a:pPr>
            <a:r>
              <a:t/>
            </a:r>
            <a:endParaRPr/>
          </a:p>
        </p:txBody>
      </p:sp>
      <p:sp>
        <p:nvSpPr>
          <p:cNvPr id="712" name="Google Shape;712;p4"/>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cap="flat" cmpd="sng" w="9525">
            <a:solidFill>
              <a:srgbClr val="00B7AC"/>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zh-TW" sz="3200" u="none" cap="none" strike="noStrike">
                <a:solidFill>
                  <a:srgbClr val="525252"/>
                </a:solidFill>
                <a:latin typeface="DFKai-SB"/>
                <a:ea typeface="DFKai-SB"/>
                <a:cs typeface="DFKai-SB"/>
                <a:sym typeface="DFKai-SB"/>
              </a:rPr>
              <a:t>光仁小學輔導室</a:t>
            </a:r>
            <a:endParaRPr b="1" i="0" sz="3200" u="none" cap="none" strike="noStrike">
              <a:solidFill>
                <a:srgbClr val="525252"/>
              </a:solidFill>
              <a:latin typeface="DFKai-SB"/>
              <a:ea typeface="DFKai-SB"/>
              <a:cs typeface="DFKai-SB"/>
              <a:sym typeface="DFKai-SB"/>
            </a:endParaRPr>
          </a:p>
        </p:txBody>
      </p:sp>
      <p:sp>
        <p:nvSpPr>
          <p:cNvPr id="713" name="Google Shape;713;p4"/>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transition spd="slow">
    <p:push/>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sp>
        <p:nvSpPr>
          <p:cNvPr id="718" name="Google Shape;718;p5"/>
          <p:cNvSpPr txBox="1"/>
          <p:nvPr>
            <p:ph type="title"/>
          </p:nvPr>
        </p:nvSpPr>
        <p:spPr>
          <a:xfrm>
            <a:off x="1426325" y="1079000"/>
            <a:ext cx="15433500" cy="1145400"/>
          </a:xfrm>
          <a:prstGeom prst="rect">
            <a:avLst/>
          </a:prstGeom>
          <a:noFill/>
          <a:ln>
            <a:noFill/>
          </a:ln>
        </p:spPr>
        <p:txBody>
          <a:bodyPr anchorCtr="0" anchor="ctr" bIns="81625" lIns="163275" spcFirstLastPara="1" rIns="163275" wrap="square" tIns="81625">
            <a:noAutofit/>
          </a:bodyPr>
          <a:lstStyle/>
          <a:p>
            <a:pPr indent="0" lvl="0" marL="0" rtl="0" algn="ctr">
              <a:spcBef>
                <a:spcPts val="0"/>
              </a:spcBef>
              <a:spcAft>
                <a:spcPts val="0"/>
              </a:spcAft>
              <a:buClr>
                <a:srgbClr val="002060"/>
              </a:buClr>
              <a:buSzPts val="8800"/>
              <a:buFont typeface="DFKai-SB"/>
              <a:buNone/>
            </a:pPr>
            <a:r>
              <a:rPr b="1" lang="zh-TW" sz="7000">
                <a:solidFill>
                  <a:srgbClr val="0505CB"/>
                </a:solidFill>
                <a:latin typeface="DFKai-SB"/>
                <a:ea typeface="DFKai-SB"/>
                <a:cs typeface="DFKai-SB"/>
                <a:sym typeface="DFKai-SB"/>
              </a:rPr>
              <a:t>對家庭暴力的誤解(1/3)</a:t>
            </a:r>
            <a:endParaRPr sz="7000">
              <a:solidFill>
                <a:srgbClr val="0505CB"/>
              </a:solidFill>
            </a:endParaRPr>
          </a:p>
        </p:txBody>
      </p:sp>
      <p:sp>
        <p:nvSpPr>
          <p:cNvPr id="719" name="Google Shape;719;p5"/>
          <p:cNvSpPr txBox="1"/>
          <p:nvPr>
            <p:ph idx="4294967295" type="body"/>
          </p:nvPr>
        </p:nvSpPr>
        <p:spPr>
          <a:xfrm>
            <a:off x="574254" y="2839244"/>
            <a:ext cx="17065896" cy="5760640"/>
          </a:xfrm>
          <a:prstGeom prst="rect">
            <a:avLst/>
          </a:prstGeom>
          <a:noFill/>
          <a:ln>
            <a:noFill/>
          </a:ln>
        </p:spPr>
        <p:txBody>
          <a:bodyPr anchorCtr="0" anchor="ctr" bIns="81625" lIns="163275" spcFirstLastPara="1" rIns="163275" wrap="square" tIns="81625">
            <a:normAutofit/>
          </a:bodyPr>
          <a:lstStyle/>
          <a:p>
            <a:pPr indent="0" lvl="0" marL="0" rtl="0" algn="l">
              <a:spcBef>
                <a:spcPts val="0"/>
              </a:spcBef>
              <a:spcAft>
                <a:spcPts val="0"/>
              </a:spcAft>
              <a:buClr>
                <a:srgbClr val="525252"/>
              </a:buClr>
              <a:buSzPts val="5000"/>
              <a:buFont typeface="DFKai-SB"/>
              <a:buNone/>
            </a:pPr>
            <a:r>
              <a:rPr lang="zh-TW" sz="5000">
                <a:latin typeface="DFKai-SB"/>
                <a:ea typeface="DFKai-SB"/>
                <a:cs typeface="DFKai-SB"/>
                <a:sym typeface="DFKai-SB"/>
              </a:rPr>
              <a:t>一、</a:t>
            </a:r>
            <a:r>
              <a:rPr b="1" lang="zh-TW" sz="5000" u="sng">
                <a:latin typeface="DFKai-SB"/>
                <a:ea typeface="DFKai-SB"/>
                <a:cs typeface="DFKai-SB"/>
                <a:sym typeface="DFKai-SB"/>
              </a:rPr>
              <a:t>家庭暴力不會常常發生，即使偶而發生也不會惡化</a:t>
            </a:r>
            <a:r>
              <a:rPr lang="zh-TW" sz="5000">
                <a:latin typeface="DFKai-SB"/>
                <a:ea typeface="DFKai-SB"/>
                <a:cs typeface="DFKai-SB"/>
                <a:sym typeface="DFKai-SB"/>
              </a:rPr>
              <a:t>。</a:t>
            </a:r>
            <a:endParaRPr sz="5000">
              <a:latin typeface="DFKai-SB"/>
              <a:ea typeface="DFKai-SB"/>
              <a:cs typeface="DFKai-SB"/>
              <a:sym typeface="DFKai-SB"/>
            </a:endParaRPr>
          </a:p>
          <a:p>
            <a:pPr indent="0" lvl="0" marL="0" rtl="0" algn="l">
              <a:spcBef>
                <a:spcPts val="1000"/>
              </a:spcBef>
              <a:spcAft>
                <a:spcPts val="0"/>
              </a:spcAft>
              <a:buClr>
                <a:srgbClr val="0505CB"/>
              </a:buClr>
              <a:buSzPts val="5000"/>
              <a:buFont typeface="DFKai-SB"/>
              <a:buNone/>
            </a:pPr>
            <a:r>
              <a:rPr b="1" lang="zh-TW" sz="5000">
                <a:solidFill>
                  <a:srgbClr val="C00000"/>
                </a:solidFill>
                <a:highlight>
                  <a:srgbClr val="E4FF7A"/>
                </a:highlight>
                <a:latin typeface="DFKai-SB"/>
                <a:ea typeface="DFKai-SB"/>
                <a:cs typeface="DFKai-SB"/>
                <a:sym typeface="DFKai-SB"/>
              </a:rPr>
              <a:t>事實上</a:t>
            </a:r>
            <a:r>
              <a:rPr lang="zh-TW" sz="5000">
                <a:solidFill>
                  <a:srgbClr val="C00000"/>
                </a:solidFill>
                <a:highlight>
                  <a:srgbClr val="E4FF7A"/>
                </a:highlight>
                <a:latin typeface="DFKai-SB"/>
                <a:ea typeface="DFKai-SB"/>
                <a:cs typeface="DFKai-SB"/>
                <a:sym typeface="DFKai-SB"/>
              </a:rPr>
              <a:t>：</a:t>
            </a:r>
            <a:endParaRPr sz="5000">
              <a:solidFill>
                <a:srgbClr val="C00000"/>
              </a:solidFill>
              <a:highlight>
                <a:srgbClr val="E4FF7A"/>
              </a:highlight>
              <a:latin typeface="DFKai-SB"/>
              <a:ea typeface="DFKai-SB"/>
              <a:cs typeface="DFKai-SB"/>
              <a:sym typeface="DFKai-SB"/>
            </a:endParaRPr>
          </a:p>
          <a:p>
            <a:pPr indent="0" lvl="0" marL="0" rtl="0" algn="l">
              <a:spcBef>
                <a:spcPts val="1000"/>
              </a:spcBef>
              <a:spcAft>
                <a:spcPts val="0"/>
              </a:spcAft>
              <a:buClr>
                <a:srgbClr val="525252"/>
              </a:buClr>
              <a:buSzPts val="5000"/>
              <a:buFont typeface="DFKai-SB"/>
              <a:buNone/>
            </a:pPr>
            <a:r>
              <a:rPr lang="zh-TW" sz="5000">
                <a:latin typeface="DFKai-SB"/>
                <a:ea typeface="DFKai-SB"/>
                <a:cs typeface="DFKai-SB"/>
                <a:sym typeface="DFKai-SB"/>
              </a:rPr>
              <a:t>有太多的家庭暴力因為受害者的個人觀念或社會認為是家務事的狀況下，而很少公開，因此實際發生的案件數遠大於報案的數字。而且，一而再、再而三的暴力行為往往是得寸進尺，越演越烈的。</a:t>
            </a:r>
            <a:endParaRPr/>
          </a:p>
          <a:p>
            <a:pPr indent="0" lvl="0" marL="0" rtl="0" algn="l">
              <a:spcBef>
                <a:spcPts val="1200"/>
              </a:spcBef>
              <a:spcAft>
                <a:spcPts val="0"/>
              </a:spcAft>
              <a:buClr>
                <a:srgbClr val="525252"/>
              </a:buClr>
              <a:buSzPts val="6000"/>
              <a:buFont typeface="Arial"/>
              <a:buNone/>
            </a:pPr>
            <a:r>
              <a:t/>
            </a:r>
            <a:endParaRPr/>
          </a:p>
        </p:txBody>
      </p:sp>
      <p:sp>
        <p:nvSpPr>
          <p:cNvPr id="720" name="Google Shape;720;p5"/>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cap="flat" cmpd="sng" w="9525">
            <a:solidFill>
              <a:srgbClr val="00B7AC"/>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zh-TW" sz="3200" u="none" cap="none" strike="noStrike">
                <a:solidFill>
                  <a:srgbClr val="525252"/>
                </a:solidFill>
                <a:latin typeface="DFKai-SB"/>
                <a:ea typeface="DFKai-SB"/>
                <a:cs typeface="DFKai-SB"/>
                <a:sym typeface="DFKai-SB"/>
              </a:rPr>
              <a:t>光仁小學輔導室</a:t>
            </a:r>
            <a:endParaRPr b="1" i="0" sz="3200" u="none" cap="none" strike="noStrike">
              <a:solidFill>
                <a:srgbClr val="525252"/>
              </a:solidFill>
              <a:latin typeface="DFKai-SB"/>
              <a:ea typeface="DFKai-SB"/>
              <a:cs typeface="DFKai-SB"/>
              <a:sym typeface="DFKai-SB"/>
            </a:endParaRPr>
          </a:p>
        </p:txBody>
      </p:sp>
      <p:sp>
        <p:nvSpPr>
          <p:cNvPr id="721" name="Google Shape;721;p5"/>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transition spd="slow">
    <p:push/>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sp>
        <p:nvSpPr>
          <p:cNvPr id="726" name="Google Shape;726;p6"/>
          <p:cNvSpPr txBox="1"/>
          <p:nvPr>
            <p:ph type="title"/>
          </p:nvPr>
        </p:nvSpPr>
        <p:spPr>
          <a:xfrm>
            <a:off x="1426325" y="1079000"/>
            <a:ext cx="15433500" cy="1145400"/>
          </a:xfrm>
          <a:prstGeom prst="rect">
            <a:avLst/>
          </a:prstGeom>
          <a:noFill/>
          <a:ln>
            <a:noFill/>
          </a:ln>
        </p:spPr>
        <p:txBody>
          <a:bodyPr anchorCtr="0" anchor="ctr" bIns="81625" lIns="163275" spcFirstLastPara="1" rIns="163275" wrap="square" tIns="81625">
            <a:noAutofit/>
          </a:bodyPr>
          <a:lstStyle/>
          <a:p>
            <a:pPr indent="0" lvl="0" marL="0" rtl="0" algn="ctr">
              <a:spcBef>
                <a:spcPts val="0"/>
              </a:spcBef>
              <a:spcAft>
                <a:spcPts val="0"/>
              </a:spcAft>
              <a:buClr>
                <a:srgbClr val="002060"/>
              </a:buClr>
              <a:buSzPts val="8800"/>
              <a:buFont typeface="DFKai-SB"/>
              <a:buNone/>
            </a:pPr>
            <a:r>
              <a:rPr b="1" lang="zh-TW" sz="7000">
                <a:solidFill>
                  <a:srgbClr val="0505CB"/>
                </a:solidFill>
                <a:latin typeface="DFKai-SB"/>
                <a:ea typeface="DFKai-SB"/>
                <a:cs typeface="DFKai-SB"/>
                <a:sym typeface="DFKai-SB"/>
              </a:rPr>
              <a:t>對家庭暴力的誤解(2/3)</a:t>
            </a:r>
            <a:endParaRPr sz="7000">
              <a:solidFill>
                <a:srgbClr val="0505CB"/>
              </a:solidFill>
            </a:endParaRPr>
          </a:p>
        </p:txBody>
      </p:sp>
      <p:sp>
        <p:nvSpPr>
          <p:cNvPr id="727" name="Google Shape;727;p6"/>
          <p:cNvSpPr txBox="1"/>
          <p:nvPr>
            <p:ph idx="4294967295" type="body"/>
          </p:nvPr>
        </p:nvSpPr>
        <p:spPr>
          <a:xfrm>
            <a:off x="574254" y="2839244"/>
            <a:ext cx="17065896" cy="5760640"/>
          </a:xfrm>
          <a:prstGeom prst="rect">
            <a:avLst/>
          </a:prstGeom>
          <a:noFill/>
          <a:ln>
            <a:noFill/>
          </a:ln>
        </p:spPr>
        <p:txBody>
          <a:bodyPr anchorCtr="0" anchor="ctr" bIns="81625" lIns="163275" spcFirstLastPara="1" rIns="163275" wrap="square" tIns="81625">
            <a:normAutofit/>
          </a:bodyPr>
          <a:lstStyle/>
          <a:p>
            <a:pPr indent="0" lvl="0" marL="0" rtl="0" algn="l">
              <a:spcBef>
                <a:spcPts val="0"/>
              </a:spcBef>
              <a:spcAft>
                <a:spcPts val="0"/>
              </a:spcAft>
              <a:buClr>
                <a:srgbClr val="525252"/>
              </a:buClr>
              <a:buSzPts val="5000"/>
              <a:buFont typeface="DFKai-SB"/>
              <a:buNone/>
            </a:pPr>
            <a:r>
              <a:rPr lang="zh-TW" sz="5000">
                <a:latin typeface="DFKai-SB"/>
                <a:ea typeface="DFKai-SB"/>
                <a:cs typeface="DFKai-SB"/>
                <a:sym typeface="DFKai-SB"/>
              </a:rPr>
              <a:t>二、</a:t>
            </a:r>
            <a:r>
              <a:rPr b="1" lang="zh-TW" sz="5000" u="sng">
                <a:latin typeface="DFKai-SB"/>
                <a:ea typeface="DFKai-SB"/>
                <a:cs typeface="DFKai-SB"/>
                <a:sym typeface="DFKai-SB"/>
              </a:rPr>
              <a:t>只有低收入戶、特定的種族、宗教、教育程度低的人，</a:t>
            </a:r>
            <a:endParaRPr b="1" sz="5000" u="sng">
              <a:latin typeface="DFKai-SB"/>
              <a:ea typeface="DFKai-SB"/>
              <a:cs typeface="DFKai-SB"/>
              <a:sym typeface="DFKai-SB"/>
            </a:endParaRPr>
          </a:p>
          <a:p>
            <a:pPr indent="0" lvl="0" marL="0" rtl="0" algn="l">
              <a:spcBef>
                <a:spcPts val="1000"/>
              </a:spcBef>
              <a:spcAft>
                <a:spcPts val="0"/>
              </a:spcAft>
              <a:buClr>
                <a:srgbClr val="525252"/>
              </a:buClr>
              <a:buSzPts val="5000"/>
              <a:buFont typeface="DFKai-SB"/>
              <a:buNone/>
            </a:pPr>
            <a:r>
              <a:rPr b="1" lang="zh-TW" sz="5000">
                <a:latin typeface="DFKai-SB"/>
                <a:ea typeface="DFKai-SB"/>
                <a:cs typeface="DFKai-SB"/>
                <a:sym typeface="DFKai-SB"/>
              </a:rPr>
              <a:t>    </a:t>
            </a:r>
            <a:r>
              <a:rPr b="1" lang="zh-TW" sz="5000" u="sng">
                <a:latin typeface="DFKai-SB"/>
                <a:ea typeface="DFKai-SB"/>
                <a:cs typeface="DFKai-SB"/>
                <a:sym typeface="DFKai-SB"/>
              </a:rPr>
              <a:t>才會發生家庭暴力。</a:t>
            </a:r>
            <a:endParaRPr b="1" sz="5000" u="sng">
              <a:latin typeface="DFKai-SB"/>
              <a:ea typeface="DFKai-SB"/>
              <a:cs typeface="DFKai-SB"/>
              <a:sym typeface="DFKai-SB"/>
            </a:endParaRPr>
          </a:p>
          <a:p>
            <a:pPr indent="0" lvl="0" marL="0" rtl="0" algn="l">
              <a:spcBef>
                <a:spcPts val="1000"/>
              </a:spcBef>
              <a:spcAft>
                <a:spcPts val="0"/>
              </a:spcAft>
              <a:buClr>
                <a:srgbClr val="0505CB"/>
              </a:buClr>
              <a:buSzPts val="5000"/>
              <a:buFont typeface="DFKai-SB"/>
              <a:buNone/>
            </a:pPr>
            <a:r>
              <a:rPr b="1" lang="zh-TW" sz="5000">
                <a:solidFill>
                  <a:srgbClr val="C00000"/>
                </a:solidFill>
                <a:highlight>
                  <a:srgbClr val="E4FF7A"/>
                </a:highlight>
                <a:latin typeface="DFKai-SB"/>
                <a:ea typeface="DFKai-SB"/>
                <a:cs typeface="DFKai-SB"/>
                <a:sym typeface="DFKai-SB"/>
              </a:rPr>
              <a:t>事實上</a:t>
            </a:r>
            <a:r>
              <a:rPr lang="zh-TW" sz="5000">
                <a:solidFill>
                  <a:srgbClr val="C00000"/>
                </a:solidFill>
                <a:highlight>
                  <a:srgbClr val="E4FF7A"/>
                </a:highlight>
                <a:latin typeface="DFKai-SB"/>
                <a:ea typeface="DFKai-SB"/>
                <a:cs typeface="DFKai-SB"/>
                <a:sym typeface="DFKai-SB"/>
              </a:rPr>
              <a:t>：</a:t>
            </a:r>
            <a:endParaRPr sz="5000">
              <a:solidFill>
                <a:srgbClr val="C00000"/>
              </a:solidFill>
              <a:highlight>
                <a:srgbClr val="E4FF7A"/>
              </a:highlight>
              <a:latin typeface="DFKai-SB"/>
              <a:ea typeface="DFKai-SB"/>
              <a:cs typeface="DFKai-SB"/>
              <a:sym typeface="DFKai-SB"/>
            </a:endParaRPr>
          </a:p>
          <a:p>
            <a:pPr indent="0" lvl="0" marL="0" rtl="0" algn="l">
              <a:spcBef>
                <a:spcPts val="1000"/>
              </a:spcBef>
              <a:spcAft>
                <a:spcPts val="0"/>
              </a:spcAft>
              <a:buClr>
                <a:srgbClr val="525252"/>
              </a:buClr>
              <a:buSzPts val="5000"/>
              <a:buFont typeface="DFKai-SB"/>
              <a:buNone/>
            </a:pPr>
            <a:r>
              <a:rPr lang="zh-TW" sz="5000">
                <a:latin typeface="DFKai-SB"/>
                <a:ea typeface="DFKai-SB"/>
                <a:cs typeface="DFKai-SB"/>
                <a:sym typeface="DFKai-SB"/>
              </a:rPr>
              <a:t>家庭暴力存在於各種經濟、教育、種族、宗教背景的家庭中。</a:t>
            </a:r>
            <a:endParaRPr/>
          </a:p>
          <a:p>
            <a:pPr indent="0" lvl="0" marL="0" rtl="0" algn="l">
              <a:spcBef>
                <a:spcPts val="1200"/>
              </a:spcBef>
              <a:spcAft>
                <a:spcPts val="0"/>
              </a:spcAft>
              <a:buClr>
                <a:srgbClr val="525252"/>
              </a:buClr>
              <a:buSzPts val="6000"/>
              <a:buFont typeface="Arial"/>
              <a:buNone/>
            </a:pPr>
            <a:r>
              <a:t/>
            </a:r>
            <a:endParaRPr/>
          </a:p>
        </p:txBody>
      </p:sp>
      <p:sp>
        <p:nvSpPr>
          <p:cNvPr id="728" name="Google Shape;728;p6"/>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cap="flat" cmpd="sng" w="9525">
            <a:solidFill>
              <a:srgbClr val="00B7AC"/>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zh-TW" sz="3200" u="none" cap="none" strike="noStrike">
                <a:solidFill>
                  <a:srgbClr val="525252"/>
                </a:solidFill>
                <a:latin typeface="DFKai-SB"/>
                <a:ea typeface="DFKai-SB"/>
                <a:cs typeface="DFKai-SB"/>
                <a:sym typeface="DFKai-SB"/>
              </a:rPr>
              <a:t>光仁小學輔導室</a:t>
            </a:r>
            <a:endParaRPr b="1" i="0" sz="3200" u="none" cap="none" strike="noStrike">
              <a:solidFill>
                <a:srgbClr val="525252"/>
              </a:solidFill>
              <a:latin typeface="DFKai-SB"/>
              <a:ea typeface="DFKai-SB"/>
              <a:cs typeface="DFKai-SB"/>
              <a:sym typeface="DFKai-SB"/>
            </a:endParaRPr>
          </a:p>
        </p:txBody>
      </p:sp>
      <p:sp>
        <p:nvSpPr>
          <p:cNvPr id="729" name="Google Shape;729;p6"/>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transition spd="slow">
    <p:push/>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3" name="Shape 733"/>
        <p:cNvGrpSpPr/>
        <p:nvPr/>
      </p:nvGrpSpPr>
      <p:grpSpPr>
        <a:xfrm>
          <a:off x="0" y="0"/>
          <a:ext cx="0" cy="0"/>
          <a:chOff x="0" y="0"/>
          <a:chExt cx="0" cy="0"/>
        </a:xfrm>
      </p:grpSpPr>
      <p:sp>
        <p:nvSpPr>
          <p:cNvPr id="734" name="Google Shape;734;p7"/>
          <p:cNvSpPr txBox="1"/>
          <p:nvPr>
            <p:ph type="title"/>
          </p:nvPr>
        </p:nvSpPr>
        <p:spPr>
          <a:xfrm>
            <a:off x="1426325" y="1079000"/>
            <a:ext cx="15433500" cy="1145400"/>
          </a:xfrm>
          <a:prstGeom prst="rect">
            <a:avLst/>
          </a:prstGeom>
          <a:noFill/>
          <a:ln>
            <a:noFill/>
          </a:ln>
        </p:spPr>
        <p:txBody>
          <a:bodyPr anchorCtr="0" anchor="ctr" bIns="81625" lIns="163275" spcFirstLastPara="1" rIns="163275" wrap="square" tIns="81625">
            <a:noAutofit/>
          </a:bodyPr>
          <a:lstStyle/>
          <a:p>
            <a:pPr indent="0" lvl="0" marL="0" rtl="0" algn="ctr">
              <a:spcBef>
                <a:spcPts val="0"/>
              </a:spcBef>
              <a:spcAft>
                <a:spcPts val="0"/>
              </a:spcAft>
              <a:buClr>
                <a:srgbClr val="002060"/>
              </a:buClr>
              <a:buSzPts val="8800"/>
              <a:buFont typeface="DFKai-SB"/>
              <a:buNone/>
            </a:pPr>
            <a:r>
              <a:rPr b="1" lang="zh-TW" sz="7000">
                <a:solidFill>
                  <a:srgbClr val="0505CB"/>
                </a:solidFill>
                <a:latin typeface="DFKai-SB"/>
                <a:ea typeface="DFKai-SB"/>
                <a:cs typeface="DFKai-SB"/>
                <a:sym typeface="DFKai-SB"/>
              </a:rPr>
              <a:t>對家庭暴力的誤解(3/3)</a:t>
            </a:r>
            <a:endParaRPr sz="7000">
              <a:solidFill>
                <a:srgbClr val="0505CB"/>
              </a:solidFill>
            </a:endParaRPr>
          </a:p>
        </p:txBody>
      </p:sp>
      <p:sp>
        <p:nvSpPr>
          <p:cNvPr id="735" name="Google Shape;735;p7"/>
          <p:cNvSpPr txBox="1"/>
          <p:nvPr>
            <p:ph idx="4294967295" type="body"/>
          </p:nvPr>
        </p:nvSpPr>
        <p:spPr>
          <a:xfrm>
            <a:off x="610129" y="2839244"/>
            <a:ext cx="17065800" cy="5760600"/>
          </a:xfrm>
          <a:prstGeom prst="rect">
            <a:avLst/>
          </a:prstGeom>
          <a:noFill/>
          <a:ln>
            <a:noFill/>
          </a:ln>
        </p:spPr>
        <p:txBody>
          <a:bodyPr anchorCtr="0" anchor="ctr" bIns="81625" lIns="163275" spcFirstLastPara="1" rIns="163275" wrap="square" tIns="81625">
            <a:normAutofit/>
          </a:bodyPr>
          <a:lstStyle/>
          <a:p>
            <a:pPr indent="0" lvl="0" marL="0" rtl="0" algn="l">
              <a:spcBef>
                <a:spcPts val="0"/>
              </a:spcBef>
              <a:spcAft>
                <a:spcPts val="0"/>
              </a:spcAft>
              <a:buClr>
                <a:srgbClr val="525252"/>
              </a:buClr>
              <a:buSzPts val="5000"/>
              <a:buFont typeface="DFKai-SB"/>
              <a:buNone/>
            </a:pPr>
            <a:r>
              <a:rPr lang="zh-TW" sz="5000">
                <a:latin typeface="DFKai-SB"/>
                <a:ea typeface="DFKai-SB"/>
                <a:cs typeface="DFKai-SB"/>
                <a:sym typeface="DFKai-SB"/>
              </a:rPr>
              <a:t>三、</a:t>
            </a:r>
            <a:r>
              <a:rPr b="1" lang="zh-TW" sz="5000" u="sng">
                <a:latin typeface="DFKai-SB"/>
                <a:ea typeface="DFKai-SB"/>
                <a:cs typeface="DFKai-SB"/>
                <a:sym typeface="DFKai-SB"/>
              </a:rPr>
              <a:t>酗酒是造成家庭暴力的最大原因。</a:t>
            </a:r>
            <a:endParaRPr b="1" sz="5000" u="sng">
              <a:latin typeface="DFKai-SB"/>
              <a:ea typeface="DFKai-SB"/>
              <a:cs typeface="DFKai-SB"/>
              <a:sym typeface="DFKai-SB"/>
            </a:endParaRPr>
          </a:p>
          <a:p>
            <a:pPr indent="0" lvl="0" marL="0" rtl="0" algn="l">
              <a:spcBef>
                <a:spcPts val="1000"/>
              </a:spcBef>
              <a:spcAft>
                <a:spcPts val="0"/>
              </a:spcAft>
              <a:buClr>
                <a:srgbClr val="525252"/>
              </a:buClr>
              <a:buSzPts val="5000"/>
              <a:buFont typeface="Arial"/>
              <a:buNone/>
            </a:pPr>
            <a:r>
              <a:t/>
            </a:r>
            <a:endParaRPr b="1" sz="5000">
              <a:solidFill>
                <a:srgbClr val="0505CB"/>
              </a:solidFill>
              <a:latin typeface="DFKai-SB"/>
              <a:ea typeface="DFKai-SB"/>
              <a:cs typeface="DFKai-SB"/>
              <a:sym typeface="DFKai-SB"/>
            </a:endParaRPr>
          </a:p>
          <a:p>
            <a:pPr indent="0" lvl="0" marL="0" rtl="0" algn="l">
              <a:spcBef>
                <a:spcPts val="1000"/>
              </a:spcBef>
              <a:spcAft>
                <a:spcPts val="0"/>
              </a:spcAft>
              <a:buClr>
                <a:srgbClr val="0505CB"/>
              </a:buClr>
              <a:buSzPts val="5000"/>
              <a:buFont typeface="DFKai-SB"/>
              <a:buNone/>
            </a:pPr>
            <a:r>
              <a:rPr b="1" lang="zh-TW" sz="5000">
                <a:solidFill>
                  <a:srgbClr val="C00000"/>
                </a:solidFill>
                <a:highlight>
                  <a:srgbClr val="E4FF7A"/>
                </a:highlight>
                <a:latin typeface="DFKai-SB"/>
                <a:ea typeface="DFKai-SB"/>
                <a:cs typeface="DFKai-SB"/>
                <a:sym typeface="DFKai-SB"/>
              </a:rPr>
              <a:t>事實上</a:t>
            </a:r>
            <a:r>
              <a:rPr lang="zh-TW" sz="5000">
                <a:solidFill>
                  <a:srgbClr val="C00000"/>
                </a:solidFill>
                <a:highlight>
                  <a:srgbClr val="E4FF7A"/>
                </a:highlight>
                <a:latin typeface="DFKai-SB"/>
                <a:ea typeface="DFKai-SB"/>
                <a:cs typeface="DFKai-SB"/>
                <a:sym typeface="DFKai-SB"/>
              </a:rPr>
              <a:t>：</a:t>
            </a:r>
            <a:endParaRPr sz="5000">
              <a:solidFill>
                <a:srgbClr val="C00000"/>
              </a:solidFill>
              <a:highlight>
                <a:srgbClr val="E4FF7A"/>
              </a:highlight>
              <a:latin typeface="DFKai-SB"/>
              <a:ea typeface="DFKai-SB"/>
              <a:cs typeface="DFKai-SB"/>
              <a:sym typeface="DFKai-SB"/>
            </a:endParaRPr>
          </a:p>
          <a:p>
            <a:pPr indent="0" lvl="0" marL="0" rtl="0" algn="l">
              <a:spcBef>
                <a:spcPts val="1000"/>
              </a:spcBef>
              <a:spcAft>
                <a:spcPts val="0"/>
              </a:spcAft>
              <a:buClr>
                <a:srgbClr val="525252"/>
              </a:buClr>
              <a:buSzPts val="5000"/>
              <a:buFont typeface="DFKai-SB"/>
              <a:buNone/>
            </a:pPr>
            <a:r>
              <a:rPr lang="zh-TW" sz="5000">
                <a:latin typeface="DFKai-SB"/>
                <a:ea typeface="DFKai-SB"/>
                <a:cs typeface="DFKai-SB"/>
                <a:sym typeface="DFKai-SB"/>
              </a:rPr>
              <a:t>許多施虐者並沒有酗酒的習慣。</a:t>
            </a:r>
            <a:endParaRPr/>
          </a:p>
          <a:p>
            <a:pPr indent="0" lvl="0" marL="0" rtl="0" algn="l">
              <a:spcBef>
                <a:spcPts val="1200"/>
              </a:spcBef>
              <a:spcAft>
                <a:spcPts val="0"/>
              </a:spcAft>
              <a:buClr>
                <a:srgbClr val="525252"/>
              </a:buClr>
              <a:buSzPts val="6000"/>
              <a:buFont typeface="Arial"/>
              <a:buNone/>
            </a:pPr>
            <a:r>
              <a:t/>
            </a:r>
            <a:endParaRPr/>
          </a:p>
        </p:txBody>
      </p:sp>
      <p:sp>
        <p:nvSpPr>
          <p:cNvPr id="736" name="Google Shape;736;p7"/>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cap="flat" cmpd="sng" w="9525">
            <a:solidFill>
              <a:srgbClr val="00B7AC"/>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zh-TW" sz="3200" u="none" cap="none" strike="noStrike">
                <a:solidFill>
                  <a:srgbClr val="525252"/>
                </a:solidFill>
                <a:latin typeface="DFKai-SB"/>
                <a:ea typeface="DFKai-SB"/>
                <a:cs typeface="DFKai-SB"/>
                <a:sym typeface="DFKai-SB"/>
              </a:rPr>
              <a:t>光仁小學輔導室</a:t>
            </a:r>
            <a:endParaRPr b="1" i="0" sz="3200" u="none" cap="none" strike="noStrike">
              <a:solidFill>
                <a:srgbClr val="525252"/>
              </a:solidFill>
              <a:latin typeface="DFKai-SB"/>
              <a:ea typeface="DFKai-SB"/>
              <a:cs typeface="DFKai-SB"/>
              <a:sym typeface="DFKai-SB"/>
            </a:endParaRPr>
          </a:p>
        </p:txBody>
      </p:sp>
      <p:sp>
        <p:nvSpPr>
          <p:cNvPr id="737" name="Google Shape;737;p7"/>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transition spd="slow">
    <p:push/>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1" name="Shape 741"/>
        <p:cNvGrpSpPr/>
        <p:nvPr/>
      </p:nvGrpSpPr>
      <p:grpSpPr>
        <a:xfrm>
          <a:off x="0" y="0"/>
          <a:ext cx="0" cy="0"/>
          <a:chOff x="0" y="0"/>
          <a:chExt cx="0" cy="0"/>
        </a:xfrm>
      </p:grpSpPr>
      <p:sp>
        <p:nvSpPr>
          <p:cNvPr id="742" name="Google Shape;742;p8"/>
          <p:cNvSpPr txBox="1"/>
          <p:nvPr>
            <p:ph type="title"/>
          </p:nvPr>
        </p:nvSpPr>
        <p:spPr>
          <a:xfrm>
            <a:off x="1426325" y="1079000"/>
            <a:ext cx="15433500" cy="1145400"/>
          </a:xfrm>
          <a:prstGeom prst="rect">
            <a:avLst/>
          </a:prstGeom>
          <a:noFill/>
          <a:ln>
            <a:noFill/>
          </a:ln>
        </p:spPr>
        <p:txBody>
          <a:bodyPr anchorCtr="0" anchor="ctr" bIns="81625" lIns="163275" spcFirstLastPara="1" rIns="163275" wrap="square" tIns="81625">
            <a:noAutofit/>
          </a:bodyPr>
          <a:lstStyle/>
          <a:p>
            <a:pPr indent="0" lvl="0" marL="0" rtl="0" algn="ctr">
              <a:spcBef>
                <a:spcPts val="0"/>
              </a:spcBef>
              <a:spcAft>
                <a:spcPts val="0"/>
              </a:spcAft>
              <a:buClr>
                <a:srgbClr val="FF0066"/>
              </a:buClr>
              <a:buSzPts val="8800"/>
              <a:buFont typeface="DFKai-SB"/>
              <a:buNone/>
            </a:pPr>
            <a:r>
              <a:rPr b="1" lang="zh-TW" sz="7000">
                <a:solidFill>
                  <a:srgbClr val="005878"/>
                </a:solidFill>
                <a:latin typeface="DFKai-SB"/>
                <a:ea typeface="DFKai-SB"/>
                <a:cs typeface="DFKai-SB"/>
                <a:sym typeface="DFKai-SB"/>
              </a:rPr>
              <a:t>暴力對兒童的影響</a:t>
            </a:r>
            <a:endParaRPr sz="7000">
              <a:solidFill>
                <a:srgbClr val="005878"/>
              </a:solidFill>
            </a:endParaRPr>
          </a:p>
        </p:txBody>
      </p:sp>
      <p:sp>
        <p:nvSpPr>
          <p:cNvPr id="743" name="Google Shape;743;p8"/>
          <p:cNvSpPr txBox="1"/>
          <p:nvPr>
            <p:ph idx="1" type="body"/>
          </p:nvPr>
        </p:nvSpPr>
        <p:spPr>
          <a:xfrm>
            <a:off x="1426375" y="2367450"/>
            <a:ext cx="15433500" cy="6832800"/>
          </a:xfrm>
          <a:prstGeom prst="rect">
            <a:avLst/>
          </a:prstGeom>
          <a:noFill/>
          <a:ln>
            <a:noFill/>
          </a:ln>
        </p:spPr>
        <p:txBody>
          <a:bodyPr anchorCtr="0" anchor="ctr" bIns="81625" lIns="163275" spcFirstLastPara="1" rIns="163275" wrap="square" tIns="81625">
            <a:normAutofit/>
          </a:bodyPr>
          <a:lstStyle/>
          <a:p>
            <a:pPr indent="0" lvl="0" marL="0" rtl="0" algn="l">
              <a:spcBef>
                <a:spcPts val="0"/>
              </a:spcBef>
              <a:spcAft>
                <a:spcPts val="0"/>
              </a:spcAft>
              <a:buClr>
                <a:srgbClr val="525252"/>
              </a:buClr>
              <a:buSzPts val="5400"/>
              <a:buFont typeface="DFKai-SB"/>
              <a:buNone/>
            </a:pPr>
            <a:r>
              <a:rPr lang="zh-TW" sz="5400">
                <a:latin typeface="DFKai-SB"/>
                <a:ea typeface="DFKai-SB"/>
                <a:cs typeface="DFKai-SB"/>
                <a:sym typeface="DFKai-SB"/>
              </a:rPr>
              <a:t>角色楷模有暴力行為時，兒童可能</a:t>
            </a:r>
            <a:r>
              <a:rPr b="1" lang="zh-TW" sz="5400" u="sng">
                <a:solidFill>
                  <a:srgbClr val="0505CB"/>
                </a:solidFill>
                <a:latin typeface="DFKai-SB"/>
                <a:ea typeface="DFKai-SB"/>
                <a:cs typeface="DFKai-SB"/>
                <a:sym typeface="DFKai-SB"/>
              </a:rPr>
              <a:t>會模仿其暴力行為</a:t>
            </a:r>
            <a:r>
              <a:rPr lang="zh-TW" sz="5400">
                <a:latin typeface="DFKai-SB"/>
                <a:ea typeface="DFKai-SB"/>
                <a:cs typeface="DFKai-SB"/>
                <a:sym typeface="DFKai-SB"/>
              </a:rPr>
              <a:t>。</a:t>
            </a:r>
            <a:endParaRPr sz="5400">
              <a:latin typeface="DFKai-SB"/>
              <a:ea typeface="DFKai-SB"/>
              <a:cs typeface="DFKai-SB"/>
              <a:sym typeface="DFKai-SB"/>
            </a:endParaRPr>
          </a:p>
          <a:p>
            <a:pPr indent="0" lvl="0" marL="0" rtl="0" algn="l">
              <a:spcBef>
                <a:spcPts val="1080"/>
              </a:spcBef>
              <a:spcAft>
                <a:spcPts val="0"/>
              </a:spcAft>
              <a:buClr>
                <a:srgbClr val="525252"/>
              </a:buClr>
              <a:buSzPts val="5400"/>
              <a:buFont typeface="DFKai-SB"/>
              <a:buNone/>
            </a:pPr>
            <a:r>
              <a:rPr lang="zh-TW" sz="5400">
                <a:latin typeface="DFKai-SB"/>
                <a:ea typeface="DFKai-SB"/>
                <a:cs typeface="DFKai-SB"/>
                <a:sym typeface="DFKai-SB"/>
              </a:rPr>
              <a:t>看到暴力行為</a:t>
            </a:r>
            <a:r>
              <a:rPr b="1" lang="zh-TW" sz="5400" u="sng">
                <a:solidFill>
                  <a:srgbClr val="0505CB"/>
                </a:solidFill>
                <a:latin typeface="DFKai-SB"/>
                <a:ea typeface="DFKai-SB"/>
                <a:cs typeface="DFKai-SB"/>
                <a:sym typeface="DFKai-SB"/>
              </a:rPr>
              <a:t>會導致一種較高層次的激發</a:t>
            </a:r>
            <a:r>
              <a:rPr lang="zh-TW" sz="5400">
                <a:latin typeface="DFKai-SB"/>
                <a:ea typeface="DFKai-SB"/>
                <a:cs typeface="DFKai-SB"/>
                <a:sym typeface="DFKai-SB"/>
              </a:rPr>
              <a:t>。</a:t>
            </a:r>
            <a:endParaRPr sz="5400">
              <a:latin typeface="DFKai-SB"/>
              <a:ea typeface="DFKai-SB"/>
              <a:cs typeface="DFKai-SB"/>
              <a:sym typeface="DFKai-SB"/>
            </a:endParaRPr>
          </a:p>
          <a:p>
            <a:pPr indent="0" lvl="0" marL="0" rtl="0" algn="l">
              <a:spcBef>
                <a:spcPts val="1080"/>
              </a:spcBef>
              <a:spcAft>
                <a:spcPts val="0"/>
              </a:spcAft>
              <a:buClr>
                <a:srgbClr val="525252"/>
              </a:buClr>
              <a:buSzPts val="5400"/>
              <a:buFont typeface="DFKai-SB"/>
              <a:buNone/>
            </a:pPr>
            <a:r>
              <a:rPr lang="zh-TW" sz="5400">
                <a:latin typeface="DFKai-SB"/>
                <a:ea typeface="DFKai-SB"/>
                <a:cs typeface="DFKai-SB"/>
                <a:sym typeface="DFKai-SB"/>
              </a:rPr>
              <a:t>看到暴力行為</a:t>
            </a:r>
            <a:r>
              <a:rPr b="1" lang="zh-TW" sz="5400" u="sng">
                <a:solidFill>
                  <a:srgbClr val="0505CB"/>
                </a:solidFill>
                <a:latin typeface="DFKai-SB"/>
                <a:ea typeface="DFKai-SB"/>
                <a:cs typeface="DFKai-SB"/>
                <a:sym typeface="DFKai-SB"/>
              </a:rPr>
              <a:t>會影響一個人的態度和價值</a:t>
            </a:r>
            <a:r>
              <a:rPr lang="zh-TW" sz="5400">
                <a:latin typeface="DFKai-SB"/>
                <a:ea typeface="DFKai-SB"/>
                <a:cs typeface="DFKai-SB"/>
                <a:sym typeface="DFKai-SB"/>
              </a:rPr>
              <a:t>。</a:t>
            </a:r>
            <a:endParaRPr sz="5400">
              <a:latin typeface="DFKai-SB"/>
              <a:ea typeface="DFKai-SB"/>
              <a:cs typeface="DFKai-SB"/>
              <a:sym typeface="DFKai-SB"/>
            </a:endParaRPr>
          </a:p>
          <a:p>
            <a:pPr indent="0" lvl="0" marL="0" rtl="0" algn="l">
              <a:spcBef>
                <a:spcPts val="1200"/>
              </a:spcBef>
              <a:spcAft>
                <a:spcPts val="0"/>
              </a:spcAft>
              <a:buClr>
                <a:srgbClr val="525252"/>
              </a:buClr>
              <a:buSzPts val="6000"/>
              <a:buFont typeface="Arial"/>
              <a:buNone/>
            </a:pPr>
            <a:r>
              <a:t/>
            </a:r>
            <a:endParaRPr/>
          </a:p>
        </p:txBody>
      </p:sp>
      <p:sp>
        <p:nvSpPr>
          <p:cNvPr id="744" name="Google Shape;744;p8"/>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cap="flat" cmpd="sng" w="9525">
            <a:solidFill>
              <a:srgbClr val="00B7AC"/>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zh-TW" sz="3200" u="none" cap="none" strike="noStrike">
                <a:solidFill>
                  <a:srgbClr val="525252"/>
                </a:solidFill>
                <a:latin typeface="DFKai-SB"/>
                <a:ea typeface="DFKai-SB"/>
                <a:cs typeface="DFKai-SB"/>
                <a:sym typeface="DFKai-SB"/>
              </a:rPr>
              <a:t>光仁小學輔導室</a:t>
            </a:r>
            <a:endParaRPr b="1" i="0" sz="3200" u="none" cap="none" strike="noStrike">
              <a:solidFill>
                <a:srgbClr val="525252"/>
              </a:solidFill>
              <a:latin typeface="DFKai-SB"/>
              <a:ea typeface="DFKai-SB"/>
              <a:cs typeface="DFKai-SB"/>
              <a:sym typeface="DFKai-SB"/>
            </a:endParaRPr>
          </a:p>
        </p:txBody>
      </p:sp>
      <p:sp>
        <p:nvSpPr>
          <p:cNvPr id="745" name="Google Shape;745;p8"/>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transition spd="slow">
    <p:push/>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9" name="Shape 749"/>
        <p:cNvGrpSpPr/>
        <p:nvPr/>
      </p:nvGrpSpPr>
      <p:grpSpPr>
        <a:xfrm>
          <a:off x="0" y="0"/>
          <a:ext cx="0" cy="0"/>
          <a:chOff x="0" y="0"/>
          <a:chExt cx="0" cy="0"/>
        </a:xfrm>
      </p:grpSpPr>
      <p:sp>
        <p:nvSpPr>
          <p:cNvPr id="750" name="Google Shape;750;p9"/>
          <p:cNvSpPr txBox="1"/>
          <p:nvPr>
            <p:ph type="title"/>
          </p:nvPr>
        </p:nvSpPr>
        <p:spPr>
          <a:xfrm>
            <a:off x="1426325" y="1079000"/>
            <a:ext cx="15433500" cy="1145400"/>
          </a:xfrm>
          <a:prstGeom prst="rect">
            <a:avLst/>
          </a:prstGeom>
          <a:noFill/>
          <a:ln>
            <a:noFill/>
          </a:ln>
        </p:spPr>
        <p:txBody>
          <a:bodyPr anchorCtr="0" anchor="ctr" bIns="81625" lIns="163275" spcFirstLastPara="1" rIns="163275" wrap="square" tIns="81625">
            <a:noAutofit/>
          </a:bodyPr>
          <a:lstStyle/>
          <a:p>
            <a:pPr indent="0" lvl="0" marL="0" rtl="0" algn="ctr">
              <a:spcBef>
                <a:spcPts val="0"/>
              </a:spcBef>
              <a:spcAft>
                <a:spcPts val="0"/>
              </a:spcAft>
              <a:buClr>
                <a:srgbClr val="FF0000"/>
              </a:buClr>
              <a:buSzPts val="8800"/>
              <a:buFont typeface="DFKai-SB"/>
              <a:buNone/>
            </a:pPr>
            <a:r>
              <a:rPr b="1" lang="zh-TW" sz="7000">
                <a:solidFill>
                  <a:srgbClr val="FF0000"/>
                </a:solidFill>
                <a:latin typeface="DFKai-SB"/>
                <a:ea typeface="DFKai-SB"/>
                <a:cs typeface="DFKai-SB"/>
                <a:sym typeface="DFKai-SB"/>
              </a:rPr>
              <a:t>處理家庭暴力的方式</a:t>
            </a:r>
            <a:endParaRPr sz="7000">
              <a:solidFill>
                <a:srgbClr val="002060"/>
              </a:solidFill>
            </a:endParaRPr>
          </a:p>
        </p:txBody>
      </p:sp>
      <p:sp>
        <p:nvSpPr>
          <p:cNvPr id="751" name="Google Shape;751;p9"/>
          <p:cNvSpPr txBox="1"/>
          <p:nvPr>
            <p:ph idx="1" type="body"/>
          </p:nvPr>
        </p:nvSpPr>
        <p:spPr>
          <a:xfrm>
            <a:off x="1426375" y="2367450"/>
            <a:ext cx="15433500" cy="6832800"/>
          </a:xfrm>
          <a:prstGeom prst="rect">
            <a:avLst/>
          </a:prstGeom>
          <a:noFill/>
          <a:ln>
            <a:noFill/>
          </a:ln>
        </p:spPr>
        <p:txBody>
          <a:bodyPr anchorCtr="0" anchor="ctr" bIns="81625" lIns="163275" spcFirstLastPara="1" rIns="163275" wrap="square" tIns="81625">
            <a:normAutofit/>
          </a:bodyPr>
          <a:lstStyle/>
          <a:p>
            <a:pPr indent="0" lvl="0" marL="0" rtl="0" algn="l">
              <a:spcBef>
                <a:spcPts val="0"/>
              </a:spcBef>
              <a:spcAft>
                <a:spcPts val="0"/>
              </a:spcAft>
              <a:buClr>
                <a:srgbClr val="525252"/>
              </a:buClr>
              <a:buSzPts val="5000"/>
              <a:buFont typeface="DFKai-SB"/>
              <a:buNone/>
            </a:pPr>
            <a:r>
              <a:rPr lang="zh-TW" sz="5000">
                <a:latin typeface="DFKai-SB"/>
                <a:ea typeface="DFKai-SB"/>
                <a:cs typeface="DFKai-SB"/>
                <a:sym typeface="DFKai-SB"/>
              </a:rPr>
              <a:t>一、學習一種有助於</a:t>
            </a:r>
            <a:r>
              <a:rPr b="1" lang="zh-TW" sz="5000">
                <a:solidFill>
                  <a:srgbClr val="0505CB"/>
                </a:solidFill>
                <a:latin typeface="DFKai-SB"/>
                <a:ea typeface="DFKai-SB"/>
                <a:cs typeface="DFKai-SB"/>
                <a:sym typeface="DFKai-SB"/>
              </a:rPr>
              <a:t>情緒壓力的紓解</a:t>
            </a:r>
            <a:r>
              <a:rPr lang="zh-TW" sz="5000">
                <a:latin typeface="DFKai-SB"/>
                <a:ea typeface="DFKai-SB"/>
                <a:cs typeface="DFKai-SB"/>
                <a:sym typeface="DFKai-SB"/>
              </a:rPr>
              <a:t>又</a:t>
            </a:r>
            <a:r>
              <a:rPr b="1" lang="zh-TW" sz="5000">
                <a:solidFill>
                  <a:srgbClr val="0505CB"/>
                </a:solidFill>
                <a:latin typeface="DFKai-SB"/>
                <a:ea typeface="DFKai-SB"/>
                <a:cs typeface="DFKai-SB"/>
                <a:sym typeface="DFKai-SB"/>
              </a:rPr>
              <a:t>不會傷害他人</a:t>
            </a:r>
            <a:endParaRPr b="1" sz="5000">
              <a:solidFill>
                <a:srgbClr val="0505CB"/>
              </a:solidFill>
              <a:latin typeface="DFKai-SB"/>
              <a:ea typeface="DFKai-SB"/>
              <a:cs typeface="DFKai-SB"/>
              <a:sym typeface="DFKai-SB"/>
            </a:endParaRPr>
          </a:p>
          <a:p>
            <a:pPr indent="0" lvl="0" marL="0" rtl="0" algn="l">
              <a:spcBef>
                <a:spcPts val="0"/>
              </a:spcBef>
              <a:spcAft>
                <a:spcPts val="0"/>
              </a:spcAft>
              <a:buClr>
                <a:srgbClr val="525252"/>
              </a:buClr>
              <a:buSzPts val="5000"/>
              <a:buFont typeface="DFKai-SB"/>
              <a:buNone/>
            </a:pPr>
            <a:r>
              <a:rPr lang="zh-TW" sz="5000">
                <a:latin typeface="DFKai-SB"/>
                <a:ea typeface="DFKai-SB"/>
                <a:cs typeface="DFKai-SB"/>
                <a:sym typeface="DFKai-SB"/>
              </a:rPr>
              <a:t>    </a:t>
            </a:r>
            <a:r>
              <a:rPr lang="zh-TW" sz="5000">
                <a:latin typeface="DFKai-SB"/>
                <a:ea typeface="DFKai-SB"/>
                <a:cs typeface="DFKai-SB"/>
                <a:sym typeface="DFKai-SB"/>
              </a:rPr>
              <a:t>的方法才是治本之道。</a:t>
            </a:r>
            <a:endParaRPr sz="5000">
              <a:latin typeface="DFKai-SB"/>
              <a:ea typeface="DFKai-SB"/>
              <a:cs typeface="DFKai-SB"/>
              <a:sym typeface="DFKai-SB"/>
            </a:endParaRPr>
          </a:p>
          <a:p>
            <a:pPr indent="0" lvl="0" marL="0" rtl="0" algn="l">
              <a:spcBef>
                <a:spcPts val="1000"/>
              </a:spcBef>
              <a:spcAft>
                <a:spcPts val="0"/>
              </a:spcAft>
              <a:buClr>
                <a:srgbClr val="525252"/>
              </a:buClr>
              <a:buSzPts val="5000"/>
              <a:buFont typeface="DFKai-SB"/>
              <a:buNone/>
            </a:pPr>
            <a:r>
              <a:rPr lang="zh-TW" sz="5000">
                <a:latin typeface="DFKai-SB"/>
                <a:ea typeface="DFKai-SB"/>
                <a:cs typeface="DFKai-SB"/>
                <a:sym typeface="DFKai-SB"/>
              </a:rPr>
              <a:t>二、求助於</a:t>
            </a:r>
            <a:r>
              <a:rPr b="1" lang="zh-TW" sz="5000">
                <a:solidFill>
                  <a:srgbClr val="0505CB"/>
                </a:solidFill>
                <a:latin typeface="DFKai-SB"/>
                <a:ea typeface="DFKai-SB"/>
                <a:cs typeface="DFKai-SB"/>
                <a:sym typeface="DFKai-SB"/>
              </a:rPr>
              <a:t>專業機構與防治中心</a:t>
            </a:r>
            <a:r>
              <a:rPr lang="zh-TW" sz="5000">
                <a:latin typeface="DFKai-SB"/>
                <a:ea typeface="DFKai-SB"/>
                <a:cs typeface="DFKai-SB"/>
                <a:sym typeface="DFKai-SB"/>
              </a:rPr>
              <a:t>。</a:t>
            </a:r>
            <a:endParaRPr sz="5000">
              <a:latin typeface="DFKai-SB"/>
              <a:ea typeface="DFKai-SB"/>
              <a:cs typeface="DFKai-SB"/>
              <a:sym typeface="DFKai-SB"/>
            </a:endParaRPr>
          </a:p>
          <a:p>
            <a:pPr indent="0" lvl="0" marL="0" rtl="0" algn="l">
              <a:spcBef>
                <a:spcPts val="1000"/>
              </a:spcBef>
              <a:spcAft>
                <a:spcPts val="0"/>
              </a:spcAft>
              <a:buClr>
                <a:srgbClr val="525252"/>
              </a:buClr>
              <a:buSzPts val="5000"/>
              <a:buFont typeface="DFKai-SB"/>
              <a:buNone/>
            </a:pPr>
            <a:r>
              <a:rPr lang="zh-TW" sz="5000">
                <a:latin typeface="DFKai-SB"/>
                <a:ea typeface="DFKai-SB"/>
                <a:cs typeface="DFKai-SB"/>
                <a:sym typeface="DFKai-SB"/>
              </a:rPr>
              <a:t>三、尋找</a:t>
            </a:r>
            <a:r>
              <a:rPr b="1" lang="zh-TW" sz="5000">
                <a:solidFill>
                  <a:srgbClr val="0505CB"/>
                </a:solidFill>
                <a:latin typeface="DFKai-SB"/>
                <a:ea typeface="DFKai-SB"/>
                <a:cs typeface="DFKai-SB"/>
                <a:sym typeface="DFKai-SB"/>
              </a:rPr>
              <a:t>安全的庇護處所</a:t>
            </a:r>
            <a:r>
              <a:rPr lang="zh-TW" sz="5000">
                <a:latin typeface="DFKai-SB"/>
                <a:ea typeface="DFKai-SB"/>
                <a:cs typeface="DFKai-SB"/>
                <a:sym typeface="DFKai-SB"/>
              </a:rPr>
              <a:t>。</a:t>
            </a:r>
            <a:endParaRPr sz="5000">
              <a:latin typeface="DFKai-SB"/>
              <a:ea typeface="DFKai-SB"/>
              <a:cs typeface="DFKai-SB"/>
              <a:sym typeface="DFKai-SB"/>
            </a:endParaRPr>
          </a:p>
          <a:p>
            <a:pPr indent="0" lvl="0" marL="0" rtl="0" algn="l">
              <a:spcBef>
                <a:spcPts val="1200"/>
              </a:spcBef>
              <a:spcAft>
                <a:spcPts val="0"/>
              </a:spcAft>
              <a:buClr>
                <a:srgbClr val="525252"/>
              </a:buClr>
              <a:buSzPts val="6000"/>
              <a:buFont typeface="Arial"/>
              <a:buNone/>
            </a:pPr>
            <a:r>
              <a:t/>
            </a:r>
            <a:endParaRPr/>
          </a:p>
        </p:txBody>
      </p:sp>
      <p:sp>
        <p:nvSpPr>
          <p:cNvPr id="752" name="Google Shape;752;p9"/>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cap="flat" cmpd="sng" w="9525">
            <a:solidFill>
              <a:srgbClr val="00B7AC"/>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zh-TW" sz="3200" u="none" cap="none" strike="noStrike">
                <a:solidFill>
                  <a:srgbClr val="525252"/>
                </a:solidFill>
                <a:latin typeface="DFKai-SB"/>
                <a:ea typeface="DFKai-SB"/>
                <a:cs typeface="DFKai-SB"/>
                <a:sym typeface="DFKai-SB"/>
              </a:rPr>
              <a:t>光仁小學輔導室</a:t>
            </a:r>
            <a:endParaRPr b="1" i="0" sz="3200" u="none" cap="none" strike="noStrike">
              <a:solidFill>
                <a:srgbClr val="525252"/>
              </a:solidFill>
              <a:latin typeface="DFKai-SB"/>
              <a:ea typeface="DFKai-SB"/>
              <a:cs typeface="DFKai-SB"/>
              <a:sym typeface="DFKai-SB"/>
            </a:endParaRPr>
          </a:p>
        </p:txBody>
      </p:sp>
      <p:sp>
        <p:nvSpPr>
          <p:cNvPr id="753" name="Google Shape;753;p9"/>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transition spd="slow">
    <p:push/>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sp>
        <p:nvSpPr>
          <p:cNvPr id="758" name="Google Shape;758;p10"/>
          <p:cNvSpPr txBox="1"/>
          <p:nvPr>
            <p:ph type="title"/>
          </p:nvPr>
        </p:nvSpPr>
        <p:spPr>
          <a:xfrm>
            <a:off x="4569850" y="421725"/>
            <a:ext cx="9146700" cy="2141100"/>
          </a:xfrm>
          <a:prstGeom prst="rect">
            <a:avLst/>
          </a:prstGeom>
          <a:noFill/>
          <a:ln>
            <a:noFill/>
          </a:ln>
        </p:spPr>
        <p:txBody>
          <a:bodyPr anchorCtr="0" anchor="ctr" bIns="81625" lIns="163275" spcFirstLastPara="1" rIns="163275" wrap="square" tIns="81625">
            <a:noAutofit/>
          </a:bodyPr>
          <a:lstStyle/>
          <a:p>
            <a:pPr indent="0" lvl="0" marL="0" rtl="0" algn="ctr">
              <a:spcBef>
                <a:spcPts val="0"/>
              </a:spcBef>
              <a:spcAft>
                <a:spcPts val="0"/>
              </a:spcAft>
              <a:buClr>
                <a:srgbClr val="FF0066"/>
              </a:buClr>
              <a:buSzPts val="8800"/>
              <a:buFont typeface="DFKai-SB"/>
              <a:buNone/>
            </a:pPr>
            <a:r>
              <a:rPr b="1" lang="zh-TW" sz="7000">
                <a:solidFill>
                  <a:srgbClr val="FF0000"/>
                </a:solidFill>
                <a:latin typeface="DFKai-SB"/>
                <a:ea typeface="DFKai-SB"/>
                <a:cs typeface="DFKai-SB"/>
                <a:sym typeface="DFKai-SB"/>
              </a:rPr>
              <a:t>家庭暴力的求助管道</a:t>
            </a:r>
            <a:endParaRPr b="1" sz="7000">
              <a:solidFill>
                <a:srgbClr val="FF0000"/>
              </a:solidFill>
              <a:latin typeface="DFKai-SB"/>
              <a:ea typeface="DFKai-SB"/>
              <a:cs typeface="DFKai-SB"/>
              <a:sym typeface="DFKai-SB"/>
            </a:endParaRPr>
          </a:p>
        </p:txBody>
      </p:sp>
      <p:sp>
        <p:nvSpPr>
          <p:cNvPr id="759" name="Google Shape;759;p10"/>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cap="flat" cmpd="sng" w="9525">
            <a:solidFill>
              <a:srgbClr val="00B7AC"/>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zh-TW" sz="3200" u="none" cap="none" strike="noStrike">
                <a:solidFill>
                  <a:srgbClr val="525252"/>
                </a:solidFill>
                <a:latin typeface="DFKai-SB"/>
                <a:ea typeface="DFKai-SB"/>
                <a:cs typeface="DFKai-SB"/>
                <a:sym typeface="DFKai-SB"/>
              </a:rPr>
              <a:t>光仁小學輔導室</a:t>
            </a:r>
            <a:endParaRPr b="1" i="0" sz="3200" u="none" cap="none" strike="noStrike">
              <a:solidFill>
                <a:srgbClr val="525252"/>
              </a:solidFill>
              <a:latin typeface="DFKai-SB"/>
              <a:ea typeface="DFKai-SB"/>
              <a:cs typeface="DFKai-SB"/>
              <a:sym typeface="DFKai-SB"/>
            </a:endParaRPr>
          </a:p>
        </p:txBody>
      </p:sp>
      <p:sp>
        <p:nvSpPr>
          <p:cNvPr id="760" name="Google Shape;760;p10"/>
          <p:cNvSpPr/>
          <p:nvPr/>
        </p:nvSpPr>
        <p:spPr>
          <a:xfrm>
            <a:off x="2047950" y="3007792"/>
            <a:ext cx="4320600" cy="1800300"/>
          </a:xfrm>
          <a:prstGeom prst="wedgeRectCallout">
            <a:avLst>
              <a:gd fmla="val 46954" name="adj1"/>
              <a:gd fmla="val 76389" name="adj2"/>
            </a:avLst>
          </a:prstGeom>
          <a:gradFill>
            <a:gsLst>
              <a:gs pos="0">
                <a:srgbClr val="7BE2FF"/>
              </a:gs>
              <a:gs pos="35000">
                <a:srgbClr val="A3E9FF"/>
              </a:gs>
              <a:gs pos="100000">
                <a:srgbClr val="D9F5FF"/>
              </a:gs>
            </a:gsLst>
            <a:lin ang="16200000" scaled="0"/>
          </a:gradFill>
          <a:ln cap="flat" cmpd="sng" w="9525">
            <a:solidFill>
              <a:srgbClr val="00ADEF"/>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noAutofit/>
          </a:bodyPr>
          <a:lstStyle/>
          <a:p>
            <a:pPr indent="0" lvl="0" marL="0" marR="0" rtl="0" algn="ctr">
              <a:spcBef>
                <a:spcPts val="0"/>
              </a:spcBef>
              <a:spcAft>
                <a:spcPts val="0"/>
              </a:spcAft>
              <a:buNone/>
            </a:pPr>
            <a:r>
              <a:rPr b="1" i="0" lang="zh-TW" sz="5000" u="none" cap="none" strike="noStrike">
                <a:solidFill>
                  <a:srgbClr val="FF0000"/>
                </a:solidFill>
                <a:latin typeface="DFKai-SB"/>
                <a:ea typeface="DFKai-SB"/>
                <a:cs typeface="DFKai-SB"/>
                <a:sym typeface="DFKai-SB"/>
              </a:rPr>
              <a:t>撥打110</a:t>
            </a:r>
            <a:endParaRPr/>
          </a:p>
          <a:p>
            <a:pPr indent="0" lvl="0" marL="0" marR="0" rtl="0" algn="ctr">
              <a:spcBef>
                <a:spcPts val="0"/>
              </a:spcBef>
              <a:spcAft>
                <a:spcPts val="0"/>
              </a:spcAft>
              <a:buNone/>
            </a:pPr>
            <a:r>
              <a:rPr b="1" i="0" lang="zh-TW" sz="5000" u="none" cap="none" strike="noStrike">
                <a:solidFill>
                  <a:srgbClr val="FF0000"/>
                </a:solidFill>
                <a:latin typeface="DFKai-SB"/>
                <a:ea typeface="DFKai-SB"/>
                <a:cs typeface="DFKai-SB"/>
                <a:sym typeface="DFKai-SB"/>
              </a:rPr>
              <a:t>協助</a:t>
            </a:r>
            <a:endParaRPr/>
          </a:p>
        </p:txBody>
      </p:sp>
      <p:sp>
        <p:nvSpPr>
          <p:cNvPr id="761" name="Google Shape;761;p10"/>
          <p:cNvSpPr/>
          <p:nvPr/>
        </p:nvSpPr>
        <p:spPr>
          <a:xfrm>
            <a:off x="10701279" y="3144044"/>
            <a:ext cx="4746600" cy="2376300"/>
          </a:xfrm>
          <a:prstGeom prst="cloudCallout">
            <a:avLst>
              <a:gd fmla="val -47144" name="adj1"/>
              <a:gd fmla="val 43287" name="adj2"/>
            </a:avLst>
          </a:prstGeom>
          <a:gradFill>
            <a:gsLst>
              <a:gs pos="0">
                <a:srgbClr val="FFBB82"/>
              </a:gs>
              <a:gs pos="35000">
                <a:srgbClr val="FFCFA8"/>
              </a:gs>
              <a:gs pos="100000">
                <a:srgbClr val="FFEBD9"/>
              </a:gs>
            </a:gsLst>
            <a:lin ang="16200000" scaled="0"/>
          </a:gradFill>
          <a:ln cap="flat" cmpd="sng" w="9525">
            <a:solidFill>
              <a:srgbClr val="F5913F"/>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noAutofit/>
          </a:bodyPr>
          <a:lstStyle/>
          <a:p>
            <a:pPr indent="0" lvl="0" marL="0" marR="0" rtl="0" algn="ctr">
              <a:spcBef>
                <a:spcPts val="0"/>
              </a:spcBef>
              <a:spcAft>
                <a:spcPts val="0"/>
              </a:spcAft>
              <a:buNone/>
            </a:pPr>
            <a:r>
              <a:rPr b="1" i="0" lang="zh-TW" sz="5000" u="none" cap="none" strike="noStrike">
                <a:solidFill>
                  <a:srgbClr val="0505CB"/>
                </a:solidFill>
                <a:latin typeface="DFKai-SB"/>
                <a:ea typeface="DFKai-SB"/>
                <a:cs typeface="DFKai-SB"/>
                <a:sym typeface="DFKai-SB"/>
              </a:rPr>
              <a:t>撥打113</a:t>
            </a:r>
            <a:endParaRPr/>
          </a:p>
          <a:p>
            <a:pPr indent="0" lvl="0" marL="0" marR="0" rtl="0" algn="ctr">
              <a:spcBef>
                <a:spcPts val="0"/>
              </a:spcBef>
              <a:spcAft>
                <a:spcPts val="0"/>
              </a:spcAft>
              <a:buNone/>
            </a:pPr>
            <a:r>
              <a:rPr b="1" i="0" lang="zh-TW" sz="5000" u="none" cap="none" strike="noStrike">
                <a:solidFill>
                  <a:srgbClr val="0505CB"/>
                </a:solidFill>
                <a:latin typeface="DFKai-SB"/>
                <a:ea typeface="DFKai-SB"/>
                <a:cs typeface="DFKai-SB"/>
                <a:sym typeface="DFKai-SB"/>
              </a:rPr>
              <a:t>求助</a:t>
            </a:r>
            <a:endParaRPr/>
          </a:p>
        </p:txBody>
      </p:sp>
      <p:sp>
        <p:nvSpPr>
          <p:cNvPr id="762" name="Google Shape;762;p10"/>
          <p:cNvSpPr/>
          <p:nvPr/>
        </p:nvSpPr>
        <p:spPr>
          <a:xfrm>
            <a:off x="2494931" y="6683738"/>
            <a:ext cx="5040600" cy="2686200"/>
          </a:xfrm>
          <a:prstGeom prst="wedgeEllipseCallout">
            <a:avLst>
              <a:gd fmla="val 48213" name="adj1"/>
              <a:gd fmla="val -46528" name="adj2"/>
            </a:avLst>
          </a:prstGeom>
          <a:gradFill>
            <a:gsLst>
              <a:gs pos="0">
                <a:srgbClr val="E4FF7A"/>
              </a:gs>
              <a:gs pos="35000">
                <a:srgbClr val="EBFFA3"/>
              </a:gs>
              <a:gs pos="100000">
                <a:srgbClr val="F5FFD6"/>
              </a:gs>
            </a:gsLst>
            <a:lin ang="16200000" scaled="0"/>
          </a:gradFill>
          <a:ln cap="flat" cmpd="sng" w="9525">
            <a:solidFill>
              <a:srgbClr val="B7FD30"/>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noAutofit/>
          </a:bodyPr>
          <a:lstStyle/>
          <a:p>
            <a:pPr indent="0" lvl="0" marL="0" marR="0" rtl="0" algn="ctr">
              <a:spcBef>
                <a:spcPts val="0"/>
              </a:spcBef>
              <a:spcAft>
                <a:spcPts val="0"/>
              </a:spcAft>
              <a:buNone/>
            </a:pPr>
            <a:r>
              <a:rPr b="1" i="0" lang="zh-TW" sz="5000" u="none" cap="none" strike="noStrike">
                <a:solidFill>
                  <a:srgbClr val="000000"/>
                </a:solidFill>
                <a:latin typeface="DFKai-SB"/>
                <a:ea typeface="DFKai-SB"/>
                <a:cs typeface="DFKai-SB"/>
                <a:sym typeface="DFKai-SB"/>
              </a:rPr>
              <a:t>到家防中心求助</a:t>
            </a:r>
            <a:endParaRPr/>
          </a:p>
        </p:txBody>
      </p:sp>
      <p:sp>
        <p:nvSpPr>
          <p:cNvPr id="763" name="Google Shape;763;p10"/>
          <p:cNvSpPr/>
          <p:nvPr/>
        </p:nvSpPr>
        <p:spPr>
          <a:xfrm>
            <a:off x="11908854" y="7392516"/>
            <a:ext cx="4306800" cy="1141200"/>
          </a:xfrm>
          <a:prstGeom prst="wedgeRoundRectCallout">
            <a:avLst>
              <a:gd fmla="val -76852" name="adj1"/>
              <a:gd fmla="val -64583" name="adj2"/>
              <a:gd fmla="val 16667" name="adj3"/>
            </a:avLst>
          </a:prstGeom>
          <a:gradFill>
            <a:gsLst>
              <a:gs pos="0">
                <a:srgbClr val="FF7BB2"/>
              </a:gs>
              <a:gs pos="35000">
                <a:srgbClr val="FFA3C8"/>
              </a:gs>
              <a:gs pos="100000">
                <a:srgbClr val="FFD9E7"/>
              </a:gs>
            </a:gsLst>
            <a:lin ang="16200000" scaled="0"/>
          </a:gradFill>
          <a:ln cap="flat" cmpd="sng" w="9525">
            <a:solidFill>
              <a:srgbClr val="EF007F"/>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noAutofit/>
          </a:bodyPr>
          <a:lstStyle/>
          <a:p>
            <a:pPr indent="0" lvl="0" marL="0" marR="0" rtl="0" algn="ctr">
              <a:spcBef>
                <a:spcPts val="0"/>
              </a:spcBef>
              <a:spcAft>
                <a:spcPts val="0"/>
              </a:spcAft>
              <a:buNone/>
            </a:pPr>
            <a:r>
              <a:rPr b="1" i="0" lang="zh-TW" sz="5000" u="none" cap="none" strike="noStrike">
                <a:solidFill>
                  <a:srgbClr val="005878"/>
                </a:solidFill>
                <a:latin typeface="DFKai-SB"/>
                <a:ea typeface="DFKai-SB"/>
                <a:cs typeface="DFKai-SB"/>
                <a:sym typeface="DFKai-SB"/>
              </a:rPr>
              <a:t>向醫院求助</a:t>
            </a:r>
            <a:endParaRPr/>
          </a:p>
        </p:txBody>
      </p:sp>
      <p:pic>
        <p:nvPicPr>
          <p:cNvPr id="764" name="Google Shape;764;p10"/>
          <p:cNvPicPr preferRelativeResize="0"/>
          <p:nvPr/>
        </p:nvPicPr>
        <p:blipFill rotWithShape="1">
          <a:blip r:embed="rId3">
            <a:alphaModFix/>
          </a:blip>
          <a:srcRect b="0" l="0" r="0" t="0"/>
          <a:stretch/>
        </p:blipFill>
        <p:spPr>
          <a:xfrm>
            <a:off x="6938714" y="4129785"/>
            <a:ext cx="3238246" cy="3238246"/>
          </a:xfrm>
          <a:prstGeom prst="rect">
            <a:avLst/>
          </a:prstGeom>
          <a:noFill/>
          <a:ln>
            <a:noFill/>
          </a:ln>
        </p:spPr>
      </p:pic>
      <p:sp>
        <p:nvSpPr>
          <p:cNvPr id="765" name="Google Shape;765;p10"/>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760"/>
                                        </p:tgtEl>
                                        <p:attrNameLst>
                                          <p:attrName>style.visibility</p:attrName>
                                        </p:attrNameLst>
                                      </p:cBhvr>
                                      <p:to>
                                        <p:strVal val="visible"/>
                                      </p:to>
                                    </p:set>
                                    <p:anim calcmode="lin" valueType="num">
                                      <p:cBhvr additive="base">
                                        <p:cTn dur="500"/>
                                        <p:tgtEl>
                                          <p:spTgt spid="760"/>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761"/>
                                        </p:tgtEl>
                                        <p:attrNameLst>
                                          <p:attrName>style.visibility</p:attrName>
                                        </p:attrNameLst>
                                      </p:cBhvr>
                                      <p:to>
                                        <p:strVal val="visible"/>
                                      </p:to>
                                    </p:set>
                                    <p:anim calcmode="lin" valueType="num">
                                      <p:cBhvr additive="base">
                                        <p:cTn dur="500"/>
                                        <p:tgtEl>
                                          <p:spTgt spid="761"/>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762"/>
                                        </p:tgtEl>
                                        <p:attrNameLst>
                                          <p:attrName>style.visibility</p:attrName>
                                        </p:attrNameLst>
                                      </p:cBhvr>
                                      <p:to>
                                        <p:strVal val="visible"/>
                                      </p:to>
                                    </p:set>
                                    <p:anim calcmode="lin" valueType="num">
                                      <p:cBhvr additive="base">
                                        <p:cTn dur="500"/>
                                        <p:tgtEl>
                                          <p:spTgt spid="76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3"/>
                                        </p:tgtEl>
                                        <p:attrNameLst>
                                          <p:attrName>style.visibility</p:attrName>
                                        </p:attrNameLst>
                                      </p:cBhvr>
                                      <p:to>
                                        <p:strVal val="visible"/>
                                      </p:to>
                                    </p:set>
                                    <p:animEffect filter="fade" transition="in">
                                      <p:cBhvr>
                                        <p:cTn dur="300"/>
                                        <p:tgtEl>
                                          <p:spTgt spid="7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sp>
        <p:nvSpPr>
          <p:cNvPr id="770" name="Google Shape;770;p11"/>
          <p:cNvSpPr txBox="1"/>
          <p:nvPr>
            <p:ph type="title"/>
          </p:nvPr>
        </p:nvSpPr>
        <p:spPr>
          <a:xfrm>
            <a:off x="1426325" y="850400"/>
            <a:ext cx="15433500" cy="1145400"/>
          </a:xfrm>
          <a:prstGeom prst="rect">
            <a:avLst/>
          </a:prstGeom>
          <a:noFill/>
          <a:ln>
            <a:noFill/>
          </a:ln>
        </p:spPr>
        <p:txBody>
          <a:bodyPr anchorCtr="0" anchor="ctr" bIns="81625" lIns="163275" spcFirstLastPara="1" rIns="163275" wrap="square" tIns="81625">
            <a:noAutofit/>
          </a:bodyPr>
          <a:lstStyle/>
          <a:p>
            <a:pPr indent="0" lvl="0" marL="0" rtl="0" algn="ctr">
              <a:spcBef>
                <a:spcPts val="0"/>
              </a:spcBef>
              <a:spcAft>
                <a:spcPts val="0"/>
              </a:spcAft>
              <a:buClr>
                <a:srgbClr val="CC0066"/>
              </a:buClr>
              <a:buSzPts val="8800"/>
              <a:buFont typeface="DFKai-SB"/>
              <a:buNone/>
            </a:pPr>
            <a:r>
              <a:rPr b="1" lang="zh-TW" sz="7000">
                <a:solidFill>
                  <a:srgbClr val="CC0066"/>
                </a:solidFill>
                <a:latin typeface="DFKai-SB"/>
                <a:ea typeface="DFKai-SB"/>
                <a:cs typeface="DFKai-SB"/>
                <a:sym typeface="DFKai-SB"/>
              </a:rPr>
              <a:t>各專線用途(1/4)</a:t>
            </a:r>
            <a:endParaRPr b="1" sz="7000">
              <a:solidFill>
                <a:srgbClr val="CC0066"/>
              </a:solidFill>
              <a:latin typeface="DFKai-SB"/>
              <a:ea typeface="DFKai-SB"/>
              <a:cs typeface="DFKai-SB"/>
              <a:sym typeface="DFKai-SB"/>
            </a:endParaRPr>
          </a:p>
        </p:txBody>
      </p:sp>
      <p:sp>
        <p:nvSpPr>
          <p:cNvPr id="771" name="Google Shape;771;p11"/>
          <p:cNvSpPr txBox="1"/>
          <p:nvPr>
            <p:ph idx="1" type="body"/>
          </p:nvPr>
        </p:nvSpPr>
        <p:spPr>
          <a:xfrm>
            <a:off x="2305025" y="2326100"/>
            <a:ext cx="13964400" cy="7023600"/>
          </a:xfrm>
          <a:prstGeom prst="rect">
            <a:avLst/>
          </a:prstGeom>
          <a:noFill/>
          <a:ln>
            <a:noFill/>
          </a:ln>
        </p:spPr>
        <p:txBody>
          <a:bodyPr anchorCtr="0" anchor="ctr" bIns="81625" lIns="163275" spcFirstLastPara="1" rIns="163275" wrap="square" tIns="81625">
            <a:normAutofit fontScale="85000" lnSpcReduction="10000"/>
          </a:bodyPr>
          <a:lstStyle/>
          <a:p>
            <a:pPr indent="0" lvl="0" marL="0" rtl="0" algn="ctr">
              <a:spcBef>
                <a:spcPts val="0"/>
              </a:spcBef>
              <a:spcAft>
                <a:spcPts val="0"/>
              </a:spcAft>
              <a:buClr>
                <a:srgbClr val="FF0000"/>
              </a:buClr>
              <a:buSzPct val="100000"/>
              <a:buFont typeface="Arial"/>
              <a:buNone/>
            </a:pPr>
            <a:r>
              <a:rPr b="1" lang="zh-TW" sz="9600">
                <a:solidFill>
                  <a:srgbClr val="FF0000"/>
                </a:solidFill>
                <a:highlight>
                  <a:srgbClr val="FFFF00"/>
                </a:highlight>
              </a:rPr>
              <a:t>110</a:t>
            </a:r>
            <a:r>
              <a:rPr b="1" lang="zh-TW" sz="9600">
                <a:solidFill>
                  <a:srgbClr val="FF0000"/>
                </a:solidFill>
                <a:highlight>
                  <a:srgbClr val="FFFF00"/>
                </a:highlight>
                <a:latin typeface="DFKai-SB"/>
                <a:ea typeface="DFKai-SB"/>
                <a:cs typeface="DFKai-SB"/>
                <a:sym typeface="DFKai-SB"/>
              </a:rPr>
              <a:t>(警方)</a:t>
            </a:r>
            <a:endParaRPr b="1" sz="9600">
              <a:solidFill>
                <a:srgbClr val="FF0000"/>
              </a:solidFill>
              <a:highlight>
                <a:srgbClr val="FFFF00"/>
              </a:highlight>
              <a:latin typeface="DFKai-SB"/>
              <a:ea typeface="DFKai-SB"/>
              <a:cs typeface="DFKai-SB"/>
              <a:sym typeface="DFKai-SB"/>
            </a:endParaRPr>
          </a:p>
          <a:p>
            <a:pPr indent="0" lvl="0" marL="0" rtl="0" algn="ctr">
              <a:spcBef>
                <a:spcPts val="999"/>
              </a:spcBef>
              <a:spcAft>
                <a:spcPts val="0"/>
              </a:spcAft>
              <a:buClr>
                <a:srgbClr val="525252"/>
              </a:buClr>
              <a:buSzPct val="83720"/>
              <a:buFont typeface="DFKai-SB"/>
              <a:buNone/>
            </a:pPr>
            <a:r>
              <a:rPr lang="zh-TW" sz="6450">
                <a:latin typeface="DFKai-SB"/>
                <a:ea typeface="DFKai-SB"/>
                <a:cs typeface="DFKai-SB"/>
                <a:sym typeface="DFKai-SB"/>
              </a:rPr>
              <a:t>當</a:t>
            </a:r>
            <a:r>
              <a:rPr b="1" lang="zh-TW" sz="6450">
                <a:solidFill>
                  <a:srgbClr val="0505CB"/>
                </a:solidFill>
                <a:latin typeface="DFKai-SB"/>
                <a:ea typeface="DFKai-SB"/>
                <a:cs typeface="DFKai-SB"/>
                <a:sym typeface="DFKai-SB"/>
              </a:rPr>
              <a:t>家庭暴力</a:t>
            </a:r>
            <a:r>
              <a:rPr lang="zh-TW" sz="6450">
                <a:latin typeface="DFKai-SB"/>
                <a:ea typeface="DFKai-SB"/>
                <a:cs typeface="DFKai-SB"/>
                <a:sym typeface="DFKai-SB"/>
              </a:rPr>
              <a:t>發生在你身上，</a:t>
            </a:r>
            <a:endParaRPr sz="6450"/>
          </a:p>
          <a:p>
            <a:pPr indent="0" lvl="0" marL="0" rtl="0" algn="ctr">
              <a:spcBef>
                <a:spcPts val="999"/>
              </a:spcBef>
              <a:spcAft>
                <a:spcPts val="0"/>
              </a:spcAft>
              <a:buClr>
                <a:srgbClr val="525252"/>
              </a:buClr>
              <a:buSzPct val="83720"/>
              <a:buFont typeface="DFKai-SB"/>
              <a:buNone/>
            </a:pPr>
            <a:r>
              <a:rPr lang="zh-TW" sz="6450">
                <a:latin typeface="DFKai-SB"/>
                <a:ea typeface="DFKai-SB"/>
                <a:cs typeface="DFKai-SB"/>
                <a:sym typeface="DFKai-SB"/>
              </a:rPr>
              <a:t>而且有</a:t>
            </a:r>
            <a:r>
              <a:rPr b="1" lang="zh-TW" sz="6450">
                <a:solidFill>
                  <a:srgbClr val="0505CB"/>
                </a:solidFill>
                <a:latin typeface="DFKai-SB"/>
                <a:ea typeface="DFKai-SB"/>
                <a:cs typeface="DFKai-SB"/>
                <a:sym typeface="DFKai-SB"/>
              </a:rPr>
              <a:t>立即危險</a:t>
            </a:r>
            <a:r>
              <a:rPr lang="zh-TW" sz="6450">
                <a:latin typeface="DFKai-SB"/>
                <a:ea typeface="DFKai-SB"/>
                <a:cs typeface="DFKai-SB"/>
                <a:sym typeface="DFKai-SB"/>
              </a:rPr>
              <a:t>時，記得</a:t>
            </a:r>
            <a:endParaRPr sz="6450"/>
          </a:p>
          <a:p>
            <a:pPr indent="0" lvl="0" marL="0" rtl="0" algn="ctr">
              <a:spcBef>
                <a:spcPts val="999"/>
              </a:spcBef>
              <a:spcAft>
                <a:spcPts val="0"/>
              </a:spcAft>
              <a:buClr>
                <a:srgbClr val="525252"/>
              </a:buClr>
              <a:buSzPct val="83720"/>
              <a:buFont typeface="DFKai-SB"/>
              <a:buNone/>
            </a:pPr>
            <a:r>
              <a:rPr lang="zh-TW" sz="6450">
                <a:latin typeface="DFKai-SB"/>
                <a:ea typeface="DFKai-SB"/>
                <a:cs typeface="DFKai-SB"/>
                <a:sym typeface="DFKai-SB"/>
              </a:rPr>
              <a:t>可以撥打110向警方求助，</a:t>
            </a:r>
            <a:endParaRPr sz="6450"/>
          </a:p>
          <a:p>
            <a:pPr indent="0" lvl="0" marL="0" rtl="0" algn="ctr">
              <a:spcBef>
                <a:spcPts val="999"/>
              </a:spcBef>
              <a:spcAft>
                <a:spcPts val="0"/>
              </a:spcAft>
              <a:buClr>
                <a:srgbClr val="525252"/>
              </a:buClr>
              <a:buSzPct val="83720"/>
              <a:buFont typeface="DFKai-SB"/>
              <a:buNone/>
            </a:pPr>
            <a:r>
              <a:rPr lang="zh-TW" sz="6450">
                <a:latin typeface="DFKai-SB"/>
                <a:ea typeface="DFKai-SB"/>
                <a:cs typeface="DFKai-SB"/>
                <a:sym typeface="DFKai-SB"/>
              </a:rPr>
              <a:t>警方將會派員到場處理，</a:t>
            </a:r>
            <a:endParaRPr sz="6450"/>
          </a:p>
          <a:p>
            <a:pPr indent="0" lvl="0" marL="0" rtl="0" algn="ctr">
              <a:spcBef>
                <a:spcPts val="999"/>
              </a:spcBef>
              <a:spcAft>
                <a:spcPts val="0"/>
              </a:spcAft>
              <a:buClr>
                <a:srgbClr val="525252"/>
              </a:buClr>
              <a:buSzPct val="83720"/>
              <a:buFont typeface="DFKai-SB"/>
              <a:buNone/>
            </a:pPr>
            <a:r>
              <a:rPr lang="zh-TW" sz="6450">
                <a:latin typeface="DFKai-SB"/>
                <a:ea typeface="DFKai-SB"/>
                <a:cs typeface="DFKai-SB"/>
                <a:sym typeface="DFKai-SB"/>
              </a:rPr>
              <a:t>並將案件通知各縣市「</a:t>
            </a:r>
            <a:r>
              <a:rPr b="1" lang="zh-TW" sz="6450">
                <a:solidFill>
                  <a:srgbClr val="0505CB"/>
                </a:solidFill>
                <a:latin typeface="DFKai-SB"/>
                <a:ea typeface="DFKai-SB"/>
                <a:cs typeface="DFKai-SB"/>
                <a:sym typeface="DFKai-SB"/>
              </a:rPr>
              <a:t>家庭暴力防治中心</a:t>
            </a:r>
            <a:r>
              <a:rPr lang="zh-TW" sz="6450">
                <a:latin typeface="DFKai-SB"/>
                <a:ea typeface="DFKai-SB"/>
                <a:cs typeface="DFKai-SB"/>
                <a:sym typeface="DFKai-SB"/>
              </a:rPr>
              <a:t>」</a:t>
            </a:r>
            <a:endParaRPr sz="6450"/>
          </a:p>
          <a:p>
            <a:pPr indent="0" lvl="0" marL="0" rtl="0" algn="ctr">
              <a:spcBef>
                <a:spcPts val="999"/>
              </a:spcBef>
              <a:spcAft>
                <a:spcPts val="0"/>
              </a:spcAft>
              <a:buClr>
                <a:srgbClr val="525252"/>
              </a:buClr>
              <a:buSzPct val="83720"/>
              <a:buFont typeface="DFKai-SB"/>
              <a:buNone/>
            </a:pPr>
            <a:r>
              <a:rPr lang="zh-TW" sz="6450">
                <a:latin typeface="DFKai-SB"/>
                <a:ea typeface="DFKai-SB"/>
                <a:cs typeface="DFKai-SB"/>
                <a:sym typeface="DFKai-SB"/>
              </a:rPr>
              <a:t>以提供後續協助。</a:t>
            </a:r>
            <a:endParaRPr sz="6450"/>
          </a:p>
        </p:txBody>
      </p:sp>
      <p:sp>
        <p:nvSpPr>
          <p:cNvPr id="772" name="Google Shape;772;p11"/>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cap="flat" cmpd="sng" w="9525">
            <a:solidFill>
              <a:srgbClr val="00B7AC"/>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zh-TW" sz="3200" u="none" cap="none" strike="noStrike">
                <a:solidFill>
                  <a:srgbClr val="525252"/>
                </a:solidFill>
                <a:latin typeface="DFKai-SB"/>
                <a:ea typeface="DFKai-SB"/>
                <a:cs typeface="DFKai-SB"/>
                <a:sym typeface="DFKai-SB"/>
              </a:rPr>
              <a:t>光仁小學輔導室</a:t>
            </a:r>
            <a:endParaRPr b="1" i="0" sz="3200" u="none" cap="none" strike="noStrike">
              <a:solidFill>
                <a:srgbClr val="525252"/>
              </a:solidFill>
              <a:latin typeface="DFKai-SB"/>
              <a:ea typeface="DFKai-SB"/>
              <a:cs typeface="DFKai-SB"/>
              <a:sym typeface="DFKai-SB"/>
            </a:endParaRPr>
          </a:p>
        </p:txBody>
      </p:sp>
      <p:sp>
        <p:nvSpPr>
          <p:cNvPr id="773" name="Google Shape;773;p11"/>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transition spd="slow">
    <p:push/>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12"/>
          <p:cNvSpPr txBox="1"/>
          <p:nvPr>
            <p:ph type="title"/>
          </p:nvPr>
        </p:nvSpPr>
        <p:spPr>
          <a:xfrm>
            <a:off x="1426325" y="698000"/>
            <a:ext cx="15433500" cy="1145400"/>
          </a:xfrm>
          <a:prstGeom prst="rect">
            <a:avLst/>
          </a:prstGeom>
          <a:noFill/>
          <a:ln>
            <a:noFill/>
          </a:ln>
        </p:spPr>
        <p:txBody>
          <a:bodyPr anchorCtr="0" anchor="ctr" bIns="81625" lIns="163275" spcFirstLastPara="1" rIns="163275" wrap="square" tIns="81625">
            <a:noAutofit/>
          </a:bodyPr>
          <a:lstStyle/>
          <a:p>
            <a:pPr indent="0" lvl="0" marL="0" rtl="0" algn="ctr">
              <a:spcBef>
                <a:spcPts val="0"/>
              </a:spcBef>
              <a:spcAft>
                <a:spcPts val="0"/>
              </a:spcAft>
              <a:buClr>
                <a:srgbClr val="CC0066"/>
              </a:buClr>
              <a:buSzPts val="8800"/>
              <a:buFont typeface="DFKai-SB"/>
              <a:buNone/>
            </a:pPr>
            <a:r>
              <a:rPr b="1" lang="zh-TW" sz="7000">
                <a:solidFill>
                  <a:srgbClr val="CC0066"/>
                </a:solidFill>
                <a:latin typeface="DFKai-SB"/>
                <a:ea typeface="DFKai-SB"/>
                <a:cs typeface="DFKai-SB"/>
                <a:sym typeface="DFKai-SB"/>
              </a:rPr>
              <a:t>各專線用途(2/4)</a:t>
            </a:r>
            <a:endParaRPr b="1" sz="7000">
              <a:solidFill>
                <a:srgbClr val="CC0066"/>
              </a:solidFill>
              <a:latin typeface="DFKai-SB"/>
              <a:ea typeface="DFKai-SB"/>
              <a:cs typeface="DFKai-SB"/>
              <a:sym typeface="DFKai-SB"/>
            </a:endParaRPr>
          </a:p>
        </p:txBody>
      </p:sp>
      <p:sp>
        <p:nvSpPr>
          <p:cNvPr id="779" name="Google Shape;779;p12"/>
          <p:cNvSpPr txBox="1"/>
          <p:nvPr>
            <p:ph idx="1" type="body"/>
          </p:nvPr>
        </p:nvSpPr>
        <p:spPr>
          <a:xfrm>
            <a:off x="1887950" y="2148200"/>
            <a:ext cx="15660900" cy="7836600"/>
          </a:xfrm>
          <a:prstGeom prst="rect">
            <a:avLst/>
          </a:prstGeom>
          <a:noFill/>
          <a:ln>
            <a:noFill/>
          </a:ln>
        </p:spPr>
        <p:txBody>
          <a:bodyPr anchorCtr="0" anchor="ctr" bIns="81625" lIns="163275" spcFirstLastPara="1" rIns="163275" wrap="square" tIns="81625">
            <a:normAutofit lnSpcReduction="10000"/>
          </a:bodyPr>
          <a:lstStyle/>
          <a:p>
            <a:pPr indent="0" lvl="0" marL="0" rtl="0" algn="ctr">
              <a:spcBef>
                <a:spcPts val="0"/>
              </a:spcBef>
              <a:spcAft>
                <a:spcPts val="0"/>
              </a:spcAft>
              <a:buClr>
                <a:srgbClr val="FF0000"/>
              </a:buClr>
              <a:buSzPts val="9600"/>
              <a:buFont typeface="Arial"/>
              <a:buNone/>
            </a:pPr>
            <a:r>
              <a:rPr b="1" lang="zh-TW" sz="8150">
                <a:solidFill>
                  <a:srgbClr val="FF0000"/>
                </a:solidFill>
                <a:highlight>
                  <a:srgbClr val="FFFF00"/>
                </a:highlight>
              </a:rPr>
              <a:t>113</a:t>
            </a:r>
            <a:r>
              <a:rPr b="1" lang="zh-TW" sz="8150">
                <a:solidFill>
                  <a:srgbClr val="FF0000"/>
                </a:solidFill>
                <a:highlight>
                  <a:srgbClr val="FFFF00"/>
                </a:highlight>
                <a:latin typeface="DFKai-SB"/>
                <a:ea typeface="DFKai-SB"/>
                <a:cs typeface="DFKai-SB"/>
                <a:sym typeface="DFKai-SB"/>
              </a:rPr>
              <a:t>(全國婦幼保護專線)</a:t>
            </a:r>
            <a:endParaRPr sz="8150">
              <a:highlight>
                <a:srgbClr val="FFFF00"/>
              </a:highlight>
            </a:endParaRPr>
          </a:p>
          <a:p>
            <a:pPr indent="0" lvl="0" marL="0" rtl="0" algn="l">
              <a:spcBef>
                <a:spcPts val="1000"/>
              </a:spcBef>
              <a:spcAft>
                <a:spcPts val="0"/>
              </a:spcAft>
              <a:buClr>
                <a:srgbClr val="525252"/>
              </a:buClr>
              <a:buSzPts val="5000"/>
              <a:buFont typeface="DFKai-SB"/>
              <a:buNone/>
            </a:pPr>
            <a:r>
              <a:rPr lang="zh-TW" sz="5450">
                <a:latin typeface="DFKai-SB"/>
                <a:ea typeface="DFKai-SB"/>
                <a:cs typeface="DFKai-SB"/>
                <a:sym typeface="DFKai-SB"/>
              </a:rPr>
              <a:t>『113全國婦幼保護專線』是支</a:t>
            </a:r>
            <a:r>
              <a:rPr b="1" lang="zh-TW" sz="5450">
                <a:solidFill>
                  <a:srgbClr val="0505CB"/>
                </a:solidFill>
                <a:latin typeface="DFKai-SB"/>
                <a:ea typeface="DFKai-SB"/>
                <a:cs typeface="DFKai-SB"/>
                <a:sym typeface="DFKai-SB"/>
              </a:rPr>
              <a:t>二十四小時免付費</a:t>
            </a:r>
            <a:r>
              <a:rPr lang="zh-TW" sz="5450">
                <a:latin typeface="DFKai-SB"/>
                <a:ea typeface="DFKai-SB"/>
                <a:cs typeface="DFKai-SB"/>
                <a:sym typeface="DFKai-SB"/>
              </a:rPr>
              <a:t>的求助電話，只要撥打這支電話求助，專線系統就會為您將電話轉接到您所在位置當地的家庭暴力及性侵害防治中心，由專業的工作人員提供各項線上諮詢服務。「113」的號碼，代表的是</a:t>
            </a:r>
            <a:r>
              <a:rPr b="1" lang="zh-TW" sz="5450">
                <a:solidFill>
                  <a:srgbClr val="0505CB"/>
                </a:solidFill>
                <a:latin typeface="DFKai-SB"/>
                <a:ea typeface="DFKai-SB"/>
                <a:cs typeface="DFKai-SB"/>
                <a:sym typeface="DFKai-SB"/>
              </a:rPr>
              <a:t>1支電話</a:t>
            </a:r>
            <a:r>
              <a:rPr lang="zh-TW" sz="5450">
                <a:latin typeface="DFKai-SB"/>
                <a:ea typeface="DFKai-SB"/>
                <a:cs typeface="DFKai-SB"/>
                <a:sym typeface="DFKai-SB"/>
              </a:rPr>
              <a:t>、</a:t>
            </a:r>
            <a:endParaRPr sz="5450">
              <a:latin typeface="DFKai-SB"/>
              <a:ea typeface="DFKai-SB"/>
              <a:cs typeface="DFKai-SB"/>
              <a:sym typeface="DFKai-SB"/>
            </a:endParaRPr>
          </a:p>
          <a:p>
            <a:pPr indent="0" lvl="0" marL="0" rtl="0" algn="l">
              <a:spcBef>
                <a:spcPts val="1000"/>
              </a:spcBef>
              <a:spcAft>
                <a:spcPts val="0"/>
              </a:spcAft>
              <a:buClr>
                <a:srgbClr val="525252"/>
              </a:buClr>
              <a:buSzPts val="5000"/>
              <a:buFont typeface="DFKai-SB"/>
              <a:buNone/>
            </a:pPr>
            <a:r>
              <a:rPr b="1" lang="zh-TW" sz="5450">
                <a:solidFill>
                  <a:srgbClr val="0505CB"/>
                </a:solidFill>
                <a:latin typeface="DFKai-SB"/>
                <a:ea typeface="DFKai-SB"/>
                <a:cs typeface="DFKai-SB"/>
                <a:sym typeface="DFKai-SB"/>
              </a:rPr>
              <a:t>1個窗口</a:t>
            </a:r>
            <a:r>
              <a:rPr lang="zh-TW" sz="5450">
                <a:latin typeface="DFKai-SB"/>
                <a:ea typeface="DFKai-SB"/>
                <a:cs typeface="DFKai-SB"/>
                <a:sym typeface="DFKai-SB"/>
              </a:rPr>
              <a:t>、</a:t>
            </a:r>
            <a:r>
              <a:rPr b="1" lang="zh-TW" sz="5450">
                <a:solidFill>
                  <a:srgbClr val="0505CB"/>
                </a:solidFill>
                <a:latin typeface="DFKai-SB"/>
                <a:ea typeface="DFKai-SB"/>
                <a:cs typeface="DFKai-SB"/>
                <a:sym typeface="DFKai-SB"/>
              </a:rPr>
              <a:t>3種服務</a:t>
            </a:r>
            <a:r>
              <a:rPr lang="zh-TW" sz="5450">
                <a:latin typeface="DFKai-SB"/>
                <a:ea typeface="DFKai-SB"/>
                <a:cs typeface="DFKai-SB"/>
                <a:sym typeface="DFKai-SB"/>
              </a:rPr>
              <a:t>（</a:t>
            </a:r>
            <a:r>
              <a:rPr b="1" lang="zh-TW" sz="5450">
                <a:solidFill>
                  <a:srgbClr val="C00000"/>
                </a:solidFill>
                <a:latin typeface="DFKai-SB"/>
                <a:ea typeface="DFKai-SB"/>
                <a:cs typeface="DFKai-SB"/>
                <a:sym typeface="DFKai-SB"/>
              </a:rPr>
              <a:t>家庭暴力</a:t>
            </a:r>
            <a:r>
              <a:rPr lang="zh-TW" sz="5450">
                <a:latin typeface="DFKai-SB"/>
                <a:ea typeface="DFKai-SB"/>
                <a:cs typeface="DFKai-SB"/>
                <a:sym typeface="DFKai-SB"/>
              </a:rPr>
              <a:t>、</a:t>
            </a:r>
            <a:r>
              <a:rPr b="1" lang="zh-TW" sz="5450">
                <a:solidFill>
                  <a:srgbClr val="C00000"/>
                </a:solidFill>
                <a:latin typeface="DFKai-SB"/>
                <a:ea typeface="DFKai-SB"/>
                <a:cs typeface="DFKai-SB"/>
                <a:sym typeface="DFKai-SB"/>
              </a:rPr>
              <a:t>兒童保護</a:t>
            </a:r>
            <a:r>
              <a:rPr lang="zh-TW" sz="5450">
                <a:latin typeface="DFKai-SB"/>
                <a:ea typeface="DFKai-SB"/>
                <a:cs typeface="DFKai-SB"/>
                <a:sym typeface="DFKai-SB"/>
              </a:rPr>
              <a:t>、</a:t>
            </a:r>
            <a:endParaRPr sz="5450">
              <a:latin typeface="DFKai-SB"/>
              <a:ea typeface="DFKai-SB"/>
              <a:cs typeface="DFKai-SB"/>
              <a:sym typeface="DFKai-SB"/>
            </a:endParaRPr>
          </a:p>
          <a:p>
            <a:pPr indent="0" lvl="0" marL="0" rtl="0" algn="l">
              <a:spcBef>
                <a:spcPts val="1000"/>
              </a:spcBef>
              <a:spcAft>
                <a:spcPts val="0"/>
              </a:spcAft>
              <a:buClr>
                <a:srgbClr val="525252"/>
              </a:buClr>
              <a:buSzPts val="5000"/>
              <a:buFont typeface="DFKai-SB"/>
              <a:buNone/>
            </a:pPr>
            <a:r>
              <a:rPr b="1" lang="zh-TW" sz="5450">
                <a:solidFill>
                  <a:srgbClr val="C00000"/>
                </a:solidFill>
                <a:latin typeface="DFKai-SB"/>
                <a:ea typeface="DFKai-SB"/>
                <a:cs typeface="DFKai-SB"/>
                <a:sym typeface="DFKai-SB"/>
              </a:rPr>
              <a:t>性侵害</a:t>
            </a:r>
            <a:r>
              <a:rPr lang="zh-TW" sz="5450">
                <a:latin typeface="DFKai-SB"/>
                <a:ea typeface="DFKai-SB"/>
                <a:cs typeface="DFKai-SB"/>
                <a:sym typeface="DFKai-SB"/>
              </a:rPr>
              <a:t>）。</a:t>
            </a:r>
            <a:endParaRPr sz="5450"/>
          </a:p>
          <a:p>
            <a:pPr indent="0" lvl="0" marL="0" rtl="0" algn="l">
              <a:spcBef>
                <a:spcPts val="1200"/>
              </a:spcBef>
              <a:spcAft>
                <a:spcPts val="0"/>
              </a:spcAft>
              <a:buClr>
                <a:srgbClr val="525252"/>
              </a:buClr>
              <a:buSzPts val="6000"/>
              <a:buFont typeface="Arial"/>
              <a:buNone/>
            </a:pPr>
            <a:r>
              <a:t/>
            </a:r>
            <a:endParaRPr/>
          </a:p>
        </p:txBody>
      </p:sp>
      <p:sp>
        <p:nvSpPr>
          <p:cNvPr id="780" name="Google Shape;780;p12"/>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cap="flat" cmpd="sng" w="9525">
            <a:solidFill>
              <a:srgbClr val="00B7AC"/>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zh-TW" sz="3200" u="none" cap="none" strike="noStrike">
                <a:solidFill>
                  <a:srgbClr val="525252"/>
                </a:solidFill>
                <a:latin typeface="DFKai-SB"/>
                <a:ea typeface="DFKai-SB"/>
                <a:cs typeface="DFKai-SB"/>
                <a:sym typeface="DFKai-SB"/>
              </a:rPr>
              <a:t>光仁小學輔導室</a:t>
            </a:r>
            <a:endParaRPr b="1" i="0" sz="3200" u="none" cap="none" strike="noStrike">
              <a:solidFill>
                <a:srgbClr val="525252"/>
              </a:solidFill>
              <a:latin typeface="DFKai-SB"/>
              <a:ea typeface="DFKai-SB"/>
              <a:cs typeface="DFKai-SB"/>
              <a:sym typeface="DFKai-SB"/>
            </a:endParaRPr>
          </a:p>
        </p:txBody>
      </p:sp>
      <p:sp>
        <p:nvSpPr>
          <p:cNvPr id="781" name="Google Shape;781;p12"/>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transition spd="slow">
    <p:push/>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5" name="Shape 785"/>
        <p:cNvGrpSpPr/>
        <p:nvPr/>
      </p:nvGrpSpPr>
      <p:grpSpPr>
        <a:xfrm>
          <a:off x="0" y="0"/>
          <a:ext cx="0" cy="0"/>
          <a:chOff x="0" y="0"/>
          <a:chExt cx="0" cy="0"/>
        </a:xfrm>
      </p:grpSpPr>
      <p:sp>
        <p:nvSpPr>
          <p:cNvPr id="786" name="Google Shape;786;p13"/>
          <p:cNvSpPr txBox="1"/>
          <p:nvPr>
            <p:ph type="title"/>
          </p:nvPr>
        </p:nvSpPr>
        <p:spPr>
          <a:xfrm>
            <a:off x="1426325" y="1079000"/>
            <a:ext cx="15433500" cy="1145400"/>
          </a:xfrm>
          <a:prstGeom prst="rect">
            <a:avLst/>
          </a:prstGeom>
          <a:noFill/>
          <a:ln>
            <a:noFill/>
          </a:ln>
        </p:spPr>
        <p:txBody>
          <a:bodyPr anchorCtr="0" anchor="ctr" bIns="81625" lIns="163275" spcFirstLastPara="1" rIns="163275" wrap="square" tIns="81625">
            <a:noAutofit/>
          </a:bodyPr>
          <a:lstStyle/>
          <a:p>
            <a:pPr indent="0" lvl="0" marL="0" rtl="0" algn="ctr">
              <a:spcBef>
                <a:spcPts val="0"/>
              </a:spcBef>
              <a:spcAft>
                <a:spcPts val="0"/>
              </a:spcAft>
              <a:buClr>
                <a:srgbClr val="CC0066"/>
              </a:buClr>
              <a:buSzPts val="8800"/>
              <a:buFont typeface="DFKai-SB"/>
              <a:buNone/>
            </a:pPr>
            <a:r>
              <a:rPr b="1" lang="zh-TW" sz="7000">
                <a:solidFill>
                  <a:srgbClr val="CC0066"/>
                </a:solidFill>
                <a:latin typeface="DFKai-SB"/>
                <a:ea typeface="DFKai-SB"/>
                <a:cs typeface="DFKai-SB"/>
                <a:sym typeface="DFKai-SB"/>
              </a:rPr>
              <a:t>各專線用途(3/4)</a:t>
            </a:r>
            <a:endParaRPr b="1" sz="7000">
              <a:solidFill>
                <a:srgbClr val="CC0066"/>
              </a:solidFill>
              <a:latin typeface="DFKai-SB"/>
              <a:ea typeface="DFKai-SB"/>
              <a:cs typeface="DFKai-SB"/>
              <a:sym typeface="DFKai-SB"/>
            </a:endParaRPr>
          </a:p>
        </p:txBody>
      </p:sp>
      <p:sp>
        <p:nvSpPr>
          <p:cNvPr id="787" name="Google Shape;787;p13"/>
          <p:cNvSpPr txBox="1"/>
          <p:nvPr>
            <p:ph idx="1" type="body"/>
          </p:nvPr>
        </p:nvSpPr>
        <p:spPr>
          <a:xfrm>
            <a:off x="2640825" y="2846000"/>
            <a:ext cx="15169500" cy="5301000"/>
          </a:xfrm>
          <a:prstGeom prst="rect">
            <a:avLst/>
          </a:prstGeom>
          <a:noFill/>
          <a:ln>
            <a:noFill/>
          </a:ln>
        </p:spPr>
        <p:txBody>
          <a:bodyPr anchorCtr="0" anchor="ctr" bIns="81625" lIns="163275" spcFirstLastPara="1" rIns="163275" wrap="square" tIns="81625">
            <a:normAutofit/>
          </a:bodyPr>
          <a:lstStyle/>
          <a:p>
            <a:pPr indent="0" lvl="0" marL="0" rtl="0" algn="l">
              <a:spcBef>
                <a:spcPts val="0"/>
              </a:spcBef>
              <a:spcAft>
                <a:spcPts val="0"/>
              </a:spcAft>
              <a:buClr>
                <a:srgbClr val="C00000"/>
              </a:buClr>
              <a:buSzPts val="5000"/>
              <a:buFont typeface="DFKai-SB"/>
              <a:buNone/>
            </a:pPr>
            <a:r>
              <a:rPr b="1" lang="zh-TW" sz="7500">
                <a:solidFill>
                  <a:srgbClr val="0000FF"/>
                </a:solidFill>
                <a:latin typeface="DFKai-SB"/>
                <a:ea typeface="DFKai-SB"/>
                <a:cs typeface="DFKai-SB"/>
                <a:sym typeface="DFKai-SB"/>
              </a:rPr>
              <a:t>★電話「</a:t>
            </a:r>
            <a:r>
              <a:rPr b="1" lang="zh-TW" sz="7500">
                <a:solidFill>
                  <a:srgbClr val="0000FF"/>
                </a:solidFill>
              </a:rPr>
              <a:t>113」</a:t>
            </a:r>
            <a:r>
              <a:rPr b="1" lang="zh-TW" sz="7500">
                <a:solidFill>
                  <a:srgbClr val="0000FF"/>
                </a:solidFill>
                <a:latin typeface="DFKai-SB"/>
                <a:ea typeface="DFKai-SB"/>
                <a:cs typeface="DFKai-SB"/>
                <a:sym typeface="DFKai-SB"/>
              </a:rPr>
              <a:t>求助後的協助：</a:t>
            </a:r>
            <a:endParaRPr b="1" sz="7500">
              <a:solidFill>
                <a:srgbClr val="0000FF"/>
              </a:solidFill>
              <a:latin typeface="DFKai-SB"/>
              <a:ea typeface="DFKai-SB"/>
              <a:cs typeface="DFKai-SB"/>
              <a:sym typeface="DFKai-SB"/>
            </a:endParaRPr>
          </a:p>
          <a:p>
            <a:pPr indent="0" lvl="0" marL="0" rtl="0" algn="l">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一、確認您的問題及安全。</a:t>
            </a:r>
            <a:endParaRPr sz="5450">
              <a:solidFill>
                <a:srgbClr val="2F2F2F"/>
              </a:solidFill>
              <a:latin typeface="DFKai-SB"/>
              <a:ea typeface="DFKai-SB"/>
              <a:cs typeface="DFKai-SB"/>
              <a:sym typeface="DFKai-SB"/>
            </a:endParaRPr>
          </a:p>
          <a:p>
            <a:pPr indent="0" lvl="0" marL="0" rtl="0" algn="l">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二、安排後續社工員關懷。</a:t>
            </a:r>
            <a:endParaRPr sz="5450">
              <a:solidFill>
                <a:srgbClr val="2F2F2F"/>
              </a:solidFill>
              <a:latin typeface="DFKai-SB"/>
              <a:ea typeface="DFKai-SB"/>
              <a:cs typeface="DFKai-SB"/>
              <a:sym typeface="DFKai-SB"/>
            </a:endParaRPr>
          </a:p>
          <a:p>
            <a:pPr indent="0" lvl="0" marL="0" rtl="0" algn="l">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三、聯繫各縣市家暴防治中心。</a:t>
            </a:r>
            <a:endParaRPr sz="5450">
              <a:solidFill>
                <a:srgbClr val="2F2F2F"/>
              </a:solidFill>
              <a:latin typeface="DFKai-SB"/>
              <a:ea typeface="DFKai-SB"/>
              <a:cs typeface="DFKai-SB"/>
              <a:sym typeface="DFKai-SB"/>
            </a:endParaRPr>
          </a:p>
        </p:txBody>
      </p:sp>
      <p:sp>
        <p:nvSpPr>
          <p:cNvPr id="788" name="Google Shape;788;p13"/>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cap="flat" cmpd="sng" w="9525">
            <a:solidFill>
              <a:srgbClr val="00B7AC"/>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zh-TW" sz="3200" u="none" cap="none" strike="noStrike">
                <a:solidFill>
                  <a:srgbClr val="525252"/>
                </a:solidFill>
                <a:latin typeface="DFKai-SB"/>
                <a:ea typeface="DFKai-SB"/>
                <a:cs typeface="DFKai-SB"/>
                <a:sym typeface="DFKai-SB"/>
              </a:rPr>
              <a:t>光仁小學輔導室</a:t>
            </a:r>
            <a:endParaRPr b="1" i="0" sz="3200" u="none" cap="none" strike="noStrike">
              <a:solidFill>
                <a:srgbClr val="525252"/>
              </a:solidFill>
              <a:latin typeface="DFKai-SB"/>
              <a:ea typeface="DFKai-SB"/>
              <a:cs typeface="DFKai-SB"/>
              <a:sym typeface="DFKai-SB"/>
            </a:endParaRPr>
          </a:p>
        </p:txBody>
      </p:sp>
      <p:sp>
        <p:nvSpPr>
          <p:cNvPr id="789" name="Google Shape;789;p13"/>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transition spd="slow">
    <p:push/>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3" name="Shape 793"/>
        <p:cNvGrpSpPr/>
        <p:nvPr/>
      </p:nvGrpSpPr>
      <p:grpSpPr>
        <a:xfrm>
          <a:off x="0" y="0"/>
          <a:ext cx="0" cy="0"/>
          <a:chOff x="0" y="0"/>
          <a:chExt cx="0" cy="0"/>
        </a:xfrm>
      </p:grpSpPr>
      <p:sp>
        <p:nvSpPr>
          <p:cNvPr id="794" name="Google Shape;794;p14"/>
          <p:cNvSpPr txBox="1"/>
          <p:nvPr>
            <p:ph type="title"/>
          </p:nvPr>
        </p:nvSpPr>
        <p:spPr>
          <a:xfrm>
            <a:off x="1426325" y="1079000"/>
            <a:ext cx="15433500" cy="1145400"/>
          </a:xfrm>
          <a:prstGeom prst="rect">
            <a:avLst/>
          </a:prstGeom>
          <a:noFill/>
          <a:ln>
            <a:noFill/>
          </a:ln>
        </p:spPr>
        <p:txBody>
          <a:bodyPr anchorCtr="0" anchor="ctr" bIns="81625" lIns="163275" spcFirstLastPara="1" rIns="163275" wrap="square" tIns="81625">
            <a:noAutofit/>
          </a:bodyPr>
          <a:lstStyle/>
          <a:p>
            <a:pPr indent="0" lvl="0" marL="0" rtl="0" algn="ctr">
              <a:spcBef>
                <a:spcPts val="0"/>
              </a:spcBef>
              <a:spcAft>
                <a:spcPts val="0"/>
              </a:spcAft>
              <a:buClr>
                <a:srgbClr val="CC0066"/>
              </a:buClr>
              <a:buSzPts val="8800"/>
              <a:buFont typeface="DFKai-SB"/>
              <a:buNone/>
            </a:pPr>
            <a:r>
              <a:rPr b="1" lang="zh-TW" sz="7000">
                <a:solidFill>
                  <a:srgbClr val="CC0066"/>
                </a:solidFill>
                <a:latin typeface="DFKai-SB"/>
                <a:ea typeface="DFKai-SB"/>
                <a:cs typeface="DFKai-SB"/>
                <a:sym typeface="DFKai-SB"/>
              </a:rPr>
              <a:t>各專線用途(4/4)</a:t>
            </a:r>
            <a:endParaRPr b="1" sz="7000">
              <a:solidFill>
                <a:srgbClr val="CC0066"/>
              </a:solidFill>
              <a:latin typeface="DFKai-SB"/>
              <a:ea typeface="DFKai-SB"/>
              <a:cs typeface="DFKai-SB"/>
              <a:sym typeface="DFKai-SB"/>
            </a:endParaRPr>
          </a:p>
        </p:txBody>
      </p:sp>
      <p:sp>
        <p:nvSpPr>
          <p:cNvPr id="795" name="Google Shape;795;p14"/>
          <p:cNvSpPr txBox="1"/>
          <p:nvPr>
            <p:ph idx="1" type="body"/>
          </p:nvPr>
        </p:nvSpPr>
        <p:spPr>
          <a:xfrm>
            <a:off x="1892500" y="2954700"/>
            <a:ext cx="14923800" cy="5994900"/>
          </a:xfrm>
          <a:prstGeom prst="rect">
            <a:avLst/>
          </a:prstGeom>
          <a:noFill/>
          <a:ln>
            <a:noFill/>
          </a:ln>
        </p:spPr>
        <p:txBody>
          <a:bodyPr anchorCtr="0" anchor="ctr" bIns="81625" lIns="163275" spcFirstLastPara="1" rIns="163275" wrap="square" tIns="81625">
            <a:normAutofit fontScale="70000" lnSpcReduction="20000"/>
          </a:bodyPr>
          <a:lstStyle/>
          <a:p>
            <a:pPr indent="0" lvl="0" marL="0" rtl="0" algn="ctr">
              <a:spcBef>
                <a:spcPts val="0"/>
              </a:spcBef>
              <a:spcAft>
                <a:spcPts val="0"/>
              </a:spcAft>
              <a:buClr>
                <a:srgbClr val="FF0000"/>
              </a:buClr>
              <a:buSzPct val="91428"/>
              <a:buFont typeface="Arial"/>
              <a:buNone/>
            </a:pPr>
            <a:r>
              <a:rPr b="1" lang="zh-TW" sz="10500">
                <a:solidFill>
                  <a:srgbClr val="FF0000"/>
                </a:solidFill>
                <a:highlight>
                  <a:srgbClr val="FFFF00"/>
                </a:highlight>
              </a:rPr>
              <a:t>0800024995</a:t>
            </a:r>
            <a:endParaRPr b="1" sz="10500">
              <a:solidFill>
                <a:srgbClr val="FF0000"/>
              </a:solidFill>
              <a:highlight>
                <a:srgbClr val="FFFF00"/>
              </a:highlight>
            </a:endParaRPr>
          </a:p>
          <a:p>
            <a:pPr indent="0" lvl="0" marL="0" rtl="0" algn="ctr">
              <a:spcBef>
                <a:spcPts val="0"/>
              </a:spcBef>
              <a:spcAft>
                <a:spcPts val="0"/>
              </a:spcAft>
              <a:buClr>
                <a:srgbClr val="FF0000"/>
              </a:buClr>
              <a:buSzPct val="91428"/>
              <a:buFont typeface="Arial"/>
              <a:buNone/>
            </a:pPr>
            <a:r>
              <a:rPr b="1" lang="zh-TW" sz="10500">
                <a:solidFill>
                  <a:srgbClr val="FF0000"/>
                </a:solidFill>
                <a:highlight>
                  <a:srgbClr val="FFFF00"/>
                </a:highlight>
                <a:latin typeface="DFKai-SB"/>
                <a:ea typeface="DFKai-SB"/>
                <a:cs typeface="DFKai-SB"/>
                <a:sym typeface="DFKai-SB"/>
              </a:rPr>
              <a:t>(全年無休的專線電話)</a:t>
            </a:r>
            <a:endParaRPr sz="10500">
              <a:highlight>
                <a:srgbClr val="FFFF00"/>
              </a:highlight>
            </a:endParaRPr>
          </a:p>
          <a:p>
            <a:pPr indent="0" lvl="0" marL="0" rtl="0" algn="ctr">
              <a:spcBef>
                <a:spcPts val="999"/>
              </a:spcBef>
              <a:spcAft>
                <a:spcPts val="0"/>
              </a:spcAft>
              <a:buClr>
                <a:srgbClr val="525252"/>
              </a:buClr>
              <a:buSzPct val="77142"/>
              <a:buFont typeface="DFKai-SB"/>
              <a:buNone/>
            </a:pPr>
            <a:r>
              <a:rPr lang="zh-TW" sz="7000">
                <a:latin typeface="DFKai-SB"/>
                <a:ea typeface="DFKai-SB"/>
                <a:cs typeface="DFKai-SB"/>
                <a:sym typeface="DFKai-SB"/>
              </a:rPr>
              <a:t>當遇到一些有關於家庭暴力的疑問</a:t>
            </a:r>
            <a:endParaRPr sz="7000"/>
          </a:p>
          <a:p>
            <a:pPr indent="0" lvl="0" marL="0" rtl="0" algn="ctr">
              <a:spcBef>
                <a:spcPts val="999"/>
              </a:spcBef>
              <a:spcAft>
                <a:spcPts val="0"/>
              </a:spcAft>
              <a:buClr>
                <a:srgbClr val="525252"/>
              </a:buClr>
              <a:buSzPct val="77142"/>
              <a:buFont typeface="DFKai-SB"/>
              <a:buNone/>
            </a:pPr>
            <a:r>
              <a:rPr lang="zh-TW" sz="7000">
                <a:latin typeface="DFKai-SB"/>
                <a:ea typeface="DFKai-SB"/>
                <a:cs typeface="DFKai-SB"/>
                <a:sym typeface="DFKai-SB"/>
              </a:rPr>
              <a:t>或是想知道該如何處理家庭暴力問題時，</a:t>
            </a:r>
            <a:endParaRPr sz="7000"/>
          </a:p>
          <a:p>
            <a:pPr indent="0" lvl="0" marL="0" rtl="0" algn="ctr">
              <a:spcBef>
                <a:spcPts val="999"/>
              </a:spcBef>
              <a:spcAft>
                <a:spcPts val="0"/>
              </a:spcAft>
              <a:buClr>
                <a:srgbClr val="525252"/>
              </a:buClr>
              <a:buSzPct val="77142"/>
              <a:buFont typeface="DFKai-SB"/>
              <a:buNone/>
            </a:pPr>
            <a:r>
              <a:rPr lang="zh-TW" sz="7000">
                <a:latin typeface="DFKai-SB"/>
                <a:ea typeface="DFKai-SB"/>
                <a:cs typeface="DFKai-SB"/>
                <a:sym typeface="DFKai-SB"/>
              </a:rPr>
              <a:t>您可以撥打「</a:t>
            </a:r>
            <a:r>
              <a:rPr b="1" lang="zh-TW" sz="7000">
                <a:solidFill>
                  <a:srgbClr val="0505CB"/>
                </a:solidFill>
                <a:latin typeface="DFKai-SB"/>
                <a:ea typeface="DFKai-SB"/>
                <a:cs typeface="DFKai-SB"/>
                <a:sym typeface="DFKai-SB"/>
              </a:rPr>
              <a:t>0800024995</a:t>
            </a:r>
            <a:r>
              <a:rPr lang="zh-TW" sz="7000">
                <a:latin typeface="DFKai-SB"/>
                <a:ea typeface="DFKai-SB"/>
                <a:cs typeface="DFKai-SB"/>
                <a:sym typeface="DFKai-SB"/>
              </a:rPr>
              <a:t>」</a:t>
            </a:r>
            <a:endParaRPr sz="7000"/>
          </a:p>
          <a:p>
            <a:pPr indent="0" lvl="0" marL="0" rtl="0" algn="ctr">
              <a:spcBef>
                <a:spcPts val="999"/>
              </a:spcBef>
              <a:spcAft>
                <a:spcPts val="0"/>
              </a:spcAft>
              <a:buClr>
                <a:srgbClr val="525252"/>
              </a:buClr>
              <a:buSzPct val="77142"/>
              <a:buFont typeface="DFKai-SB"/>
              <a:buNone/>
            </a:pPr>
            <a:r>
              <a:rPr lang="zh-TW" sz="7000">
                <a:latin typeface="DFKai-SB"/>
                <a:ea typeface="DFKai-SB"/>
                <a:cs typeface="DFKai-SB"/>
                <a:sym typeface="DFKai-SB"/>
              </a:rPr>
              <a:t>（諧音：</a:t>
            </a:r>
            <a:r>
              <a:rPr b="1" lang="zh-TW" sz="7000">
                <a:solidFill>
                  <a:srgbClr val="0505CB"/>
                </a:solidFill>
                <a:latin typeface="DFKai-SB"/>
                <a:ea typeface="DFKai-SB"/>
                <a:cs typeface="DFKai-SB"/>
                <a:sym typeface="DFKai-SB"/>
              </a:rPr>
              <a:t>二十四小時救救我</a:t>
            </a:r>
            <a:r>
              <a:rPr lang="zh-TW" sz="7000">
                <a:latin typeface="DFKai-SB"/>
                <a:ea typeface="DFKai-SB"/>
                <a:cs typeface="DFKai-SB"/>
                <a:sym typeface="DFKai-SB"/>
              </a:rPr>
              <a:t>）</a:t>
            </a:r>
            <a:endParaRPr sz="7000"/>
          </a:p>
          <a:p>
            <a:pPr indent="0" lvl="0" marL="0" rtl="0" algn="ctr">
              <a:spcBef>
                <a:spcPts val="999"/>
              </a:spcBef>
              <a:spcAft>
                <a:spcPts val="0"/>
              </a:spcAft>
              <a:buClr>
                <a:srgbClr val="525252"/>
              </a:buClr>
              <a:buSzPct val="77142"/>
              <a:buFont typeface="DFKai-SB"/>
              <a:buNone/>
            </a:pPr>
            <a:r>
              <a:rPr lang="zh-TW" sz="7000">
                <a:latin typeface="DFKai-SB"/>
                <a:ea typeface="DFKai-SB"/>
                <a:cs typeface="DFKai-SB"/>
                <a:sym typeface="DFKai-SB"/>
              </a:rPr>
              <a:t>這是一支24小時、全年無休的專線電話。</a:t>
            </a:r>
            <a:r>
              <a:rPr b="1" lang="zh-TW" sz="7000">
                <a:solidFill>
                  <a:srgbClr val="FF0000"/>
                </a:solidFill>
              </a:rPr>
              <a:t> </a:t>
            </a:r>
            <a:endParaRPr b="1" sz="7000">
              <a:solidFill>
                <a:srgbClr val="FF0000"/>
              </a:solidFill>
            </a:endParaRPr>
          </a:p>
          <a:p>
            <a:pPr indent="0" lvl="0" marL="0" rtl="0" algn="l">
              <a:spcBef>
                <a:spcPts val="1110"/>
              </a:spcBef>
              <a:spcAft>
                <a:spcPts val="0"/>
              </a:spcAft>
              <a:buClr>
                <a:srgbClr val="525252"/>
              </a:buClr>
              <a:buSzPct val="187500"/>
              <a:buFont typeface="Arial"/>
              <a:buNone/>
            </a:pPr>
            <a:r>
              <a:t/>
            </a:r>
            <a:endParaRPr/>
          </a:p>
        </p:txBody>
      </p:sp>
      <p:sp>
        <p:nvSpPr>
          <p:cNvPr id="796" name="Google Shape;796;p14"/>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cap="flat" cmpd="sng" w="9525">
            <a:solidFill>
              <a:srgbClr val="00B7AC"/>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zh-TW" sz="3200" u="none" cap="none" strike="noStrike">
                <a:solidFill>
                  <a:srgbClr val="525252"/>
                </a:solidFill>
                <a:latin typeface="DFKai-SB"/>
                <a:ea typeface="DFKai-SB"/>
                <a:cs typeface="DFKai-SB"/>
                <a:sym typeface="DFKai-SB"/>
              </a:rPr>
              <a:t>光仁小學輔導室</a:t>
            </a:r>
            <a:endParaRPr b="1" i="0" sz="3200" u="none" cap="none" strike="noStrike">
              <a:solidFill>
                <a:srgbClr val="525252"/>
              </a:solidFill>
              <a:latin typeface="DFKai-SB"/>
              <a:ea typeface="DFKai-SB"/>
              <a:cs typeface="DFKai-SB"/>
              <a:sym typeface="DFKai-SB"/>
            </a:endParaRPr>
          </a:p>
        </p:txBody>
      </p:sp>
      <p:sp>
        <p:nvSpPr>
          <p:cNvPr id="797" name="Google Shape;797;p14"/>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p>
            <a:pPr indent="0" lvl="0" marL="0" rtl="0" algn="r">
              <a:spcBef>
                <a:spcPts val="0"/>
              </a:spcBef>
              <a:spcAft>
                <a:spcPts val="0"/>
              </a:spcAft>
              <a:buNone/>
            </a:pPr>
            <a:fld id="{00000000-1234-1234-1234-123412341234}" type="slidenum">
              <a:rPr lang="zh-TW" sz="2400">
                <a:solidFill>
                  <a:schemeClr val="dk1"/>
                </a:solidFill>
                <a:latin typeface="Poppins"/>
                <a:ea typeface="Poppins"/>
                <a:cs typeface="Poppins"/>
                <a:sym typeface="Poppins"/>
              </a:rPr>
              <a:t>‹#›</a:t>
            </a:fld>
            <a:endParaRPr sz="2400">
              <a:solidFill>
                <a:schemeClr val="dk1"/>
              </a:solidFill>
              <a:latin typeface="Poppins"/>
              <a:ea typeface="Poppins"/>
              <a:cs typeface="Poppins"/>
              <a:sym typeface="Poppins"/>
            </a:endParaRPr>
          </a:p>
        </p:txBody>
      </p:sp>
    </p:spTree>
  </p:cSld>
  <p:clrMapOvr>
    <a:masterClrMapping/>
  </p:clrMapOvr>
  <p:transition spd="slow">
    <p:push/>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1" name="Shape 801"/>
        <p:cNvGrpSpPr/>
        <p:nvPr/>
      </p:nvGrpSpPr>
      <p:grpSpPr>
        <a:xfrm>
          <a:off x="0" y="0"/>
          <a:ext cx="0" cy="0"/>
          <a:chOff x="0" y="0"/>
          <a:chExt cx="0" cy="0"/>
        </a:xfrm>
      </p:grpSpPr>
      <p:sp>
        <p:nvSpPr>
          <p:cNvPr id="802" name="Google Shape;802;p15"/>
          <p:cNvSpPr txBox="1"/>
          <p:nvPr>
            <p:ph type="title"/>
          </p:nvPr>
        </p:nvSpPr>
        <p:spPr>
          <a:xfrm>
            <a:off x="1426325" y="1079000"/>
            <a:ext cx="15433500" cy="1145400"/>
          </a:xfrm>
          <a:prstGeom prst="rect">
            <a:avLst/>
          </a:prstGeom>
          <a:noFill/>
          <a:ln>
            <a:noFill/>
          </a:ln>
        </p:spPr>
        <p:txBody>
          <a:bodyPr anchorCtr="0" anchor="ctr" bIns="81625" lIns="163275" spcFirstLastPara="1" rIns="163275" wrap="square" tIns="81625">
            <a:noAutofit/>
          </a:bodyPr>
          <a:lstStyle/>
          <a:p>
            <a:pPr indent="0" lvl="0" marL="0" rtl="0" algn="ctr">
              <a:spcBef>
                <a:spcPts val="0"/>
              </a:spcBef>
              <a:spcAft>
                <a:spcPts val="0"/>
              </a:spcAft>
              <a:buClr>
                <a:srgbClr val="000000"/>
              </a:buClr>
              <a:buSzPts val="8800"/>
              <a:buFont typeface="DFKai-SB"/>
              <a:buNone/>
            </a:pPr>
            <a:r>
              <a:rPr b="1" lang="zh-TW" sz="7000">
                <a:solidFill>
                  <a:srgbClr val="EF007F"/>
                </a:solidFill>
                <a:latin typeface="DFKai-SB"/>
                <a:ea typeface="DFKai-SB"/>
                <a:cs typeface="DFKai-SB"/>
                <a:sym typeface="DFKai-SB"/>
              </a:rPr>
              <a:t>求助單位(1/6)</a:t>
            </a:r>
            <a:endParaRPr b="1" sz="7000">
              <a:solidFill>
                <a:srgbClr val="EF007F"/>
              </a:solidFill>
              <a:latin typeface="DFKai-SB"/>
              <a:ea typeface="DFKai-SB"/>
              <a:cs typeface="DFKai-SB"/>
              <a:sym typeface="DFKai-SB"/>
            </a:endParaRPr>
          </a:p>
        </p:txBody>
      </p:sp>
      <p:sp>
        <p:nvSpPr>
          <p:cNvPr id="803" name="Google Shape;803;p15"/>
          <p:cNvSpPr txBox="1"/>
          <p:nvPr>
            <p:ph idx="4294967295" type="body"/>
          </p:nvPr>
        </p:nvSpPr>
        <p:spPr>
          <a:xfrm>
            <a:off x="610129" y="2441668"/>
            <a:ext cx="17065800" cy="6840900"/>
          </a:xfrm>
          <a:prstGeom prst="rect">
            <a:avLst/>
          </a:prstGeom>
          <a:noFill/>
          <a:ln>
            <a:noFill/>
          </a:ln>
        </p:spPr>
        <p:txBody>
          <a:bodyPr anchorCtr="0" anchor="ctr" bIns="81625" lIns="163275" spcFirstLastPara="1" rIns="163275" wrap="square" tIns="81625">
            <a:normAutofit lnSpcReduction="10000"/>
          </a:bodyPr>
          <a:lstStyle/>
          <a:p>
            <a:pPr indent="0" lvl="0" marL="0" rtl="0" algn="ctr">
              <a:spcBef>
                <a:spcPts val="0"/>
              </a:spcBef>
              <a:spcAft>
                <a:spcPts val="0"/>
              </a:spcAft>
              <a:buClr>
                <a:srgbClr val="FF0000"/>
              </a:buClr>
              <a:buSzPts val="9600"/>
              <a:buFont typeface="DFKai-SB"/>
              <a:buNone/>
            </a:pPr>
            <a:r>
              <a:rPr b="1" lang="zh-TW" sz="9600">
                <a:solidFill>
                  <a:srgbClr val="FF0000"/>
                </a:solidFill>
                <a:highlight>
                  <a:srgbClr val="FFFF00"/>
                </a:highlight>
                <a:latin typeface="DFKai-SB"/>
                <a:ea typeface="DFKai-SB"/>
                <a:cs typeface="DFKai-SB"/>
                <a:sym typeface="DFKai-SB"/>
              </a:rPr>
              <a:t>醫院</a:t>
            </a:r>
            <a:endParaRPr>
              <a:highlight>
                <a:srgbClr val="FFFF00"/>
              </a:highlight>
            </a:endParaRPr>
          </a:p>
          <a:p>
            <a:pPr indent="0" lvl="0" marL="0" rtl="0" algn="ctr">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我們可以直接至各地醫院</a:t>
            </a:r>
            <a:endParaRPr sz="5450">
              <a:solidFill>
                <a:srgbClr val="2F2F2F"/>
              </a:solidFill>
              <a:latin typeface="DFKai-SB"/>
              <a:ea typeface="DFKai-SB"/>
              <a:cs typeface="DFKai-SB"/>
              <a:sym typeface="DFKai-SB"/>
            </a:endParaRPr>
          </a:p>
          <a:p>
            <a:pPr indent="0" lvl="0" marL="0" rtl="0" algn="ctr">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（儘量到</a:t>
            </a:r>
            <a:r>
              <a:rPr b="1" lang="zh-TW" sz="5450">
                <a:solidFill>
                  <a:srgbClr val="0505CB"/>
                </a:solidFill>
                <a:latin typeface="DFKai-SB"/>
                <a:ea typeface="DFKai-SB"/>
                <a:cs typeface="DFKai-SB"/>
                <a:sym typeface="DFKai-SB"/>
              </a:rPr>
              <a:t>市立或區域醫院</a:t>
            </a:r>
            <a:r>
              <a:rPr lang="zh-TW" sz="5450">
                <a:solidFill>
                  <a:srgbClr val="2F2F2F"/>
                </a:solidFill>
                <a:latin typeface="DFKai-SB"/>
                <a:ea typeface="DFKai-SB"/>
                <a:cs typeface="DFKai-SB"/>
                <a:sym typeface="DFKai-SB"/>
              </a:rPr>
              <a:t>）求助，</a:t>
            </a:r>
            <a:endParaRPr sz="5450"/>
          </a:p>
          <a:p>
            <a:pPr indent="0" lvl="0" marL="0" rtl="0" algn="ctr">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醫護人員將會協助</a:t>
            </a:r>
            <a:r>
              <a:rPr b="1" lang="zh-TW" sz="5450">
                <a:solidFill>
                  <a:srgbClr val="0505CB"/>
                </a:solidFill>
                <a:latin typeface="DFKai-SB"/>
                <a:ea typeface="DFKai-SB"/>
                <a:cs typeface="DFKai-SB"/>
                <a:sym typeface="DFKai-SB"/>
              </a:rPr>
              <a:t>驗傷</a:t>
            </a:r>
            <a:r>
              <a:rPr lang="zh-TW" sz="5450">
                <a:solidFill>
                  <a:srgbClr val="2F2F2F"/>
                </a:solidFill>
                <a:latin typeface="DFKai-SB"/>
                <a:ea typeface="DFKai-SB"/>
                <a:cs typeface="DFKai-SB"/>
                <a:sym typeface="DFKai-SB"/>
              </a:rPr>
              <a:t>、</a:t>
            </a:r>
            <a:endParaRPr sz="5450">
              <a:solidFill>
                <a:srgbClr val="2F2F2F"/>
              </a:solidFill>
              <a:latin typeface="DFKai-SB"/>
              <a:ea typeface="DFKai-SB"/>
              <a:cs typeface="DFKai-SB"/>
              <a:sym typeface="DFKai-SB"/>
            </a:endParaRPr>
          </a:p>
          <a:p>
            <a:pPr indent="0" lvl="0" marL="0" rtl="0" algn="ctr">
              <a:spcBef>
                <a:spcPts val="1000"/>
              </a:spcBef>
              <a:spcAft>
                <a:spcPts val="0"/>
              </a:spcAft>
              <a:buClr>
                <a:srgbClr val="0505CB"/>
              </a:buClr>
              <a:buSzPts val="5000"/>
              <a:buFont typeface="DFKai-SB"/>
              <a:buNone/>
            </a:pPr>
            <a:r>
              <a:rPr b="1" lang="zh-TW" sz="5450">
                <a:solidFill>
                  <a:srgbClr val="0505CB"/>
                </a:solidFill>
                <a:latin typeface="DFKai-SB"/>
                <a:ea typeface="DFKai-SB"/>
                <a:cs typeface="DFKai-SB"/>
                <a:sym typeface="DFKai-SB"/>
              </a:rPr>
              <a:t>安置</a:t>
            </a:r>
            <a:r>
              <a:rPr lang="zh-TW" sz="5450">
                <a:solidFill>
                  <a:srgbClr val="2F2F2F"/>
                </a:solidFill>
                <a:latin typeface="DFKai-SB"/>
                <a:ea typeface="DFKai-SB"/>
                <a:cs typeface="DFKai-SB"/>
                <a:sym typeface="DFKai-SB"/>
              </a:rPr>
              <a:t>等等作業，並和警政單位</a:t>
            </a:r>
            <a:endParaRPr sz="5450">
              <a:solidFill>
                <a:srgbClr val="2F2F2F"/>
              </a:solidFill>
              <a:latin typeface="DFKai-SB"/>
              <a:ea typeface="DFKai-SB"/>
              <a:cs typeface="DFKai-SB"/>
              <a:sym typeface="DFKai-SB"/>
            </a:endParaRPr>
          </a:p>
          <a:p>
            <a:pPr indent="0" lvl="0" marL="0" rtl="0" algn="ctr">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及家庭暴力防治中心取得聯繫。</a:t>
            </a:r>
            <a:endParaRPr sz="5450"/>
          </a:p>
          <a:p>
            <a:pPr indent="0" lvl="0" marL="0" rtl="0" algn="l">
              <a:spcBef>
                <a:spcPts val="1200"/>
              </a:spcBef>
              <a:spcAft>
                <a:spcPts val="0"/>
              </a:spcAft>
              <a:buClr>
                <a:srgbClr val="525252"/>
              </a:buClr>
              <a:buSzPts val="6000"/>
              <a:buFont typeface="Arial"/>
              <a:buNone/>
            </a:pPr>
            <a:r>
              <a:t/>
            </a:r>
            <a:endParaRPr/>
          </a:p>
        </p:txBody>
      </p:sp>
      <p:sp>
        <p:nvSpPr>
          <p:cNvPr id="804" name="Google Shape;804;p15"/>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cap="flat" cmpd="sng" w="9525">
            <a:solidFill>
              <a:srgbClr val="00B7AC"/>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zh-TW" sz="3200" u="none" cap="none" strike="noStrike">
                <a:solidFill>
                  <a:srgbClr val="525252"/>
                </a:solidFill>
                <a:latin typeface="DFKai-SB"/>
                <a:ea typeface="DFKai-SB"/>
                <a:cs typeface="DFKai-SB"/>
                <a:sym typeface="DFKai-SB"/>
              </a:rPr>
              <a:t>光仁小學輔導室</a:t>
            </a:r>
            <a:endParaRPr b="1" i="0" sz="3200" u="none" cap="none" strike="noStrike">
              <a:solidFill>
                <a:srgbClr val="525252"/>
              </a:solidFill>
              <a:latin typeface="DFKai-SB"/>
              <a:ea typeface="DFKai-SB"/>
              <a:cs typeface="DFKai-SB"/>
              <a:sym typeface="DFKai-SB"/>
            </a:endParaRPr>
          </a:p>
        </p:txBody>
      </p:sp>
      <p:sp>
        <p:nvSpPr>
          <p:cNvPr id="805" name="Google Shape;805;p15"/>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p>
            <a:pPr indent="0" lvl="0" marL="0" rtl="0" algn="r">
              <a:spcBef>
                <a:spcPts val="0"/>
              </a:spcBef>
              <a:spcAft>
                <a:spcPts val="0"/>
              </a:spcAft>
              <a:buNone/>
            </a:pPr>
            <a:fld id="{00000000-1234-1234-1234-123412341234}" type="slidenum">
              <a:rPr lang="zh-TW" sz="2400">
                <a:solidFill>
                  <a:schemeClr val="dk1"/>
                </a:solidFill>
                <a:latin typeface="Poppins"/>
                <a:ea typeface="Poppins"/>
                <a:cs typeface="Poppins"/>
                <a:sym typeface="Poppins"/>
              </a:rPr>
              <a:t>‹#›</a:t>
            </a:fld>
            <a:endParaRPr sz="2400">
              <a:solidFill>
                <a:schemeClr val="dk1"/>
              </a:solidFill>
              <a:latin typeface="Poppins"/>
              <a:ea typeface="Poppins"/>
              <a:cs typeface="Poppins"/>
              <a:sym typeface="Poppins"/>
            </a:endParaRPr>
          </a:p>
        </p:txBody>
      </p:sp>
    </p:spTree>
  </p:cSld>
  <p:clrMapOvr>
    <a:masterClrMapping/>
  </p:clrMapOvr>
  <p:transition spd="slow">
    <p:push/>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sp>
        <p:nvSpPr>
          <p:cNvPr id="810" name="Google Shape;810;p16"/>
          <p:cNvSpPr txBox="1"/>
          <p:nvPr>
            <p:ph type="title"/>
          </p:nvPr>
        </p:nvSpPr>
        <p:spPr>
          <a:xfrm>
            <a:off x="1426325" y="545600"/>
            <a:ext cx="15433500" cy="1145400"/>
          </a:xfrm>
          <a:prstGeom prst="rect">
            <a:avLst/>
          </a:prstGeom>
          <a:noFill/>
          <a:ln>
            <a:noFill/>
          </a:ln>
        </p:spPr>
        <p:txBody>
          <a:bodyPr anchorCtr="0" anchor="ctr" bIns="81625" lIns="163275" spcFirstLastPara="1" rIns="163275" wrap="square" tIns="81625">
            <a:noAutofit/>
          </a:bodyPr>
          <a:lstStyle/>
          <a:p>
            <a:pPr indent="0" lvl="0" marL="0" rtl="0" algn="ctr">
              <a:spcBef>
                <a:spcPts val="0"/>
              </a:spcBef>
              <a:spcAft>
                <a:spcPts val="0"/>
              </a:spcAft>
              <a:buClr>
                <a:srgbClr val="000000"/>
              </a:buClr>
              <a:buSzPts val="8800"/>
              <a:buFont typeface="DFKai-SB"/>
              <a:buNone/>
            </a:pPr>
            <a:r>
              <a:rPr b="1" lang="zh-TW" sz="7000">
                <a:solidFill>
                  <a:srgbClr val="EF007F"/>
                </a:solidFill>
                <a:latin typeface="DFKai-SB"/>
                <a:ea typeface="DFKai-SB"/>
                <a:cs typeface="DFKai-SB"/>
                <a:sym typeface="DFKai-SB"/>
              </a:rPr>
              <a:t>求助單位(2/6)</a:t>
            </a:r>
            <a:endParaRPr b="1" sz="7000">
              <a:solidFill>
                <a:srgbClr val="EF007F"/>
              </a:solidFill>
              <a:latin typeface="DFKai-SB"/>
              <a:ea typeface="DFKai-SB"/>
              <a:cs typeface="DFKai-SB"/>
              <a:sym typeface="DFKai-SB"/>
            </a:endParaRPr>
          </a:p>
        </p:txBody>
      </p:sp>
      <p:sp>
        <p:nvSpPr>
          <p:cNvPr id="811" name="Google Shape;811;p16"/>
          <p:cNvSpPr txBox="1"/>
          <p:nvPr>
            <p:ph idx="4294967295" type="body"/>
          </p:nvPr>
        </p:nvSpPr>
        <p:spPr>
          <a:xfrm>
            <a:off x="3995600" y="2229600"/>
            <a:ext cx="10668900" cy="1440300"/>
          </a:xfrm>
          <a:prstGeom prst="rect">
            <a:avLst/>
          </a:prstGeom>
          <a:noFill/>
          <a:ln>
            <a:noFill/>
          </a:ln>
        </p:spPr>
        <p:txBody>
          <a:bodyPr anchorCtr="0" anchor="ctr" bIns="81625" lIns="163275" spcFirstLastPara="1" rIns="163275" wrap="square" tIns="81625">
            <a:normAutofit/>
          </a:bodyPr>
          <a:lstStyle/>
          <a:p>
            <a:pPr indent="0" lvl="0" marL="0" rtl="0" algn="l">
              <a:spcBef>
                <a:spcPts val="0"/>
              </a:spcBef>
              <a:spcAft>
                <a:spcPts val="0"/>
              </a:spcAft>
              <a:buClr>
                <a:srgbClr val="C00000"/>
              </a:buClr>
              <a:buSzPts val="5000"/>
              <a:buFont typeface="DFKai-SB"/>
              <a:buNone/>
            </a:pPr>
            <a:r>
              <a:rPr b="1" lang="zh-TW" sz="7500">
                <a:solidFill>
                  <a:srgbClr val="C00000"/>
                </a:solidFill>
                <a:latin typeface="DFKai-SB"/>
                <a:ea typeface="DFKai-SB"/>
                <a:cs typeface="DFKai-SB"/>
                <a:sym typeface="DFKai-SB"/>
              </a:rPr>
              <a:t>★醫院所提供的服務：</a:t>
            </a:r>
            <a:endParaRPr b="1" sz="7500">
              <a:solidFill>
                <a:srgbClr val="C00000"/>
              </a:solidFill>
              <a:latin typeface="DFKai-SB"/>
              <a:ea typeface="DFKai-SB"/>
              <a:cs typeface="DFKai-SB"/>
              <a:sym typeface="DFKai-SB"/>
            </a:endParaRPr>
          </a:p>
        </p:txBody>
      </p:sp>
      <p:sp>
        <p:nvSpPr>
          <p:cNvPr id="812" name="Google Shape;812;p16"/>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cap="flat" cmpd="sng" w="9525">
            <a:solidFill>
              <a:srgbClr val="00B7AC"/>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zh-TW" sz="3200" u="none" cap="none" strike="noStrike">
                <a:solidFill>
                  <a:srgbClr val="525252"/>
                </a:solidFill>
                <a:latin typeface="DFKai-SB"/>
                <a:ea typeface="DFKai-SB"/>
                <a:cs typeface="DFKai-SB"/>
                <a:sym typeface="DFKai-SB"/>
              </a:rPr>
              <a:t>光仁小學輔導室</a:t>
            </a:r>
            <a:endParaRPr b="1" i="0" sz="3200" u="none" cap="none" strike="noStrike">
              <a:solidFill>
                <a:srgbClr val="525252"/>
              </a:solidFill>
              <a:latin typeface="DFKai-SB"/>
              <a:ea typeface="DFKai-SB"/>
              <a:cs typeface="DFKai-SB"/>
              <a:sym typeface="DFKai-SB"/>
            </a:endParaRPr>
          </a:p>
        </p:txBody>
      </p:sp>
      <p:pic>
        <p:nvPicPr>
          <p:cNvPr descr="3-1-1" id="813" name="Google Shape;813;p16"/>
          <p:cNvPicPr preferRelativeResize="0"/>
          <p:nvPr/>
        </p:nvPicPr>
        <p:blipFill rotWithShape="1">
          <a:blip r:embed="rId3">
            <a:alphaModFix/>
          </a:blip>
          <a:srcRect b="0" l="0" r="0" t="0"/>
          <a:stretch/>
        </p:blipFill>
        <p:spPr>
          <a:xfrm>
            <a:off x="4511501" y="3931940"/>
            <a:ext cx="9073009" cy="5486006"/>
          </a:xfrm>
          <a:prstGeom prst="rect">
            <a:avLst/>
          </a:prstGeom>
          <a:noFill/>
          <a:ln>
            <a:noFill/>
          </a:ln>
        </p:spPr>
      </p:pic>
      <p:sp>
        <p:nvSpPr>
          <p:cNvPr id="814" name="Google Shape;814;p16"/>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p>
            <a:pPr indent="0" lvl="0" marL="0" rtl="0" algn="r">
              <a:spcBef>
                <a:spcPts val="0"/>
              </a:spcBef>
              <a:spcAft>
                <a:spcPts val="0"/>
              </a:spcAft>
              <a:buNone/>
            </a:pPr>
            <a:fld id="{00000000-1234-1234-1234-123412341234}" type="slidenum">
              <a:rPr lang="zh-TW" sz="2400">
                <a:solidFill>
                  <a:schemeClr val="dk1"/>
                </a:solidFill>
                <a:latin typeface="Poppins"/>
                <a:ea typeface="Poppins"/>
                <a:cs typeface="Poppins"/>
                <a:sym typeface="Poppins"/>
              </a:rPr>
              <a:t>‹#›</a:t>
            </a:fld>
            <a:endParaRPr sz="2400">
              <a:solidFill>
                <a:schemeClr val="dk1"/>
              </a:solidFill>
              <a:latin typeface="Poppins"/>
              <a:ea typeface="Poppins"/>
              <a:cs typeface="Poppins"/>
              <a:sym typeface="Poppins"/>
            </a:endParaRPr>
          </a:p>
        </p:txBody>
      </p:sp>
    </p:spTree>
  </p:cSld>
  <p:clrMapOvr>
    <a:masterClrMapping/>
  </p:clrMapOvr>
  <p:transition spd="slow">
    <p:push/>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8" name="Shape 818"/>
        <p:cNvGrpSpPr/>
        <p:nvPr/>
      </p:nvGrpSpPr>
      <p:grpSpPr>
        <a:xfrm>
          <a:off x="0" y="0"/>
          <a:ext cx="0" cy="0"/>
          <a:chOff x="0" y="0"/>
          <a:chExt cx="0" cy="0"/>
        </a:xfrm>
      </p:grpSpPr>
      <p:sp>
        <p:nvSpPr>
          <p:cNvPr id="819" name="Google Shape;819;p17"/>
          <p:cNvSpPr txBox="1"/>
          <p:nvPr>
            <p:ph type="title"/>
          </p:nvPr>
        </p:nvSpPr>
        <p:spPr>
          <a:xfrm>
            <a:off x="1426325" y="621800"/>
            <a:ext cx="15433500" cy="1145400"/>
          </a:xfrm>
          <a:prstGeom prst="rect">
            <a:avLst/>
          </a:prstGeom>
          <a:noFill/>
          <a:ln>
            <a:noFill/>
          </a:ln>
        </p:spPr>
        <p:txBody>
          <a:bodyPr anchorCtr="0" anchor="ctr" bIns="81625" lIns="163275" spcFirstLastPara="1" rIns="163275" wrap="square" tIns="81625">
            <a:noAutofit/>
          </a:bodyPr>
          <a:lstStyle/>
          <a:p>
            <a:pPr indent="0" lvl="0" marL="0" rtl="0" algn="ctr">
              <a:spcBef>
                <a:spcPts val="0"/>
              </a:spcBef>
              <a:spcAft>
                <a:spcPts val="0"/>
              </a:spcAft>
              <a:buClr>
                <a:srgbClr val="000000"/>
              </a:buClr>
              <a:buSzPts val="8800"/>
              <a:buFont typeface="DFKai-SB"/>
              <a:buNone/>
            </a:pPr>
            <a:r>
              <a:rPr b="1" lang="zh-TW" sz="7000">
                <a:solidFill>
                  <a:srgbClr val="EF007F"/>
                </a:solidFill>
                <a:latin typeface="DFKai-SB"/>
                <a:ea typeface="DFKai-SB"/>
                <a:cs typeface="DFKai-SB"/>
                <a:sym typeface="DFKai-SB"/>
              </a:rPr>
              <a:t>求助單位(3/6)</a:t>
            </a:r>
            <a:endParaRPr b="1" sz="7000">
              <a:solidFill>
                <a:srgbClr val="EF007F"/>
              </a:solidFill>
              <a:latin typeface="DFKai-SB"/>
              <a:ea typeface="DFKai-SB"/>
              <a:cs typeface="DFKai-SB"/>
              <a:sym typeface="DFKai-SB"/>
            </a:endParaRPr>
          </a:p>
        </p:txBody>
      </p:sp>
      <p:sp>
        <p:nvSpPr>
          <p:cNvPr id="820" name="Google Shape;820;p17"/>
          <p:cNvSpPr txBox="1"/>
          <p:nvPr>
            <p:ph idx="4294967295" type="body"/>
          </p:nvPr>
        </p:nvSpPr>
        <p:spPr>
          <a:xfrm>
            <a:off x="574250" y="2072000"/>
            <a:ext cx="17065800" cy="7480800"/>
          </a:xfrm>
          <a:prstGeom prst="rect">
            <a:avLst/>
          </a:prstGeom>
          <a:noFill/>
          <a:ln>
            <a:noFill/>
          </a:ln>
        </p:spPr>
        <p:txBody>
          <a:bodyPr anchorCtr="0" anchor="ctr" bIns="81625" lIns="163275" spcFirstLastPara="1" rIns="163275" wrap="square" tIns="81625">
            <a:normAutofit fontScale="25000" lnSpcReduction="20000"/>
          </a:bodyPr>
          <a:lstStyle/>
          <a:p>
            <a:pPr indent="0" lvl="0" marL="0" rtl="0" algn="ctr">
              <a:spcBef>
                <a:spcPts val="0"/>
              </a:spcBef>
              <a:spcAft>
                <a:spcPts val="0"/>
              </a:spcAft>
              <a:buClr>
                <a:srgbClr val="FF0000"/>
              </a:buClr>
              <a:buSzPct val="52604"/>
              <a:buFont typeface="DFKai-SB"/>
              <a:buNone/>
            </a:pPr>
            <a:r>
              <a:rPr b="1" lang="zh-TW" sz="38400">
                <a:solidFill>
                  <a:srgbClr val="FF0000"/>
                </a:solidFill>
                <a:highlight>
                  <a:srgbClr val="FFFF00"/>
                </a:highlight>
                <a:latin typeface="DFKai-SB"/>
                <a:ea typeface="DFKai-SB"/>
                <a:cs typeface="DFKai-SB"/>
                <a:sym typeface="DFKai-SB"/>
              </a:rPr>
              <a:t>家防中心</a:t>
            </a:r>
            <a:endParaRPr b="1" sz="38400">
              <a:solidFill>
                <a:srgbClr val="FF0000"/>
              </a:solidFill>
              <a:highlight>
                <a:srgbClr val="FFFF00"/>
              </a:highlight>
              <a:latin typeface="DFKai-SB"/>
              <a:ea typeface="DFKai-SB"/>
              <a:cs typeface="DFKai-SB"/>
              <a:sym typeface="DFKai-SB"/>
            </a:endParaRPr>
          </a:p>
          <a:p>
            <a:pPr indent="0" lvl="0" marL="0" rtl="0" algn="ctr">
              <a:spcBef>
                <a:spcPts val="912"/>
              </a:spcBef>
              <a:spcAft>
                <a:spcPts val="0"/>
              </a:spcAft>
              <a:buClr>
                <a:srgbClr val="2F2F2F"/>
              </a:buClr>
              <a:buSzPct val="44036"/>
              <a:buFont typeface="DFKai-SB"/>
              <a:buNone/>
            </a:pPr>
            <a:r>
              <a:rPr lang="zh-TW" sz="21800">
                <a:solidFill>
                  <a:srgbClr val="2F2F2F"/>
                </a:solidFill>
                <a:latin typeface="DFKai-SB"/>
                <a:ea typeface="DFKai-SB"/>
                <a:cs typeface="DFKai-SB"/>
                <a:sym typeface="DFKai-SB"/>
              </a:rPr>
              <a:t>我們可以自行到各縣市的</a:t>
            </a:r>
            <a:endParaRPr sz="21800"/>
          </a:p>
          <a:p>
            <a:pPr indent="0" lvl="0" marL="0" rtl="0" algn="ctr">
              <a:spcBef>
                <a:spcPts val="912"/>
              </a:spcBef>
              <a:spcAft>
                <a:spcPts val="0"/>
              </a:spcAft>
              <a:buClr>
                <a:srgbClr val="2F2F2F"/>
              </a:buClr>
              <a:buSzPct val="44036"/>
              <a:buFont typeface="DFKai-SB"/>
              <a:buNone/>
            </a:pPr>
            <a:r>
              <a:rPr lang="zh-TW" sz="21800">
                <a:solidFill>
                  <a:srgbClr val="2F2F2F"/>
                </a:solidFill>
                <a:latin typeface="DFKai-SB"/>
                <a:ea typeface="DFKai-SB"/>
                <a:cs typeface="DFKai-SB"/>
                <a:sym typeface="DFKai-SB"/>
              </a:rPr>
              <a:t>「家庭暴力暨性侵害防治中心」求助。</a:t>
            </a:r>
            <a:endParaRPr sz="21800"/>
          </a:p>
          <a:p>
            <a:pPr indent="0" lvl="0" marL="0" rtl="0" algn="ctr">
              <a:spcBef>
                <a:spcPts val="912"/>
              </a:spcBef>
              <a:spcAft>
                <a:spcPts val="0"/>
              </a:spcAft>
              <a:buClr>
                <a:srgbClr val="0505CB"/>
              </a:buClr>
              <a:buSzPct val="44036"/>
              <a:buFont typeface="DFKai-SB"/>
              <a:buNone/>
            </a:pPr>
            <a:r>
              <a:rPr lang="zh-TW" sz="21800">
                <a:solidFill>
                  <a:srgbClr val="0505CB"/>
                </a:solidFill>
                <a:latin typeface="DFKai-SB"/>
                <a:ea typeface="DFKai-SB"/>
                <a:cs typeface="DFKai-SB"/>
                <a:sym typeface="DFKai-SB"/>
              </a:rPr>
              <a:t>臺北市家庭暴力暨性侵害防治中心 </a:t>
            </a:r>
            <a:endParaRPr sz="21800">
              <a:solidFill>
                <a:srgbClr val="0505CB"/>
              </a:solidFill>
              <a:latin typeface="DFKai-SB"/>
              <a:ea typeface="DFKai-SB"/>
              <a:cs typeface="DFKai-SB"/>
              <a:sym typeface="DFKai-SB"/>
            </a:endParaRPr>
          </a:p>
          <a:p>
            <a:pPr indent="0" lvl="0" marL="0" rtl="0" algn="ctr">
              <a:spcBef>
                <a:spcPts val="912"/>
              </a:spcBef>
              <a:spcAft>
                <a:spcPts val="0"/>
              </a:spcAft>
              <a:buClr>
                <a:srgbClr val="0505CB"/>
              </a:buClr>
              <a:buSzPct val="44036"/>
              <a:buFont typeface="DFKai-SB"/>
              <a:buNone/>
            </a:pPr>
            <a:r>
              <a:rPr lang="zh-TW" sz="21800">
                <a:solidFill>
                  <a:srgbClr val="0505CB"/>
                </a:solidFill>
                <a:latin typeface="DFKai-SB"/>
                <a:ea typeface="DFKai-SB"/>
                <a:cs typeface="DFKai-SB"/>
                <a:sym typeface="DFKai-SB"/>
              </a:rPr>
              <a:t>  (02）2361-5295 </a:t>
            </a:r>
            <a:endParaRPr sz="21800">
              <a:solidFill>
                <a:srgbClr val="0505CB"/>
              </a:solidFill>
              <a:latin typeface="DFKai-SB"/>
              <a:ea typeface="DFKai-SB"/>
              <a:cs typeface="DFKai-SB"/>
              <a:sym typeface="DFKai-SB"/>
            </a:endParaRPr>
          </a:p>
          <a:p>
            <a:pPr indent="0" lvl="0" marL="0" rtl="0" algn="ctr">
              <a:spcBef>
                <a:spcPts val="912"/>
              </a:spcBef>
              <a:spcAft>
                <a:spcPts val="0"/>
              </a:spcAft>
              <a:buClr>
                <a:srgbClr val="0070C0"/>
              </a:buClr>
              <a:buSzPct val="44036"/>
              <a:buFont typeface="DFKai-SB"/>
              <a:buNone/>
            </a:pPr>
            <a:r>
              <a:rPr lang="zh-TW" sz="21800">
                <a:solidFill>
                  <a:srgbClr val="0070C0"/>
                </a:solidFill>
                <a:latin typeface="DFKai-SB"/>
                <a:ea typeface="DFKai-SB"/>
                <a:cs typeface="DFKai-SB"/>
                <a:sym typeface="DFKai-SB"/>
              </a:rPr>
              <a:t>新北市家庭暴力暨性侵害防治中心 </a:t>
            </a:r>
            <a:endParaRPr sz="21800">
              <a:solidFill>
                <a:srgbClr val="0070C0"/>
              </a:solidFill>
              <a:latin typeface="DFKai-SB"/>
              <a:ea typeface="DFKai-SB"/>
              <a:cs typeface="DFKai-SB"/>
              <a:sym typeface="DFKai-SB"/>
            </a:endParaRPr>
          </a:p>
          <a:p>
            <a:pPr indent="0" lvl="0" marL="0" rtl="0" algn="ctr">
              <a:spcBef>
                <a:spcPts val="912"/>
              </a:spcBef>
              <a:spcAft>
                <a:spcPts val="0"/>
              </a:spcAft>
              <a:buClr>
                <a:srgbClr val="0070C0"/>
              </a:buClr>
              <a:buSzPct val="44036"/>
              <a:buFont typeface="DFKai-SB"/>
              <a:buNone/>
            </a:pPr>
            <a:r>
              <a:rPr lang="zh-TW" sz="21800">
                <a:solidFill>
                  <a:srgbClr val="0070C0"/>
                </a:solidFill>
                <a:latin typeface="DFKai-SB"/>
                <a:ea typeface="DFKai-SB"/>
                <a:cs typeface="DFKai-SB"/>
                <a:sym typeface="DFKai-SB"/>
              </a:rPr>
              <a:t> (02)8965-3359</a:t>
            </a:r>
            <a:endParaRPr sz="21800"/>
          </a:p>
          <a:p>
            <a:pPr indent="0" lvl="0" marL="0" rtl="0" algn="ctr">
              <a:spcBef>
                <a:spcPts val="912"/>
              </a:spcBef>
              <a:spcAft>
                <a:spcPts val="0"/>
              </a:spcAft>
              <a:buClr>
                <a:srgbClr val="002060"/>
              </a:buClr>
              <a:buSzPct val="44036"/>
              <a:buFont typeface="DFKai-SB"/>
              <a:buNone/>
            </a:pPr>
            <a:r>
              <a:rPr lang="zh-TW" sz="21800">
                <a:solidFill>
                  <a:srgbClr val="002060"/>
                </a:solidFill>
                <a:latin typeface="DFKai-SB"/>
                <a:ea typeface="DFKai-SB"/>
                <a:cs typeface="DFKai-SB"/>
                <a:sym typeface="DFKai-SB"/>
              </a:rPr>
              <a:t>桃園市家庭暴力暨性侵害防治中心 </a:t>
            </a:r>
            <a:endParaRPr sz="21800">
              <a:solidFill>
                <a:srgbClr val="002060"/>
              </a:solidFill>
              <a:latin typeface="DFKai-SB"/>
              <a:ea typeface="DFKai-SB"/>
              <a:cs typeface="DFKai-SB"/>
              <a:sym typeface="DFKai-SB"/>
            </a:endParaRPr>
          </a:p>
          <a:p>
            <a:pPr indent="0" lvl="0" marL="0" rtl="0" algn="ctr">
              <a:spcBef>
                <a:spcPts val="912"/>
              </a:spcBef>
              <a:spcAft>
                <a:spcPts val="0"/>
              </a:spcAft>
              <a:buClr>
                <a:srgbClr val="002060"/>
              </a:buClr>
              <a:buSzPct val="44036"/>
              <a:buFont typeface="DFKai-SB"/>
              <a:buNone/>
            </a:pPr>
            <a:r>
              <a:rPr lang="zh-TW" sz="21800">
                <a:solidFill>
                  <a:srgbClr val="002060"/>
                </a:solidFill>
                <a:latin typeface="DFKai-SB"/>
                <a:ea typeface="DFKai-SB"/>
                <a:cs typeface="DFKai-SB"/>
                <a:sym typeface="DFKai-SB"/>
              </a:rPr>
              <a:t>(03)332-2111</a:t>
            </a:r>
            <a:endParaRPr sz="21800">
              <a:solidFill>
                <a:srgbClr val="002060"/>
              </a:solidFill>
              <a:latin typeface="DFKai-SB"/>
              <a:ea typeface="DFKai-SB"/>
              <a:cs typeface="DFKai-SB"/>
              <a:sym typeface="DFKai-SB"/>
            </a:endParaRPr>
          </a:p>
          <a:p>
            <a:pPr indent="0" lvl="0" marL="0" rtl="0" algn="l">
              <a:spcBef>
                <a:spcPts val="570"/>
              </a:spcBef>
              <a:spcAft>
                <a:spcPts val="0"/>
              </a:spcAft>
              <a:buClr>
                <a:srgbClr val="525252"/>
              </a:buClr>
              <a:buSzPct val="187500"/>
              <a:buFont typeface="Arial"/>
              <a:buNone/>
            </a:pPr>
            <a:r>
              <a:t/>
            </a:r>
            <a:endParaRPr/>
          </a:p>
        </p:txBody>
      </p:sp>
      <p:sp>
        <p:nvSpPr>
          <p:cNvPr id="821" name="Google Shape;821;p17"/>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cap="flat" cmpd="sng" w="9525">
            <a:solidFill>
              <a:srgbClr val="00B7AC"/>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zh-TW" sz="3200" u="none" cap="none" strike="noStrike">
                <a:solidFill>
                  <a:srgbClr val="525252"/>
                </a:solidFill>
                <a:latin typeface="DFKai-SB"/>
                <a:ea typeface="DFKai-SB"/>
                <a:cs typeface="DFKai-SB"/>
                <a:sym typeface="DFKai-SB"/>
              </a:rPr>
              <a:t>光仁小學輔導室</a:t>
            </a:r>
            <a:endParaRPr b="1" i="0" sz="3200" u="none" cap="none" strike="noStrike">
              <a:solidFill>
                <a:srgbClr val="525252"/>
              </a:solidFill>
              <a:latin typeface="DFKai-SB"/>
              <a:ea typeface="DFKai-SB"/>
              <a:cs typeface="DFKai-SB"/>
              <a:sym typeface="DFKai-SB"/>
            </a:endParaRPr>
          </a:p>
        </p:txBody>
      </p:sp>
      <p:sp>
        <p:nvSpPr>
          <p:cNvPr id="822" name="Google Shape;822;p17"/>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p>
            <a:pPr indent="0" lvl="0" marL="0" rtl="0" algn="r">
              <a:spcBef>
                <a:spcPts val="0"/>
              </a:spcBef>
              <a:spcAft>
                <a:spcPts val="0"/>
              </a:spcAft>
              <a:buNone/>
            </a:pPr>
            <a:fld id="{00000000-1234-1234-1234-123412341234}" type="slidenum">
              <a:rPr lang="zh-TW" sz="2400">
                <a:solidFill>
                  <a:schemeClr val="dk1"/>
                </a:solidFill>
                <a:latin typeface="Poppins"/>
                <a:ea typeface="Poppins"/>
                <a:cs typeface="Poppins"/>
                <a:sym typeface="Poppins"/>
              </a:rPr>
              <a:t>‹#›</a:t>
            </a:fld>
            <a:endParaRPr sz="2400">
              <a:solidFill>
                <a:schemeClr val="dk1"/>
              </a:solidFill>
              <a:latin typeface="Poppins"/>
              <a:ea typeface="Poppins"/>
              <a:cs typeface="Poppins"/>
              <a:sym typeface="Poppins"/>
            </a:endParaRPr>
          </a:p>
        </p:txBody>
      </p:sp>
    </p:spTree>
  </p:cSld>
  <p:clrMapOvr>
    <a:masterClrMapping/>
  </p:clrMapOvr>
  <p:transition spd="slow">
    <p:push/>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6" name="Shape 826"/>
        <p:cNvGrpSpPr/>
        <p:nvPr/>
      </p:nvGrpSpPr>
      <p:grpSpPr>
        <a:xfrm>
          <a:off x="0" y="0"/>
          <a:ext cx="0" cy="0"/>
          <a:chOff x="0" y="0"/>
          <a:chExt cx="0" cy="0"/>
        </a:xfrm>
      </p:grpSpPr>
      <p:sp>
        <p:nvSpPr>
          <p:cNvPr id="827" name="Google Shape;827;p18"/>
          <p:cNvSpPr txBox="1"/>
          <p:nvPr>
            <p:ph type="title"/>
          </p:nvPr>
        </p:nvSpPr>
        <p:spPr>
          <a:xfrm>
            <a:off x="1426325" y="469400"/>
            <a:ext cx="15433500" cy="1145400"/>
          </a:xfrm>
          <a:prstGeom prst="rect">
            <a:avLst/>
          </a:prstGeom>
          <a:noFill/>
          <a:ln>
            <a:noFill/>
          </a:ln>
        </p:spPr>
        <p:txBody>
          <a:bodyPr anchorCtr="0" anchor="ctr" bIns="81625" lIns="163275" spcFirstLastPara="1" rIns="163275" wrap="square" tIns="81625">
            <a:noAutofit/>
          </a:bodyPr>
          <a:lstStyle/>
          <a:p>
            <a:pPr indent="0" lvl="0" marL="0" rtl="0" algn="ctr">
              <a:spcBef>
                <a:spcPts val="0"/>
              </a:spcBef>
              <a:spcAft>
                <a:spcPts val="0"/>
              </a:spcAft>
              <a:buClr>
                <a:srgbClr val="000000"/>
              </a:buClr>
              <a:buSzPts val="8800"/>
              <a:buFont typeface="DFKai-SB"/>
              <a:buNone/>
            </a:pPr>
            <a:r>
              <a:rPr b="1" lang="zh-TW" sz="7000">
                <a:solidFill>
                  <a:srgbClr val="EF007F"/>
                </a:solidFill>
                <a:latin typeface="DFKai-SB"/>
                <a:ea typeface="DFKai-SB"/>
                <a:cs typeface="DFKai-SB"/>
                <a:sym typeface="DFKai-SB"/>
              </a:rPr>
              <a:t>求助單位(4/6)</a:t>
            </a:r>
            <a:endParaRPr b="1" sz="7000">
              <a:solidFill>
                <a:srgbClr val="EF007F"/>
              </a:solidFill>
              <a:latin typeface="DFKai-SB"/>
              <a:ea typeface="DFKai-SB"/>
              <a:cs typeface="DFKai-SB"/>
              <a:sym typeface="DFKai-SB"/>
            </a:endParaRPr>
          </a:p>
        </p:txBody>
      </p:sp>
      <p:sp>
        <p:nvSpPr>
          <p:cNvPr id="828" name="Google Shape;828;p18"/>
          <p:cNvSpPr txBox="1"/>
          <p:nvPr>
            <p:ph idx="4294967295" type="body"/>
          </p:nvPr>
        </p:nvSpPr>
        <p:spPr>
          <a:xfrm>
            <a:off x="428775" y="1810175"/>
            <a:ext cx="17363700" cy="7272900"/>
          </a:xfrm>
          <a:prstGeom prst="rect">
            <a:avLst/>
          </a:prstGeom>
          <a:noFill/>
          <a:ln>
            <a:noFill/>
          </a:ln>
        </p:spPr>
        <p:txBody>
          <a:bodyPr anchorCtr="0" anchor="ctr" bIns="81625" lIns="163275" spcFirstLastPara="1" rIns="163275" wrap="square" tIns="81625">
            <a:normAutofit fontScale="92500" lnSpcReduction="10000"/>
          </a:bodyPr>
          <a:lstStyle/>
          <a:p>
            <a:pPr indent="0" lvl="0" marL="0" rtl="0" algn="l">
              <a:spcBef>
                <a:spcPts val="0"/>
              </a:spcBef>
              <a:spcAft>
                <a:spcPts val="0"/>
              </a:spcAft>
              <a:buClr>
                <a:srgbClr val="C00000"/>
              </a:buClr>
              <a:buSzPct val="72000"/>
              <a:buFont typeface="DFKai-SB"/>
              <a:buNone/>
            </a:pPr>
            <a:r>
              <a:rPr b="1" lang="zh-TW" sz="7500">
                <a:solidFill>
                  <a:srgbClr val="C00000"/>
                </a:solidFill>
                <a:latin typeface="DFKai-SB"/>
                <a:ea typeface="DFKai-SB"/>
                <a:cs typeface="DFKai-SB"/>
                <a:sym typeface="DFKai-SB"/>
              </a:rPr>
              <a:t>★</a:t>
            </a:r>
            <a:r>
              <a:rPr b="1" lang="zh-TW" sz="7500">
                <a:solidFill>
                  <a:srgbClr val="C00000"/>
                </a:solidFill>
                <a:highlight>
                  <a:srgbClr val="FFFF00"/>
                </a:highlight>
                <a:latin typeface="DFKai-SB"/>
                <a:ea typeface="DFKai-SB"/>
                <a:cs typeface="DFKai-SB"/>
                <a:sym typeface="DFKai-SB"/>
              </a:rPr>
              <a:t>各縣市家暴暨性侵防治中心</a:t>
            </a:r>
            <a:r>
              <a:rPr b="1" lang="zh-TW" sz="7500">
                <a:solidFill>
                  <a:srgbClr val="C00000"/>
                </a:solidFill>
                <a:latin typeface="DFKai-SB"/>
                <a:ea typeface="DFKai-SB"/>
                <a:cs typeface="DFKai-SB"/>
                <a:sym typeface="DFKai-SB"/>
              </a:rPr>
              <a:t>提供的服務：</a:t>
            </a:r>
            <a:endParaRPr b="1" sz="7500">
              <a:solidFill>
                <a:srgbClr val="C00000"/>
              </a:solidFill>
              <a:latin typeface="DFKai-SB"/>
              <a:ea typeface="DFKai-SB"/>
              <a:cs typeface="DFKai-SB"/>
              <a:sym typeface="DFKai-SB"/>
            </a:endParaRPr>
          </a:p>
          <a:p>
            <a:pPr indent="0" lvl="0" marL="0" rtl="0" algn="l">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a:t>
            </a:r>
            <a:r>
              <a:rPr lang="zh-TW" sz="5800">
                <a:solidFill>
                  <a:srgbClr val="000000"/>
                </a:solidFill>
                <a:latin typeface="DFKai-SB"/>
                <a:ea typeface="DFKai-SB"/>
                <a:cs typeface="DFKai-SB"/>
                <a:sym typeface="DFKai-SB"/>
              </a:rPr>
              <a:t>1.24小時全天候諮詢服務。</a:t>
            </a:r>
            <a:endParaRPr sz="5800">
              <a:solidFill>
                <a:srgbClr val="000000"/>
              </a:solidFill>
              <a:latin typeface="DFKai-SB"/>
              <a:ea typeface="DFKai-SB"/>
              <a:cs typeface="DFKai-SB"/>
              <a:sym typeface="DFKai-SB"/>
            </a:endParaRPr>
          </a:p>
          <a:p>
            <a:pPr indent="0" lvl="0" marL="0" rtl="0" algn="l">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2.緊急救援及庇護安置。</a:t>
            </a:r>
            <a:endParaRPr sz="5800">
              <a:solidFill>
                <a:srgbClr val="000000"/>
              </a:solidFill>
              <a:latin typeface="DFKai-SB"/>
              <a:ea typeface="DFKai-SB"/>
              <a:cs typeface="DFKai-SB"/>
              <a:sym typeface="DFKai-SB"/>
            </a:endParaRPr>
          </a:p>
          <a:p>
            <a:pPr indent="0" lvl="0" marL="0" rtl="0" algn="l">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3.協助申請保護令。</a:t>
            </a:r>
            <a:endParaRPr sz="5800">
              <a:solidFill>
                <a:srgbClr val="000000"/>
              </a:solidFill>
              <a:latin typeface="DFKai-SB"/>
              <a:ea typeface="DFKai-SB"/>
              <a:cs typeface="DFKai-SB"/>
              <a:sym typeface="DFKai-SB"/>
            </a:endParaRPr>
          </a:p>
          <a:p>
            <a:pPr indent="0" lvl="0" marL="0" rtl="0" algn="l">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4.協助至醫院進行診療或驗傷。</a:t>
            </a:r>
            <a:endParaRPr sz="5800">
              <a:solidFill>
                <a:srgbClr val="000000"/>
              </a:solidFill>
              <a:latin typeface="DFKai-SB"/>
              <a:ea typeface="DFKai-SB"/>
              <a:cs typeface="DFKai-SB"/>
              <a:sym typeface="DFKai-SB"/>
            </a:endParaRPr>
          </a:p>
          <a:p>
            <a:pPr indent="0" lvl="0" marL="0" rtl="0" algn="l">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5.提供相關的法律協助。</a:t>
            </a:r>
            <a:endParaRPr sz="5800">
              <a:solidFill>
                <a:srgbClr val="000000"/>
              </a:solidFill>
              <a:latin typeface="DFKai-SB"/>
              <a:ea typeface="DFKai-SB"/>
              <a:cs typeface="DFKai-SB"/>
              <a:sym typeface="DFKai-SB"/>
            </a:endParaRPr>
          </a:p>
          <a:p>
            <a:pPr indent="0" lvl="0" marL="0" rtl="0" algn="l">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6.提供心理、就業、住宅輔導。</a:t>
            </a:r>
            <a:endParaRPr sz="5800">
              <a:solidFill>
                <a:srgbClr val="000000"/>
              </a:solidFill>
              <a:latin typeface="DFKai-SB"/>
              <a:ea typeface="DFKai-SB"/>
              <a:cs typeface="DFKai-SB"/>
              <a:sym typeface="DFKai-SB"/>
            </a:endParaRPr>
          </a:p>
          <a:p>
            <a:pPr indent="0" lvl="0" marL="0" rtl="0" algn="l">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7.加害人身心治療之轉介。</a:t>
            </a:r>
            <a:endParaRPr sz="5800"/>
          </a:p>
        </p:txBody>
      </p:sp>
      <p:sp>
        <p:nvSpPr>
          <p:cNvPr id="829" name="Google Shape;829;p18"/>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cap="flat" cmpd="sng" w="9525">
            <a:solidFill>
              <a:srgbClr val="00B7AC"/>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zh-TW" sz="3200" u="none" cap="none" strike="noStrike">
                <a:solidFill>
                  <a:srgbClr val="525252"/>
                </a:solidFill>
                <a:latin typeface="DFKai-SB"/>
                <a:ea typeface="DFKai-SB"/>
                <a:cs typeface="DFKai-SB"/>
                <a:sym typeface="DFKai-SB"/>
              </a:rPr>
              <a:t>光仁小學輔導室</a:t>
            </a:r>
            <a:endParaRPr b="1" i="0" sz="3200" u="none" cap="none" strike="noStrike">
              <a:solidFill>
                <a:srgbClr val="525252"/>
              </a:solidFill>
              <a:latin typeface="DFKai-SB"/>
              <a:ea typeface="DFKai-SB"/>
              <a:cs typeface="DFKai-SB"/>
              <a:sym typeface="DFKai-SB"/>
            </a:endParaRPr>
          </a:p>
        </p:txBody>
      </p:sp>
      <p:sp>
        <p:nvSpPr>
          <p:cNvPr id="830" name="Google Shape;830;p18"/>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p>
            <a:pPr indent="0" lvl="0" marL="0" rtl="0" algn="r">
              <a:spcBef>
                <a:spcPts val="0"/>
              </a:spcBef>
              <a:spcAft>
                <a:spcPts val="0"/>
              </a:spcAft>
              <a:buNone/>
            </a:pPr>
            <a:fld id="{00000000-1234-1234-1234-123412341234}" type="slidenum">
              <a:rPr lang="zh-TW" sz="2400">
                <a:solidFill>
                  <a:schemeClr val="dk1"/>
                </a:solidFill>
                <a:latin typeface="Poppins"/>
                <a:ea typeface="Poppins"/>
                <a:cs typeface="Poppins"/>
                <a:sym typeface="Poppins"/>
              </a:rPr>
              <a:t>‹#›</a:t>
            </a:fld>
            <a:endParaRPr sz="2400">
              <a:solidFill>
                <a:schemeClr val="dk1"/>
              </a:solidFill>
              <a:latin typeface="Poppins"/>
              <a:ea typeface="Poppins"/>
              <a:cs typeface="Poppins"/>
              <a:sym typeface="Poppins"/>
            </a:endParaRPr>
          </a:p>
        </p:txBody>
      </p:sp>
    </p:spTree>
  </p:cSld>
  <p:clrMapOvr>
    <a:masterClrMapping/>
  </p:clrMapOvr>
  <p:transition spd="slow">
    <p:push/>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4" name="Shape 834"/>
        <p:cNvGrpSpPr/>
        <p:nvPr/>
      </p:nvGrpSpPr>
      <p:grpSpPr>
        <a:xfrm>
          <a:off x="0" y="0"/>
          <a:ext cx="0" cy="0"/>
          <a:chOff x="0" y="0"/>
          <a:chExt cx="0" cy="0"/>
        </a:xfrm>
      </p:grpSpPr>
      <p:sp>
        <p:nvSpPr>
          <p:cNvPr id="835" name="Google Shape;835;p19"/>
          <p:cNvSpPr txBox="1"/>
          <p:nvPr>
            <p:ph type="title"/>
          </p:nvPr>
        </p:nvSpPr>
        <p:spPr>
          <a:xfrm>
            <a:off x="1426325" y="164600"/>
            <a:ext cx="15433500" cy="1145400"/>
          </a:xfrm>
          <a:prstGeom prst="rect">
            <a:avLst/>
          </a:prstGeom>
          <a:noFill/>
          <a:ln>
            <a:noFill/>
          </a:ln>
        </p:spPr>
        <p:txBody>
          <a:bodyPr anchorCtr="0" anchor="ctr" bIns="81625" lIns="163275" spcFirstLastPara="1" rIns="163275" wrap="square" tIns="81625">
            <a:noAutofit/>
          </a:bodyPr>
          <a:lstStyle/>
          <a:p>
            <a:pPr indent="0" lvl="0" marL="0" rtl="0" algn="ctr">
              <a:spcBef>
                <a:spcPts val="0"/>
              </a:spcBef>
              <a:spcAft>
                <a:spcPts val="0"/>
              </a:spcAft>
              <a:buClr>
                <a:srgbClr val="000000"/>
              </a:buClr>
              <a:buSzPts val="8800"/>
              <a:buFont typeface="DFKai-SB"/>
              <a:buNone/>
            </a:pPr>
            <a:r>
              <a:rPr b="1" lang="zh-TW" sz="7000">
                <a:solidFill>
                  <a:srgbClr val="EF007F"/>
                </a:solidFill>
                <a:latin typeface="DFKai-SB"/>
                <a:ea typeface="DFKai-SB"/>
                <a:cs typeface="DFKai-SB"/>
                <a:sym typeface="DFKai-SB"/>
              </a:rPr>
              <a:t>求助單位(5/6)</a:t>
            </a:r>
            <a:endParaRPr b="1" sz="7000">
              <a:solidFill>
                <a:srgbClr val="EF007F"/>
              </a:solidFill>
              <a:latin typeface="DFKai-SB"/>
              <a:ea typeface="DFKai-SB"/>
              <a:cs typeface="DFKai-SB"/>
              <a:sym typeface="DFKai-SB"/>
            </a:endParaRPr>
          </a:p>
        </p:txBody>
      </p:sp>
      <p:sp>
        <p:nvSpPr>
          <p:cNvPr id="836" name="Google Shape;836;p19"/>
          <p:cNvSpPr txBox="1"/>
          <p:nvPr>
            <p:ph idx="4294967295" type="body"/>
          </p:nvPr>
        </p:nvSpPr>
        <p:spPr>
          <a:xfrm>
            <a:off x="0" y="1327075"/>
            <a:ext cx="17820000" cy="1224000"/>
          </a:xfrm>
          <a:prstGeom prst="rect">
            <a:avLst/>
          </a:prstGeom>
          <a:noFill/>
          <a:ln>
            <a:noFill/>
          </a:ln>
        </p:spPr>
        <p:txBody>
          <a:bodyPr anchorCtr="0" anchor="ctr" bIns="81625" lIns="163275" spcFirstLastPara="1" rIns="163275" wrap="square" tIns="81625">
            <a:noAutofit/>
          </a:bodyPr>
          <a:lstStyle/>
          <a:p>
            <a:pPr indent="0" lvl="0" marL="0" rtl="0" algn="l">
              <a:spcBef>
                <a:spcPts val="0"/>
              </a:spcBef>
              <a:spcAft>
                <a:spcPts val="0"/>
              </a:spcAft>
              <a:buClr>
                <a:srgbClr val="C00000"/>
              </a:buClr>
              <a:buSzPts val="5400"/>
              <a:buFont typeface="DFKai-SB"/>
              <a:buNone/>
            </a:pPr>
            <a:r>
              <a:rPr b="1" lang="zh-TW" sz="6500">
                <a:solidFill>
                  <a:srgbClr val="C00000"/>
                </a:solidFill>
                <a:latin typeface="DFKai-SB"/>
                <a:ea typeface="DFKai-SB"/>
                <a:cs typeface="DFKai-SB"/>
                <a:sym typeface="DFKai-SB"/>
              </a:rPr>
              <a:t>★</a:t>
            </a:r>
            <a:r>
              <a:rPr b="1" lang="zh-TW" sz="6500">
                <a:solidFill>
                  <a:srgbClr val="C00000"/>
                </a:solidFill>
                <a:highlight>
                  <a:srgbClr val="FFFF00"/>
                </a:highlight>
                <a:latin typeface="DFKai-SB"/>
                <a:ea typeface="DFKai-SB"/>
                <a:cs typeface="DFKai-SB"/>
                <a:sym typeface="DFKai-SB"/>
              </a:rPr>
              <a:t>各縣市家暴暨性侵防治中心</a:t>
            </a:r>
            <a:r>
              <a:rPr b="1" lang="zh-TW" sz="6500">
                <a:solidFill>
                  <a:srgbClr val="C00000"/>
                </a:solidFill>
                <a:latin typeface="DFKai-SB"/>
                <a:ea typeface="DFKai-SB"/>
                <a:cs typeface="DFKai-SB"/>
                <a:sym typeface="DFKai-SB"/>
              </a:rPr>
              <a:t>處理流程：</a:t>
            </a:r>
            <a:endParaRPr sz="6500"/>
          </a:p>
        </p:txBody>
      </p:sp>
      <p:sp>
        <p:nvSpPr>
          <p:cNvPr id="837" name="Google Shape;837;p19"/>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cap="flat" cmpd="sng" w="9525">
            <a:solidFill>
              <a:srgbClr val="00B7AC"/>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zh-TW" sz="3200" u="none" cap="none" strike="noStrike">
                <a:solidFill>
                  <a:srgbClr val="525252"/>
                </a:solidFill>
                <a:latin typeface="DFKai-SB"/>
                <a:ea typeface="DFKai-SB"/>
                <a:cs typeface="DFKai-SB"/>
                <a:sym typeface="DFKai-SB"/>
              </a:rPr>
              <a:t>光仁小學輔導室</a:t>
            </a:r>
            <a:endParaRPr b="1" i="0" sz="3200" u="none" cap="none" strike="noStrike">
              <a:solidFill>
                <a:srgbClr val="525252"/>
              </a:solidFill>
              <a:latin typeface="DFKai-SB"/>
              <a:ea typeface="DFKai-SB"/>
              <a:cs typeface="DFKai-SB"/>
              <a:sym typeface="DFKai-SB"/>
            </a:endParaRPr>
          </a:p>
        </p:txBody>
      </p:sp>
      <p:pic>
        <p:nvPicPr>
          <p:cNvPr descr="3-4-3a" id="838" name="Google Shape;838;p19"/>
          <p:cNvPicPr preferRelativeResize="0"/>
          <p:nvPr/>
        </p:nvPicPr>
        <p:blipFill rotWithShape="1">
          <a:blip r:embed="rId3">
            <a:alphaModFix/>
          </a:blip>
          <a:srcRect b="0" l="0" r="0" t="0"/>
          <a:stretch/>
        </p:blipFill>
        <p:spPr>
          <a:xfrm>
            <a:off x="4576925" y="2662900"/>
            <a:ext cx="9824850" cy="7624301"/>
          </a:xfrm>
          <a:prstGeom prst="rect">
            <a:avLst/>
          </a:prstGeom>
          <a:noFill/>
          <a:ln>
            <a:noFill/>
          </a:ln>
        </p:spPr>
      </p:pic>
      <p:sp>
        <p:nvSpPr>
          <p:cNvPr id="839" name="Google Shape;839;p19"/>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p>
            <a:pPr indent="0" lvl="0" marL="0" rtl="0" algn="r">
              <a:spcBef>
                <a:spcPts val="0"/>
              </a:spcBef>
              <a:spcAft>
                <a:spcPts val="0"/>
              </a:spcAft>
              <a:buNone/>
            </a:pPr>
            <a:fld id="{00000000-1234-1234-1234-123412341234}" type="slidenum">
              <a:rPr lang="zh-TW" sz="2400">
                <a:solidFill>
                  <a:schemeClr val="dk1"/>
                </a:solidFill>
                <a:latin typeface="Poppins"/>
                <a:ea typeface="Poppins"/>
                <a:cs typeface="Poppins"/>
                <a:sym typeface="Poppins"/>
              </a:rPr>
              <a:t>‹#›</a:t>
            </a:fld>
            <a:endParaRPr sz="2400">
              <a:solidFill>
                <a:schemeClr val="dk1"/>
              </a:solidFill>
              <a:latin typeface="Poppins"/>
              <a:ea typeface="Poppins"/>
              <a:cs typeface="Poppins"/>
              <a:sym typeface="Poppins"/>
            </a:endParaRPr>
          </a:p>
        </p:txBody>
      </p:sp>
    </p:spTree>
  </p:cSld>
  <p:clrMapOvr>
    <a:masterClrMapping/>
  </p:clrMapOvr>
  <p:transition spd="slow">
    <p:push/>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3" name="Shape 843"/>
        <p:cNvGrpSpPr/>
        <p:nvPr/>
      </p:nvGrpSpPr>
      <p:grpSpPr>
        <a:xfrm>
          <a:off x="0" y="0"/>
          <a:ext cx="0" cy="0"/>
          <a:chOff x="0" y="0"/>
          <a:chExt cx="0" cy="0"/>
        </a:xfrm>
      </p:grpSpPr>
      <p:sp>
        <p:nvSpPr>
          <p:cNvPr id="844" name="Google Shape;844;p20"/>
          <p:cNvSpPr txBox="1"/>
          <p:nvPr>
            <p:ph type="title"/>
          </p:nvPr>
        </p:nvSpPr>
        <p:spPr>
          <a:xfrm>
            <a:off x="1350125" y="469400"/>
            <a:ext cx="15433500" cy="1145400"/>
          </a:xfrm>
          <a:prstGeom prst="rect">
            <a:avLst/>
          </a:prstGeom>
          <a:noFill/>
          <a:ln>
            <a:noFill/>
          </a:ln>
        </p:spPr>
        <p:txBody>
          <a:bodyPr anchorCtr="0" anchor="ctr" bIns="81625" lIns="163275" spcFirstLastPara="1" rIns="163275" wrap="square" tIns="81625">
            <a:noAutofit/>
          </a:bodyPr>
          <a:lstStyle/>
          <a:p>
            <a:pPr indent="0" lvl="0" marL="0" rtl="0" algn="ctr">
              <a:spcBef>
                <a:spcPts val="0"/>
              </a:spcBef>
              <a:spcAft>
                <a:spcPts val="0"/>
              </a:spcAft>
              <a:buClr>
                <a:srgbClr val="000000"/>
              </a:buClr>
              <a:buSzPts val="8800"/>
              <a:buFont typeface="DFKai-SB"/>
              <a:buNone/>
            </a:pPr>
            <a:r>
              <a:rPr b="1" lang="zh-TW" sz="7000">
                <a:solidFill>
                  <a:srgbClr val="EF007F"/>
                </a:solidFill>
                <a:latin typeface="DFKai-SB"/>
                <a:ea typeface="DFKai-SB"/>
                <a:cs typeface="DFKai-SB"/>
                <a:sym typeface="DFKai-SB"/>
              </a:rPr>
              <a:t>求助單位(6/6)</a:t>
            </a:r>
            <a:endParaRPr b="1" sz="7000">
              <a:solidFill>
                <a:srgbClr val="EF007F"/>
              </a:solidFill>
              <a:latin typeface="DFKai-SB"/>
              <a:ea typeface="DFKai-SB"/>
              <a:cs typeface="DFKai-SB"/>
              <a:sym typeface="DFKai-SB"/>
            </a:endParaRPr>
          </a:p>
        </p:txBody>
      </p:sp>
      <p:sp>
        <p:nvSpPr>
          <p:cNvPr id="845" name="Google Shape;845;p20"/>
          <p:cNvSpPr txBox="1"/>
          <p:nvPr>
            <p:ph idx="4294967295" type="body"/>
          </p:nvPr>
        </p:nvSpPr>
        <p:spPr>
          <a:xfrm>
            <a:off x="6360046" y="1543100"/>
            <a:ext cx="5976600" cy="2160300"/>
          </a:xfrm>
          <a:prstGeom prst="rect">
            <a:avLst/>
          </a:prstGeom>
          <a:noFill/>
          <a:ln>
            <a:noFill/>
          </a:ln>
        </p:spPr>
        <p:txBody>
          <a:bodyPr anchorCtr="0" anchor="ctr" bIns="81625" lIns="163275" spcFirstLastPara="1" rIns="163275" wrap="square" tIns="81625">
            <a:normAutofit/>
          </a:bodyPr>
          <a:lstStyle/>
          <a:p>
            <a:pPr indent="0" lvl="0" marL="0" rtl="0" algn="l">
              <a:spcBef>
                <a:spcPts val="0"/>
              </a:spcBef>
              <a:spcAft>
                <a:spcPts val="0"/>
              </a:spcAft>
              <a:buClr>
                <a:srgbClr val="FF0000"/>
              </a:buClr>
              <a:buSzPts val="9600"/>
              <a:buFont typeface="DFKai-SB"/>
              <a:buNone/>
            </a:pPr>
            <a:r>
              <a:rPr b="1" lang="zh-TW" sz="9600">
                <a:solidFill>
                  <a:srgbClr val="FF0000"/>
                </a:solidFill>
                <a:highlight>
                  <a:srgbClr val="FFFF00"/>
                </a:highlight>
                <a:latin typeface="DFKai-SB"/>
                <a:ea typeface="DFKai-SB"/>
                <a:cs typeface="DFKai-SB"/>
                <a:sym typeface="DFKai-SB"/>
              </a:rPr>
              <a:t>警察機關</a:t>
            </a:r>
            <a:endParaRPr sz="5000">
              <a:solidFill>
                <a:srgbClr val="C00000"/>
              </a:solidFill>
              <a:highlight>
                <a:srgbClr val="FFFF00"/>
              </a:highlight>
              <a:latin typeface="DFKai-SB"/>
              <a:ea typeface="DFKai-SB"/>
              <a:cs typeface="DFKai-SB"/>
              <a:sym typeface="DFKai-SB"/>
            </a:endParaRPr>
          </a:p>
        </p:txBody>
      </p:sp>
      <p:sp>
        <p:nvSpPr>
          <p:cNvPr id="846" name="Google Shape;846;p20"/>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cap="flat" cmpd="sng" w="9525">
            <a:solidFill>
              <a:srgbClr val="00B7AC"/>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zh-TW" sz="3200" u="none" cap="none" strike="noStrike">
                <a:solidFill>
                  <a:srgbClr val="525252"/>
                </a:solidFill>
                <a:latin typeface="DFKai-SB"/>
                <a:ea typeface="DFKai-SB"/>
                <a:cs typeface="DFKai-SB"/>
                <a:sym typeface="DFKai-SB"/>
              </a:rPr>
              <a:t>光仁小學輔導室</a:t>
            </a:r>
            <a:endParaRPr b="1" i="0" sz="3200" u="none" cap="none" strike="noStrike">
              <a:solidFill>
                <a:srgbClr val="525252"/>
              </a:solidFill>
              <a:latin typeface="DFKai-SB"/>
              <a:ea typeface="DFKai-SB"/>
              <a:cs typeface="DFKai-SB"/>
              <a:sym typeface="DFKai-SB"/>
            </a:endParaRPr>
          </a:p>
        </p:txBody>
      </p:sp>
      <p:pic>
        <p:nvPicPr>
          <p:cNvPr descr="3-4-4" id="847" name="Google Shape;847;p20"/>
          <p:cNvPicPr preferRelativeResize="0"/>
          <p:nvPr/>
        </p:nvPicPr>
        <p:blipFill rotWithShape="1">
          <a:blip r:embed="rId3">
            <a:alphaModFix/>
          </a:blip>
          <a:srcRect b="0" l="0" r="0" t="0"/>
          <a:stretch/>
        </p:blipFill>
        <p:spPr>
          <a:xfrm>
            <a:off x="4199805" y="3775348"/>
            <a:ext cx="10133675" cy="5616624"/>
          </a:xfrm>
          <a:prstGeom prst="rect">
            <a:avLst/>
          </a:prstGeom>
          <a:noFill/>
          <a:ln>
            <a:noFill/>
          </a:ln>
        </p:spPr>
      </p:pic>
      <p:sp>
        <p:nvSpPr>
          <p:cNvPr id="848" name="Google Shape;848;p20"/>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p>
            <a:pPr indent="0" lvl="0" marL="0" rtl="0" algn="r">
              <a:spcBef>
                <a:spcPts val="0"/>
              </a:spcBef>
              <a:spcAft>
                <a:spcPts val="0"/>
              </a:spcAft>
              <a:buNone/>
            </a:pPr>
            <a:fld id="{00000000-1234-1234-1234-123412341234}" type="slidenum">
              <a:rPr lang="zh-TW" sz="2400">
                <a:solidFill>
                  <a:schemeClr val="dk1"/>
                </a:solidFill>
                <a:latin typeface="Poppins"/>
                <a:ea typeface="Poppins"/>
                <a:cs typeface="Poppins"/>
                <a:sym typeface="Poppins"/>
              </a:rPr>
              <a:t>‹#›</a:t>
            </a:fld>
            <a:endParaRPr sz="2400">
              <a:solidFill>
                <a:schemeClr val="dk1"/>
              </a:solidFill>
              <a:latin typeface="Poppins"/>
              <a:ea typeface="Poppins"/>
              <a:cs typeface="Poppins"/>
              <a:sym typeface="Poppins"/>
            </a:endParaRPr>
          </a:p>
        </p:txBody>
      </p:sp>
    </p:spTree>
  </p:cSld>
  <p:clrMapOvr>
    <a:masterClrMapping/>
  </p:clrMapOvr>
  <p:transition spd="slow">
    <p:push/>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2" name="Shape 852"/>
        <p:cNvGrpSpPr/>
        <p:nvPr/>
      </p:nvGrpSpPr>
      <p:grpSpPr>
        <a:xfrm>
          <a:off x="0" y="0"/>
          <a:ext cx="0" cy="0"/>
          <a:chOff x="0" y="0"/>
          <a:chExt cx="0" cy="0"/>
        </a:xfrm>
      </p:grpSpPr>
      <p:sp>
        <p:nvSpPr>
          <p:cNvPr id="853" name="Google Shape;853;p21"/>
          <p:cNvSpPr txBox="1"/>
          <p:nvPr>
            <p:ph type="ctrTitle"/>
          </p:nvPr>
        </p:nvSpPr>
        <p:spPr>
          <a:xfrm>
            <a:off x="2253275" y="1842425"/>
            <a:ext cx="14067900" cy="5698200"/>
          </a:xfrm>
          <a:prstGeom prst="rect">
            <a:avLst/>
          </a:prstGeom>
          <a:noFill/>
          <a:ln>
            <a:noFill/>
          </a:ln>
        </p:spPr>
        <p:txBody>
          <a:bodyPr anchorCtr="0" anchor="b" bIns="81625" lIns="163275" spcFirstLastPara="1" rIns="163275" wrap="square" tIns="81625">
            <a:noAutofit/>
          </a:bodyPr>
          <a:lstStyle/>
          <a:p>
            <a:pPr indent="0" lvl="0" marL="0" rtl="0" algn="ctr">
              <a:lnSpc>
                <a:spcPct val="93750"/>
              </a:lnSpc>
              <a:spcBef>
                <a:spcPts val="0"/>
              </a:spcBef>
              <a:spcAft>
                <a:spcPts val="0"/>
              </a:spcAft>
              <a:buClr>
                <a:srgbClr val="7030A0"/>
              </a:buClr>
              <a:buSzPts val="9600"/>
              <a:buFont typeface="Arial"/>
              <a:buNone/>
            </a:pPr>
            <a:r>
              <a:rPr lang="zh-TW" sz="11000">
                <a:solidFill>
                  <a:srgbClr val="0000FF"/>
                </a:solidFill>
                <a:latin typeface="DFKai-SB"/>
                <a:ea typeface="DFKai-SB"/>
                <a:cs typeface="DFKai-SB"/>
                <a:sym typeface="DFKai-SB"/>
              </a:rPr>
              <a:t>111學年度</a:t>
            </a:r>
            <a:endParaRPr sz="11000">
              <a:solidFill>
                <a:srgbClr val="0000FF"/>
              </a:solidFill>
              <a:latin typeface="DFKai-SB"/>
              <a:ea typeface="DFKai-SB"/>
              <a:cs typeface="DFKai-SB"/>
              <a:sym typeface="DFKai-SB"/>
            </a:endParaRPr>
          </a:p>
          <a:p>
            <a:pPr indent="0" lvl="0" marL="0" rtl="0" algn="ctr">
              <a:lnSpc>
                <a:spcPct val="93750"/>
              </a:lnSpc>
              <a:spcBef>
                <a:spcPts val="0"/>
              </a:spcBef>
              <a:spcAft>
                <a:spcPts val="0"/>
              </a:spcAft>
              <a:buClr>
                <a:srgbClr val="7030A0"/>
              </a:buClr>
              <a:buSzPts val="9600"/>
              <a:buFont typeface="Arial"/>
              <a:buNone/>
            </a:pPr>
            <a:r>
              <a:rPr b="1" lang="zh-TW" sz="11000">
                <a:latin typeface="DFKai-SB"/>
                <a:ea typeface="DFKai-SB"/>
                <a:cs typeface="DFKai-SB"/>
                <a:sym typeface="DFKai-SB"/>
              </a:rPr>
              <a:t>光仁國小學校日</a:t>
            </a:r>
            <a:br>
              <a:rPr b="1" lang="zh-TW" sz="11000">
                <a:solidFill>
                  <a:srgbClr val="7030A0"/>
                </a:solidFill>
              </a:rPr>
            </a:br>
            <a:r>
              <a:rPr lang="zh-TW" sz="11000">
                <a:solidFill>
                  <a:srgbClr val="FF0000"/>
                </a:solidFill>
                <a:latin typeface="DFKai-SB"/>
                <a:ea typeface="DFKai-SB"/>
                <a:cs typeface="DFKai-SB"/>
                <a:sym typeface="DFKai-SB"/>
              </a:rPr>
              <a:t>性騷擾及</a:t>
            </a:r>
            <a:endParaRPr sz="11000">
              <a:solidFill>
                <a:srgbClr val="FF0000"/>
              </a:solidFill>
              <a:latin typeface="DFKai-SB"/>
              <a:ea typeface="DFKai-SB"/>
              <a:cs typeface="DFKai-SB"/>
              <a:sym typeface="DFKai-SB"/>
            </a:endParaRPr>
          </a:p>
          <a:p>
            <a:pPr indent="0" lvl="0" marL="0" rtl="0" algn="ctr">
              <a:lnSpc>
                <a:spcPct val="93750"/>
              </a:lnSpc>
              <a:spcBef>
                <a:spcPts val="0"/>
              </a:spcBef>
              <a:spcAft>
                <a:spcPts val="0"/>
              </a:spcAft>
              <a:buClr>
                <a:srgbClr val="7030A0"/>
              </a:buClr>
              <a:buSzPts val="9600"/>
              <a:buFont typeface="Arial"/>
              <a:buNone/>
            </a:pPr>
            <a:r>
              <a:rPr lang="zh-TW" sz="11000">
                <a:solidFill>
                  <a:srgbClr val="FF0000"/>
                </a:solidFill>
                <a:latin typeface="DFKai-SB"/>
                <a:ea typeface="DFKai-SB"/>
                <a:cs typeface="DFKai-SB"/>
                <a:sym typeface="DFKai-SB"/>
              </a:rPr>
              <a:t>性侵害防治宣導</a:t>
            </a:r>
            <a:endParaRPr sz="11000">
              <a:solidFill>
                <a:srgbClr val="FF0000"/>
              </a:solidFill>
            </a:endParaRPr>
          </a:p>
        </p:txBody>
      </p:sp>
      <p:sp>
        <p:nvSpPr>
          <p:cNvPr id="854" name="Google Shape;854;p21"/>
          <p:cNvSpPr txBox="1"/>
          <p:nvPr>
            <p:ph idx="1" type="subTitle"/>
          </p:nvPr>
        </p:nvSpPr>
        <p:spPr>
          <a:xfrm>
            <a:off x="2261100" y="7616824"/>
            <a:ext cx="13681500" cy="2139300"/>
          </a:xfrm>
          <a:prstGeom prst="rect">
            <a:avLst/>
          </a:prstGeom>
          <a:noFill/>
          <a:ln>
            <a:noFill/>
          </a:ln>
        </p:spPr>
        <p:txBody>
          <a:bodyPr anchorCtr="0" anchor="t" bIns="81625" lIns="163275" spcFirstLastPara="1" rIns="163275" wrap="square" tIns="81625">
            <a:noAutofit/>
          </a:bodyPr>
          <a:lstStyle/>
          <a:p>
            <a:pPr indent="0" lvl="0" marL="0" rtl="0" algn="ctr">
              <a:lnSpc>
                <a:spcPct val="100000"/>
              </a:lnSpc>
              <a:spcBef>
                <a:spcPts val="0"/>
              </a:spcBef>
              <a:spcAft>
                <a:spcPts val="0"/>
              </a:spcAft>
              <a:buClr>
                <a:srgbClr val="1A0D97"/>
              </a:buClr>
              <a:buSzPts val="4400"/>
              <a:buFont typeface="DFKai-SB"/>
              <a:buNone/>
            </a:pPr>
            <a:r>
              <a:rPr b="1" lang="zh-TW" sz="6000">
                <a:solidFill>
                  <a:srgbClr val="1A0D97"/>
                </a:solidFill>
                <a:latin typeface="DFKai-SB"/>
                <a:ea typeface="DFKai-SB"/>
                <a:cs typeface="DFKai-SB"/>
                <a:sym typeface="DFKai-SB"/>
              </a:rPr>
              <a:t>臺北市私立光仁國小</a:t>
            </a:r>
            <a:endParaRPr b="1" sz="6000">
              <a:solidFill>
                <a:srgbClr val="1A0D97"/>
              </a:solidFill>
              <a:latin typeface="DFKai-SB"/>
              <a:ea typeface="DFKai-SB"/>
              <a:cs typeface="DFKai-SB"/>
              <a:sym typeface="DFKai-SB"/>
            </a:endParaRPr>
          </a:p>
          <a:p>
            <a:pPr indent="0" lvl="0" marL="0" rtl="0" algn="ctr">
              <a:lnSpc>
                <a:spcPct val="100000"/>
              </a:lnSpc>
              <a:spcBef>
                <a:spcPts val="880"/>
              </a:spcBef>
              <a:spcAft>
                <a:spcPts val="0"/>
              </a:spcAft>
              <a:buClr>
                <a:srgbClr val="1A0D97"/>
              </a:buClr>
              <a:buSzPts val="4400"/>
              <a:buFont typeface="DFKai-SB"/>
              <a:buNone/>
            </a:pPr>
            <a:r>
              <a:rPr b="1" lang="zh-TW" sz="6000">
                <a:solidFill>
                  <a:srgbClr val="1A0D97"/>
                </a:solidFill>
                <a:latin typeface="DFKai-SB"/>
                <a:ea typeface="DFKai-SB"/>
                <a:cs typeface="DFKai-SB"/>
                <a:sym typeface="DFKai-SB"/>
              </a:rPr>
              <a:t>輔導室</a:t>
            </a:r>
            <a:endParaRPr b="1" sz="6000">
              <a:solidFill>
                <a:srgbClr val="1A0D97"/>
              </a:solidFill>
              <a:latin typeface="DFKai-SB"/>
              <a:ea typeface="DFKai-SB"/>
              <a:cs typeface="DFKai-SB"/>
              <a:sym typeface="DFKai-SB"/>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sp>
        <p:nvSpPr>
          <p:cNvPr id="859" name="Google Shape;859;p22"/>
          <p:cNvSpPr txBox="1"/>
          <p:nvPr>
            <p:ph type="title"/>
          </p:nvPr>
        </p:nvSpPr>
        <p:spPr>
          <a:xfrm>
            <a:off x="1426325" y="1079000"/>
            <a:ext cx="15433500" cy="1145400"/>
          </a:xfrm>
          <a:prstGeom prst="rect">
            <a:avLst/>
          </a:prstGeom>
          <a:noFill/>
          <a:ln>
            <a:noFill/>
          </a:ln>
        </p:spPr>
        <p:txBody>
          <a:bodyPr anchorCtr="0" anchor="ctr" bIns="81625" lIns="163275" spcFirstLastPara="1" rIns="163275" wrap="square" tIns="81625">
            <a:noAutofit/>
          </a:bodyPr>
          <a:lstStyle/>
          <a:p>
            <a:pPr indent="0" lvl="0" marL="0" rtl="0" algn="ctr">
              <a:spcBef>
                <a:spcPts val="0"/>
              </a:spcBef>
              <a:spcAft>
                <a:spcPts val="0"/>
              </a:spcAft>
              <a:buClr>
                <a:srgbClr val="F22E9E"/>
              </a:buClr>
              <a:buSzPts val="8800"/>
              <a:buFont typeface="DFKai-SB"/>
              <a:buNone/>
            </a:pPr>
            <a:r>
              <a:rPr b="1" lang="zh-TW" sz="7000">
                <a:solidFill>
                  <a:srgbClr val="FF00FF"/>
                </a:solidFill>
                <a:latin typeface="DFKai-SB"/>
                <a:ea typeface="DFKai-SB"/>
                <a:cs typeface="DFKai-SB"/>
                <a:sym typeface="DFKai-SB"/>
              </a:rPr>
              <a:t>認識性侵害性騷擾防治的重要性</a:t>
            </a:r>
            <a:endParaRPr sz="7000">
              <a:solidFill>
                <a:srgbClr val="FF00FF"/>
              </a:solidFill>
            </a:endParaRPr>
          </a:p>
        </p:txBody>
      </p:sp>
      <p:sp>
        <p:nvSpPr>
          <p:cNvPr id="860" name="Google Shape;860;p22"/>
          <p:cNvSpPr txBox="1"/>
          <p:nvPr>
            <p:ph idx="1" type="body"/>
          </p:nvPr>
        </p:nvSpPr>
        <p:spPr>
          <a:xfrm>
            <a:off x="950800" y="2674250"/>
            <a:ext cx="17363400" cy="6832800"/>
          </a:xfrm>
          <a:prstGeom prst="rect">
            <a:avLst/>
          </a:prstGeom>
          <a:noFill/>
          <a:ln>
            <a:noFill/>
          </a:ln>
        </p:spPr>
        <p:txBody>
          <a:bodyPr anchorCtr="0" anchor="ctr" bIns="81625" lIns="163275" spcFirstLastPara="1" rIns="163275" wrap="square" tIns="81625">
            <a:noAutofit/>
          </a:bodyPr>
          <a:lstStyle/>
          <a:p>
            <a:pPr indent="0" lvl="0" marL="0" rtl="0" algn="l">
              <a:lnSpc>
                <a:spcPct val="90000"/>
              </a:lnSpc>
              <a:spcBef>
                <a:spcPts val="0"/>
              </a:spcBef>
              <a:spcAft>
                <a:spcPts val="0"/>
              </a:spcAft>
              <a:buClr>
                <a:srgbClr val="525252"/>
              </a:buClr>
              <a:buSzPts val="5000"/>
              <a:buFont typeface="DFKai-SB"/>
              <a:buNone/>
            </a:pPr>
            <a:r>
              <a:rPr lang="zh-TW" sz="5100">
                <a:latin typeface="DFKai-SB"/>
                <a:ea typeface="DFKai-SB"/>
                <a:cs typeface="DFKai-SB"/>
                <a:sym typeface="DFKai-SB"/>
              </a:rPr>
              <a:t>學生的兩性交往與輔導，除一般的兩性輔導過程外，須注意相關的法律規定。</a:t>
            </a:r>
            <a:endParaRPr sz="5100"/>
          </a:p>
          <a:p>
            <a:pPr indent="0" lvl="0" marL="0" rtl="0" algn="l">
              <a:lnSpc>
                <a:spcPct val="90000"/>
              </a:lnSpc>
              <a:spcBef>
                <a:spcPts val="1000"/>
              </a:spcBef>
              <a:spcAft>
                <a:spcPts val="0"/>
              </a:spcAft>
              <a:buClr>
                <a:srgbClr val="525252"/>
              </a:buClr>
              <a:buSzPts val="5000"/>
              <a:buFont typeface="DFKai-SB"/>
              <a:buNone/>
            </a:pPr>
            <a:r>
              <a:rPr lang="zh-TW" sz="5100">
                <a:latin typeface="DFKai-SB"/>
                <a:ea typeface="DFKai-SB"/>
                <a:cs typeface="DFKai-SB"/>
                <a:sym typeface="DFKai-SB"/>
              </a:rPr>
              <a:t>從相關法律的立法與通過，宣示</a:t>
            </a:r>
            <a:r>
              <a:rPr lang="zh-TW" sz="5100" u="sng">
                <a:latin typeface="DFKai-SB"/>
                <a:ea typeface="DFKai-SB"/>
                <a:cs typeface="DFKai-SB"/>
                <a:sym typeface="DFKai-SB"/>
              </a:rPr>
              <a:t>台灣</a:t>
            </a:r>
            <a:r>
              <a:rPr lang="zh-TW" sz="5100">
                <a:latin typeface="DFKai-SB"/>
                <a:ea typeface="DFKai-SB"/>
                <a:cs typeface="DFKai-SB"/>
                <a:sym typeface="DFKai-SB"/>
              </a:rPr>
              <a:t>進入性別平等的社會。</a:t>
            </a:r>
            <a:endParaRPr sz="5100"/>
          </a:p>
          <a:p>
            <a:pPr indent="0" lvl="0" marL="0" rtl="0" algn="l">
              <a:lnSpc>
                <a:spcPct val="90000"/>
              </a:lnSpc>
              <a:spcBef>
                <a:spcPts val="1000"/>
              </a:spcBef>
              <a:spcAft>
                <a:spcPts val="0"/>
              </a:spcAft>
              <a:buClr>
                <a:srgbClr val="00B050"/>
              </a:buClr>
              <a:buSzPts val="5000"/>
              <a:buFont typeface="DFKai-SB"/>
              <a:buNone/>
            </a:pPr>
            <a:r>
              <a:rPr b="1" lang="zh-TW" sz="5100">
                <a:solidFill>
                  <a:srgbClr val="0505CB"/>
                </a:solidFill>
                <a:latin typeface="DFKai-SB"/>
                <a:ea typeface="DFKai-SB"/>
                <a:cs typeface="DFKai-SB"/>
                <a:sym typeface="DFKai-SB"/>
              </a:rPr>
              <a:t>性騷擾防治法</a:t>
            </a:r>
            <a:r>
              <a:rPr lang="zh-TW" sz="5100">
                <a:latin typeface="DFKai-SB"/>
                <a:ea typeface="DFKai-SB"/>
                <a:cs typeface="DFKai-SB"/>
                <a:sym typeface="DFKai-SB"/>
              </a:rPr>
              <a:t>—我們不必再忍受公共場所不當的性騷擾。 </a:t>
            </a:r>
            <a:endParaRPr sz="5100"/>
          </a:p>
          <a:p>
            <a:pPr indent="0" lvl="0" marL="0" rtl="0" algn="l">
              <a:lnSpc>
                <a:spcPct val="90000"/>
              </a:lnSpc>
              <a:spcBef>
                <a:spcPts val="1000"/>
              </a:spcBef>
              <a:spcAft>
                <a:spcPts val="0"/>
              </a:spcAft>
              <a:buClr>
                <a:srgbClr val="00B050"/>
              </a:buClr>
              <a:buSzPts val="5000"/>
              <a:buFont typeface="DFKai-SB"/>
              <a:buNone/>
            </a:pPr>
            <a:r>
              <a:rPr b="1" lang="zh-TW" sz="5100">
                <a:solidFill>
                  <a:srgbClr val="0505CB"/>
                </a:solidFill>
                <a:latin typeface="DFKai-SB"/>
                <a:ea typeface="DFKai-SB"/>
                <a:cs typeface="DFKai-SB"/>
                <a:sym typeface="DFKai-SB"/>
              </a:rPr>
              <a:t>性別平等工作法</a:t>
            </a:r>
            <a:r>
              <a:rPr lang="zh-TW" sz="5100">
                <a:latin typeface="DFKai-SB"/>
                <a:ea typeface="DFKai-SB"/>
                <a:cs typeface="DFKai-SB"/>
                <a:sym typeface="DFKai-SB"/>
              </a:rPr>
              <a:t>—工作領域的平等與保障。</a:t>
            </a:r>
            <a:endParaRPr sz="5100"/>
          </a:p>
          <a:p>
            <a:pPr indent="0" lvl="0" marL="0" rtl="0" algn="l">
              <a:lnSpc>
                <a:spcPct val="90000"/>
              </a:lnSpc>
              <a:spcBef>
                <a:spcPts val="1000"/>
              </a:spcBef>
              <a:spcAft>
                <a:spcPts val="0"/>
              </a:spcAft>
              <a:buClr>
                <a:srgbClr val="00B050"/>
              </a:buClr>
              <a:buSzPts val="5000"/>
              <a:buFont typeface="DFKai-SB"/>
              <a:buNone/>
            </a:pPr>
            <a:r>
              <a:rPr b="1" lang="zh-TW" sz="5100">
                <a:solidFill>
                  <a:srgbClr val="0505CB"/>
                </a:solidFill>
                <a:latin typeface="DFKai-SB"/>
                <a:ea typeface="DFKai-SB"/>
                <a:cs typeface="DFKai-SB"/>
                <a:sym typeface="DFKai-SB"/>
              </a:rPr>
              <a:t>性別平等教育法</a:t>
            </a:r>
            <a:r>
              <a:rPr lang="zh-TW" sz="5100">
                <a:latin typeface="DFKai-SB"/>
                <a:ea typeface="DFKai-SB"/>
                <a:cs typeface="DFKai-SB"/>
                <a:sym typeface="DFKai-SB"/>
              </a:rPr>
              <a:t>—學校領域的平等與保障。</a:t>
            </a:r>
            <a:endParaRPr sz="5100"/>
          </a:p>
          <a:p>
            <a:pPr indent="0" lvl="0" marL="0" rtl="0" algn="l">
              <a:lnSpc>
                <a:spcPct val="90000"/>
              </a:lnSpc>
              <a:spcBef>
                <a:spcPts val="1000"/>
              </a:spcBef>
              <a:spcAft>
                <a:spcPts val="0"/>
              </a:spcAft>
              <a:buClr>
                <a:srgbClr val="00B050"/>
              </a:buClr>
              <a:buSzPts val="5000"/>
              <a:buFont typeface="DFKai-SB"/>
              <a:buNone/>
            </a:pPr>
            <a:r>
              <a:rPr b="1" lang="zh-TW" sz="5100">
                <a:solidFill>
                  <a:srgbClr val="0505CB"/>
                </a:solidFill>
                <a:latin typeface="DFKai-SB"/>
                <a:ea typeface="DFKai-SB"/>
                <a:cs typeface="DFKai-SB"/>
                <a:sym typeface="DFKai-SB"/>
              </a:rPr>
              <a:t>家庭暴力防治法與兒童及少年福利與權益保障法</a:t>
            </a:r>
            <a:endParaRPr b="1" sz="5100">
              <a:solidFill>
                <a:srgbClr val="0505CB"/>
              </a:solidFill>
              <a:latin typeface="DFKai-SB"/>
              <a:ea typeface="DFKai-SB"/>
              <a:cs typeface="DFKai-SB"/>
              <a:sym typeface="DFKai-SB"/>
            </a:endParaRPr>
          </a:p>
          <a:p>
            <a:pPr indent="0" lvl="0" marL="0" rtl="0" algn="l">
              <a:lnSpc>
                <a:spcPct val="90000"/>
              </a:lnSpc>
              <a:spcBef>
                <a:spcPts val="1000"/>
              </a:spcBef>
              <a:spcAft>
                <a:spcPts val="0"/>
              </a:spcAft>
              <a:buClr>
                <a:srgbClr val="525252"/>
              </a:buClr>
              <a:buSzPts val="5000"/>
              <a:buFont typeface="DFKai-SB"/>
              <a:buNone/>
            </a:pPr>
            <a:r>
              <a:rPr lang="zh-TW" sz="5100">
                <a:latin typeface="DFKai-SB"/>
                <a:ea typeface="DFKai-SB"/>
                <a:cs typeface="DFKai-SB"/>
                <a:sym typeface="DFKai-SB"/>
              </a:rPr>
              <a:t>—家庭領域的平等與保障。</a:t>
            </a:r>
            <a:endParaRPr sz="5100"/>
          </a:p>
        </p:txBody>
      </p:sp>
      <p:sp>
        <p:nvSpPr>
          <p:cNvPr id="861" name="Google Shape;861;p22"/>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cap="flat" cmpd="sng" w="9525">
            <a:solidFill>
              <a:srgbClr val="00B7AC"/>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zh-TW" sz="3200" u="none" cap="none" strike="noStrike">
                <a:solidFill>
                  <a:srgbClr val="525252"/>
                </a:solidFill>
                <a:latin typeface="DFKai-SB"/>
                <a:ea typeface="DFKai-SB"/>
                <a:cs typeface="DFKai-SB"/>
                <a:sym typeface="DFKai-SB"/>
              </a:rPr>
              <a:t>光仁小學輔導室</a:t>
            </a:r>
            <a:endParaRPr b="1" i="0" sz="3200" u="none" cap="none" strike="noStrike">
              <a:solidFill>
                <a:srgbClr val="525252"/>
              </a:solidFill>
              <a:latin typeface="DFKai-SB"/>
              <a:ea typeface="DFKai-SB"/>
              <a:cs typeface="DFKai-SB"/>
              <a:sym typeface="DFKai-SB"/>
            </a:endParaRPr>
          </a:p>
        </p:txBody>
      </p:sp>
      <p:sp>
        <p:nvSpPr>
          <p:cNvPr id="862" name="Google Shape;862;p22"/>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p>
            <a:pPr indent="0" lvl="0" marL="0" rtl="0" algn="r">
              <a:spcBef>
                <a:spcPts val="0"/>
              </a:spcBef>
              <a:spcAft>
                <a:spcPts val="0"/>
              </a:spcAft>
              <a:buNone/>
            </a:pPr>
            <a:fld id="{00000000-1234-1234-1234-123412341234}" type="slidenum">
              <a:rPr lang="zh-TW" sz="2400">
                <a:solidFill>
                  <a:schemeClr val="dk1"/>
                </a:solidFill>
                <a:latin typeface="Poppins"/>
                <a:ea typeface="Poppins"/>
                <a:cs typeface="Poppins"/>
                <a:sym typeface="Poppins"/>
              </a:rPr>
              <a:t>‹#›</a:t>
            </a:fld>
            <a:endParaRPr sz="2400">
              <a:solidFill>
                <a:schemeClr val="dk1"/>
              </a:solidFill>
              <a:latin typeface="Poppins"/>
              <a:ea typeface="Poppins"/>
              <a:cs typeface="Poppins"/>
              <a:sym typeface="Poppins"/>
            </a:endParaRPr>
          </a:p>
        </p:txBody>
      </p:sp>
    </p:spTree>
  </p:cSld>
  <p:clrMapOvr>
    <a:masterClrMapping/>
  </p:clrMapOvr>
  <p:transition spd="slow">
    <p:push/>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6" name="Shape 866"/>
        <p:cNvGrpSpPr/>
        <p:nvPr/>
      </p:nvGrpSpPr>
      <p:grpSpPr>
        <a:xfrm>
          <a:off x="0" y="0"/>
          <a:ext cx="0" cy="0"/>
          <a:chOff x="0" y="0"/>
          <a:chExt cx="0" cy="0"/>
        </a:xfrm>
      </p:grpSpPr>
      <p:sp>
        <p:nvSpPr>
          <p:cNvPr id="867" name="Google Shape;867;p23"/>
          <p:cNvSpPr txBox="1"/>
          <p:nvPr>
            <p:ph type="title"/>
          </p:nvPr>
        </p:nvSpPr>
        <p:spPr>
          <a:xfrm>
            <a:off x="1426325" y="698000"/>
            <a:ext cx="15433500" cy="1145400"/>
          </a:xfrm>
          <a:prstGeom prst="rect">
            <a:avLst/>
          </a:prstGeom>
          <a:noFill/>
          <a:ln>
            <a:noFill/>
          </a:ln>
        </p:spPr>
        <p:txBody>
          <a:bodyPr anchorCtr="0" anchor="ctr" bIns="81625" lIns="163275" spcFirstLastPara="1" rIns="163275" wrap="square" tIns="81625">
            <a:noAutofit/>
          </a:bodyPr>
          <a:lstStyle/>
          <a:p>
            <a:pPr indent="0" lvl="0" marL="0" rtl="0" algn="ctr">
              <a:spcBef>
                <a:spcPts val="0"/>
              </a:spcBef>
              <a:spcAft>
                <a:spcPts val="0"/>
              </a:spcAft>
              <a:buClr>
                <a:srgbClr val="0505CB"/>
              </a:buClr>
              <a:buSzPts val="8800"/>
              <a:buFont typeface="Arial"/>
              <a:buNone/>
            </a:pPr>
            <a:r>
              <a:rPr b="1" lang="zh-TW" sz="7000">
                <a:solidFill>
                  <a:srgbClr val="FF0066"/>
                </a:solidFill>
                <a:latin typeface="DFKai-SB"/>
                <a:ea typeface="DFKai-SB"/>
                <a:cs typeface="DFKai-SB"/>
                <a:sym typeface="DFKai-SB"/>
              </a:rPr>
              <a:t>性騷擾的定義</a:t>
            </a:r>
            <a:endParaRPr sz="7000">
              <a:solidFill>
                <a:srgbClr val="FF0066"/>
              </a:solidFill>
            </a:endParaRPr>
          </a:p>
        </p:txBody>
      </p:sp>
      <p:sp>
        <p:nvSpPr>
          <p:cNvPr id="868" name="Google Shape;868;p23"/>
          <p:cNvSpPr txBox="1"/>
          <p:nvPr>
            <p:ph idx="4294967295" type="body"/>
          </p:nvPr>
        </p:nvSpPr>
        <p:spPr>
          <a:xfrm>
            <a:off x="718270" y="2047156"/>
            <a:ext cx="16921880" cy="7416824"/>
          </a:xfrm>
          <a:prstGeom prst="rect">
            <a:avLst/>
          </a:prstGeom>
          <a:noFill/>
          <a:ln>
            <a:noFill/>
          </a:ln>
        </p:spPr>
        <p:txBody>
          <a:bodyPr anchorCtr="0" anchor="ctr" bIns="81625" lIns="163275" spcFirstLastPara="1" rIns="163275" wrap="square" tIns="81625">
            <a:normAutofit fontScale="92500" lnSpcReduction="20000"/>
          </a:bodyPr>
          <a:lstStyle/>
          <a:p>
            <a:pPr indent="-685800" lvl="0" marL="685800" rtl="0" algn="l">
              <a:spcBef>
                <a:spcPts val="0"/>
              </a:spcBef>
              <a:spcAft>
                <a:spcPts val="0"/>
              </a:spcAft>
              <a:buClr>
                <a:srgbClr val="FF0000"/>
              </a:buClr>
              <a:buSzPct val="100000"/>
              <a:buFont typeface="Arial"/>
              <a:buChar char="•"/>
            </a:pPr>
            <a:r>
              <a:rPr b="1" lang="zh-TW" sz="5400">
                <a:solidFill>
                  <a:srgbClr val="FF0000"/>
                </a:solidFill>
                <a:latin typeface="DFKai-SB"/>
                <a:ea typeface="DFKai-SB"/>
                <a:cs typeface="DFKai-SB"/>
                <a:sym typeface="DFKai-SB"/>
              </a:rPr>
              <a:t>性騷擾的定義</a:t>
            </a:r>
            <a:r>
              <a:rPr lang="zh-TW" sz="5400">
                <a:solidFill>
                  <a:srgbClr val="333333"/>
                </a:solidFill>
                <a:latin typeface="DFKai-SB"/>
                <a:ea typeface="DFKai-SB"/>
                <a:cs typeface="DFKai-SB"/>
                <a:sym typeface="DFKai-SB"/>
              </a:rPr>
              <a:t>：指性侵害犯罪以外之罪，對他人實施違反其意願行為而與性或性別有關之交換式性騷擾或敵意環境性騷擾之行為。</a:t>
            </a:r>
            <a:endParaRPr sz="5400">
              <a:solidFill>
                <a:srgbClr val="333333"/>
              </a:solidFill>
              <a:latin typeface="DFKai-SB"/>
              <a:ea typeface="DFKai-SB"/>
              <a:cs typeface="DFKai-SB"/>
              <a:sym typeface="DFKai-SB"/>
            </a:endParaRPr>
          </a:p>
          <a:p>
            <a:pPr indent="-685800" lvl="0" marL="685800" rtl="0" algn="l">
              <a:spcBef>
                <a:spcPts val="999"/>
              </a:spcBef>
              <a:spcAft>
                <a:spcPts val="0"/>
              </a:spcAft>
              <a:buClr>
                <a:srgbClr val="FF0000"/>
              </a:buClr>
              <a:buSzPct val="100000"/>
              <a:buFont typeface="Arial"/>
              <a:buChar char="•"/>
            </a:pPr>
            <a:r>
              <a:rPr b="1" lang="zh-TW" sz="5400">
                <a:solidFill>
                  <a:srgbClr val="FF0000"/>
                </a:solidFill>
                <a:latin typeface="DFKai-SB"/>
                <a:ea typeface="DFKai-SB"/>
                <a:cs typeface="DFKai-SB"/>
                <a:sym typeface="DFKai-SB"/>
              </a:rPr>
              <a:t>性騷擾的界定</a:t>
            </a:r>
            <a:r>
              <a:rPr lang="zh-TW" sz="5400">
                <a:solidFill>
                  <a:srgbClr val="333333"/>
                </a:solidFill>
                <a:latin typeface="DFKai-SB"/>
                <a:ea typeface="DFKai-SB"/>
                <a:cs typeface="DFKai-SB"/>
                <a:sym typeface="DFKai-SB"/>
              </a:rPr>
              <a:t>：</a:t>
            </a:r>
            <a:r>
              <a:rPr b="1" lang="zh-TW" sz="5400">
                <a:solidFill>
                  <a:srgbClr val="0505CB"/>
                </a:solidFill>
                <a:latin typeface="DFKai-SB"/>
                <a:ea typeface="DFKai-SB"/>
                <a:cs typeface="DFKai-SB"/>
                <a:sym typeface="DFKai-SB"/>
              </a:rPr>
              <a:t>一切</a:t>
            </a:r>
            <a:r>
              <a:rPr lang="zh-TW" sz="5400">
                <a:solidFill>
                  <a:schemeClr val="dk1"/>
                </a:solidFill>
                <a:latin typeface="DFKai-SB"/>
                <a:ea typeface="DFKai-SB"/>
                <a:cs typeface="DFKai-SB"/>
                <a:sym typeface="DFKai-SB"/>
              </a:rPr>
              <a:t>不受到歡迎，與性或性別有關的言行舉止，</a:t>
            </a:r>
            <a:r>
              <a:rPr b="1" lang="zh-TW" sz="5400">
                <a:solidFill>
                  <a:srgbClr val="0505CB"/>
                </a:solidFill>
                <a:latin typeface="DFKai-SB"/>
                <a:ea typeface="DFKai-SB"/>
                <a:cs typeface="DFKai-SB"/>
                <a:sym typeface="DFKai-SB"/>
              </a:rPr>
              <a:t>讓被行為者感到不舒服、不自在，覺得被冒犯，被侮辱</a:t>
            </a:r>
            <a:r>
              <a:rPr lang="zh-TW" sz="5400">
                <a:solidFill>
                  <a:schemeClr val="dk1"/>
                </a:solidFill>
                <a:latin typeface="DFKai-SB"/>
                <a:ea typeface="DFKai-SB"/>
                <a:cs typeface="DFKai-SB"/>
                <a:sym typeface="DFKai-SB"/>
              </a:rPr>
              <a:t>；在嚴重的情況下會影響到被行為者就學或就業的機會或表現者。</a:t>
            </a:r>
            <a:endParaRPr sz="5400">
              <a:solidFill>
                <a:schemeClr val="dk1"/>
              </a:solidFill>
              <a:latin typeface="DFKai-SB"/>
              <a:ea typeface="DFKai-SB"/>
              <a:cs typeface="DFKai-SB"/>
              <a:sym typeface="DFKai-SB"/>
            </a:endParaRPr>
          </a:p>
          <a:p>
            <a:pPr indent="-685800" lvl="0" marL="685800" rtl="0" algn="l">
              <a:spcBef>
                <a:spcPts val="999"/>
              </a:spcBef>
              <a:spcAft>
                <a:spcPts val="0"/>
              </a:spcAft>
              <a:buClr>
                <a:srgbClr val="CC0066"/>
              </a:buClr>
              <a:buSzPct val="100000"/>
              <a:buFont typeface="Arial"/>
              <a:buChar char="•"/>
            </a:pPr>
            <a:r>
              <a:rPr b="1" lang="zh-TW" sz="5400">
                <a:solidFill>
                  <a:srgbClr val="CC0066"/>
                </a:solidFill>
                <a:latin typeface="DFKai-SB"/>
                <a:ea typeface="DFKai-SB"/>
                <a:cs typeface="DFKai-SB"/>
                <a:sym typeface="DFKai-SB"/>
              </a:rPr>
              <a:t>性騷擾特別刑法</a:t>
            </a:r>
            <a:r>
              <a:rPr lang="zh-TW" sz="5400">
                <a:solidFill>
                  <a:srgbClr val="CC0066"/>
                </a:solidFill>
                <a:latin typeface="DFKai-SB"/>
                <a:ea typeface="DFKai-SB"/>
                <a:cs typeface="DFKai-SB"/>
                <a:sym typeface="DFKai-SB"/>
              </a:rPr>
              <a:t>（</a:t>
            </a:r>
            <a:r>
              <a:rPr b="1" lang="zh-TW" sz="5400">
                <a:solidFill>
                  <a:srgbClr val="FF0000"/>
                </a:solidFill>
                <a:latin typeface="DFKai-SB"/>
                <a:ea typeface="DFKai-SB"/>
                <a:cs typeface="DFKai-SB"/>
                <a:sym typeface="DFKai-SB"/>
              </a:rPr>
              <a:t>性騷擾防治法第25條</a:t>
            </a:r>
            <a:r>
              <a:rPr lang="zh-TW" sz="5400">
                <a:solidFill>
                  <a:srgbClr val="FF0000"/>
                </a:solidFill>
                <a:latin typeface="DFKai-SB"/>
                <a:ea typeface="DFKai-SB"/>
                <a:cs typeface="DFKai-SB"/>
                <a:sym typeface="DFKai-SB"/>
              </a:rPr>
              <a:t>）</a:t>
            </a:r>
            <a:r>
              <a:rPr lang="zh-TW" sz="5400">
                <a:latin typeface="DFKai-SB"/>
                <a:ea typeface="DFKai-SB"/>
                <a:cs typeface="DFKai-SB"/>
                <a:sym typeface="DFKai-SB"/>
              </a:rPr>
              <a:t>：意圖性騷擾，趁人不及抗拒而為親吻、擁抱或觸摸其臀部、胸部或其他身體隱私處之行為。（處2年以下有期徒刑、拘役或科或併科新臺幣10萬元以下罰金）本罪須</a:t>
            </a:r>
            <a:r>
              <a:rPr b="1" lang="zh-TW" sz="5400">
                <a:solidFill>
                  <a:srgbClr val="FF0000"/>
                </a:solidFill>
                <a:latin typeface="DFKai-SB"/>
                <a:ea typeface="DFKai-SB"/>
                <a:cs typeface="DFKai-SB"/>
                <a:sym typeface="DFKai-SB"/>
              </a:rPr>
              <a:t>告訴乃論</a:t>
            </a:r>
            <a:r>
              <a:rPr lang="zh-TW" sz="5400">
                <a:solidFill>
                  <a:srgbClr val="333333"/>
                </a:solidFill>
                <a:latin typeface="DFKai-SB"/>
                <a:ea typeface="DFKai-SB"/>
                <a:cs typeface="DFKai-SB"/>
                <a:sym typeface="DFKai-SB"/>
              </a:rPr>
              <a:t>。</a:t>
            </a:r>
            <a:endParaRPr sz="5400">
              <a:solidFill>
                <a:srgbClr val="333333"/>
              </a:solidFill>
              <a:latin typeface="DFKai-SB"/>
              <a:ea typeface="DFKai-SB"/>
              <a:cs typeface="DFKai-SB"/>
              <a:sym typeface="DFKai-SB"/>
            </a:endParaRPr>
          </a:p>
        </p:txBody>
      </p:sp>
      <p:sp>
        <p:nvSpPr>
          <p:cNvPr id="869" name="Google Shape;869;p23"/>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cap="flat" cmpd="sng" w="9525">
            <a:solidFill>
              <a:srgbClr val="00B7AC"/>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zh-TW" sz="3200" u="none" cap="none" strike="noStrike">
                <a:solidFill>
                  <a:srgbClr val="525252"/>
                </a:solidFill>
                <a:latin typeface="DFKai-SB"/>
                <a:ea typeface="DFKai-SB"/>
                <a:cs typeface="DFKai-SB"/>
                <a:sym typeface="DFKai-SB"/>
              </a:rPr>
              <a:t>光仁小學輔導室</a:t>
            </a:r>
            <a:endParaRPr b="1" i="0" sz="3200" u="none" cap="none" strike="noStrike">
              <a:solidFill>
                <a:srgbClr val="525252"/>
              </a:solidFill>
              <a:latin typeface="DFKai-SB"/>
              <a:ea typeface="DFKai-SB"/>
              <a:cs typeface="DFKai-SB"/>
              <a:sym typeface="DFKai-SB"/>
            </a:endParaRPr>
          </a:p>
        </p:txBody>
      </p:sp>
      <p:sp>
        <p:nvSpPr>
          <p:cNvPr id="870" name="Google Shape;870;p23"/>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p>
            <a:pPr indent="0" lvl="0" marL="0" rtl="0" algn="r">
              <a:spcBef>
                <a:spcPts val="0"/>
              </a:spcBef>
              <a:spcAft>
                <a:spcPts val="0"/>
              </a:spcAft>
              <a:buNone/>
            </a:pPr>
            <a:fld id="{00000000-1234-1234-1234-123412341234}" type="slidenum">
              <a:rPr lang="zh-TW" sz="2400">
                <a:solidFill>
                  <a:schemeClr val="dk1"/>
                </a:solidFill>
                <a:latin typeface="Poppins"/>
                <a:ea typeface="Poppins"/>
                <a:cs typeface="Poppins"/>
                <a:sym typeface="Poppins"/>
              </a:rPr>
              <a:t>‹#›</a:t>
            </a:fld>
            <a:endParaRPr sz="2400">
              <a:solidFill>
                <a:schemeClr val="dk1"/>
              </a:solidFill>
              <a:latin typeface="Poppins"/>
              <a:ea typeface="Poppins"/>
              <a:cs typeface="Poppins"/>
              <a:sym typeface="Poppins"/>
            </a:endParaRPr>
          </a:p>
        </p:txBody>
      </p:sp>
    </p:spTree>
  </p:cSld>
  <p:clrMapOvr>
    <a:masterClrMapping/>
  </p:clrMapOvr>
  <p:transition spd="slow">
    <p:push/>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4" name="Shape 874"/>
        <p:cNvGrpSpPr/>
        <p:nvPr/>
      </p:nvGrpSpPr>
      <p:grpSpPr>
        <a:xfrm>
          <a:off x="0" y="0"/>
          <a:ext cx="0" cy="0"/>
          <a:chOff x="0" y="0"/>
          <a:chExt cx="0" cy="0"/>
        </a:xfrm>
      </p:grpSpPr>
      <p:sp>
        <p:nvSpPr>
          <p:cNvPr id="875" name="Google Shape;875;p24"/>
          <p:cNvSpPr txBox="1"/>
          <p:nvPr>
            <p:ph type="title"/>
          </p:nvPr>
        </p:nvSpPr>
        <p:spPr>
          <a:xfrm>
            <a:off x="1502525" y="621800"/>
            <a:ext cx="15433500" cy="1145400"/>
          </a:xfrm>
          <a:prstGeom prst="rect">
            <a:avLst/>
          </a:prstGeom>
          <a:noFill/>
          <a:ln>
            <a:noFill/>
          </a:ln>
        </p:spPr>
        <p:txBody>
          <a:bodyPr anchorCtr="0" anchor="ctr" bIns="81625" lIns="163275" spcFirstLastPara="1" rIns="163275" wrap="square" tIns="81625">
            <a:noAutofit/>
          </a:bodyPr>
          <a:lstStyle/>
          <a:p>
            <a:pPr indent="0" lvl="0" marL="0" rtl="0" algn="ctr">
              <a:spcBef>
                <a:spcPts val="0"/>
              </a:spcBef>
              <a:spcAft>
                <a:spcPts val="0"/>
              </a:spcAft>
              <a:buClr>
                <a:srgbClr val="0505CB"/>
              </a:buClr>
              <a:buSzPts val="8800"/>
              <a:buFont typeface="Arial"/>
              <a:buNone/>
            </a:pPr>
            <a:r>
              <a:rPr b="1" lang="zh-TW" sz="7000">
                <a:solidFill>
                  <a:srgbClr val="EF007F"/>
                </a:solidFill>
                <a:latin typeface="DFKai-SB"/>
                <a:ea typeface="DFKai-SB"/>
                <a:cs typeface="DFKai-SB"/>
                <a:sym typeface="DFKai-SB"/>
              </a:rPr>
              <a:t>性騷擾按程度區分成五等級：</a:t>
            </a:r>
            <a:endParaRPr sz="7000">
              <a:solidFill>
                <a:srgbClr val="EF007F"/>
              </a:solidFill>
            </a:endParaRPr>
          </a:p>
        </p:txBody>
      </p:sp>
      <p:sp>
        <p:nvSpPr>
          <p:cNvPr id="876" name="Google Shape;876;p24"/>
          <p:cNvSpPr txBox="1"/>
          <p:nvPr>
            <p:ph idx="4294967295" type="body"/>
          </p:nvPr>
        </p:nvSpPr>
        <p:spPr>
          <a:xfrm>
            <a:off x="362425" y="1703638"/>
            <a:ext cx="18476100" cy="7222800"/>
          </a:xfrm>
          <a:prstGeom prst="rect">
            <a:avLst/>
          </a:prstGeom>
          <a:noFill/>
          <a:ln>
            <a:noFill/>
          </a:ln>
        </p:spPr>
        <p:txBody>
          <a:bodyPr anchorCtr="0" anchor="ctr" bIns="81625" lIns="163275" spcFirstLastPara="1" rIns="163275" wrap="square" tIns="81625">
            <a:normAutofit fontScale="25000" lnSpcReduction="20000"/>
          </a:bodyPr>
          <a:lstStyle/>
          <a:p>
            <a:pPr indent="-406400" lvl="0" marL="685800" rtl="0" algn="l">
              <a:spcBef>
                <a:spcPts val="0"/>
              </a:spcBef>
              <a:spcAft>
                <a:spcPts val="0"/>
              </a:spcAft>
              <a:buClr>
                <a:srgbClr val="525252"/>
              </a:buClr>
              <a:buSzPct val="100000"/>
              <a:buFont typeface="Arial"/>
              <a:buNone/>
            </a:pPr>
            <a:r>
              <a:t/>
            </a:r>
            <a:endParaRPr sz="17600">
              <a:solidFill>
                <a:srgbClr val="333333"/>
              </a:solidFill>
              <a:latin typeface="DFKai-SB"/>
              <a:ea typeface="DFKai-SB"/>
              <a:cs typeface="DFKai-SB"/>
              <a:sym typeface="DFKai-SB"/>
            </a:endParaRPr>
          </a:p>
          <a:p>
            <a:pPr indent="0" lvl="0" marL="0" rtl="0" algn="l">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1.</a:t>
            </a:r>
            <a:r>
              <a:rPr b="1" lang="zh-TW" sz="18800" u="sng">
                <a:solidFill>
                  <a:srgbClr val="FF0000"/>
                </a:solidFill>
                <a:latin typeface="DFKai-SB"/>
                <a:ea typeface="DFKai-SB"/>
                <a:cs typeface="DFKai-SB"/>
                <a:sym typeface="DFKai-SB"/>
              </a:rPr>
              <a:t>性別騷擾</a:t>
            </a:r>
            <a:r>
              <a:rPr lang="zh-TW" sz="18800">
                <a:solidFill>
                  <a:srgbClr val="333333"/>
                </a:solidFill>
                <a:latin typeface="DFKai-SB"/>
                <a:ea typeface="DFKai-SB"/>
                <a:cs typeface="DFKai-SB"/>
                <a:sym typeface="DFKai-SB"/>
              </a:rPr>
              <a:t>：</a:t>
            </a:r>
            <a:endParaRPr sz="18800">
              <a:solidFill>
                <a:srgbClr val="333333"/>
              </a:solidFill>
              <a:latin typeface="DFKai-SB"/>
              <a:ea typeface="DFKai-SB"/>
              <a:cs typeface="DFKai-SB"/>
              <a:sym typeface="DFKai-SB"/>
            </a:endParaRPr>
          </a:p>
          <a:p>
            <a:pPr indent="0" lvl="0" marL="0" rtl="0" algn="l">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  歧視兩性的評論及行為，包括你看她像男人婆、那個人很娘娘腔。</a:t>
            </a:r>
            <a:endParaRPr/>
          </a:p>
          <a:p>
            <a:pPr indent="0" lvl="0" marL="0" rtl="0" algn="l">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2.</a:t>
            </a:r>
            <a:r>
              <a:rPr b="1" lang="zh-TW" sz="18800" u="sng">
                <a:solidFill>
                  <a:srgbClr val="FF0000"/>
                </a:solidFill>
                <a:latin typeface="DFKai-SB"/>
                <a:ea typeface="DFKai-SB"/>
                <a:cs typeface="DFKai-SB"/>
                <a:sym typeface="DFKai-SB"/>
              </a:rPr>
              <a:t>性挑逗</a:t>
            </a:r>
            <a:r>
              <a:rPr lang="zh-TW" sz="18800">
                <a:solidFill>
                  <a:srgbClr val="333333"/>
                </a:solidFill>
                <a:latin typeface="DFKai-SB"/>
                <a:ea typeface="DFKai-SB"/>
                <a:cs typeface="DFKai-SB"/>
                <a:sym typeface="DFKai-SB"/>
              </a:rPr>
              <a:t>：</a:t>
            </a:r>
            <a:endParaRPr sz="18800">
              <a:solidFill>
                <a:srgbClr val="333333"/>
              </a:solidFill>
              <a:latin typeface="DFKai-SB"/>
              <a:ea typeface="DFKai-SB"/>
              <a:cs typeface="DFKai-SB"/>
              <a:sym typeface="DFKai-SB"/>
            </a:endParaRPr>
          </a:p>
          <a:p>
            <a:pPr indent="0" lvl="0" marL="0" rtl="0" algn="l">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  指不想要、不適當且冒犯對方身體或語言的性侵犯。</a:t>
            </a:r>
            <a:endParaRPr/>
          </a:p>
          <a:p>
            <a:pPr indent="0" lvl="0" marL="0" rtl="0" algn="l">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3.</a:t>
            </a:r>
            <a:r>
              <a:rPr b="1" lang="zh-TW" sz="18800" u="sng">
                <a:solidFill>
                  <a:srgbClr val="FF0000"/>
                </a:solidFill>
                <a:latin typeface="DFKai-SB"/>
                <a:ea typeface="DFKai-SB"/>
                <a:cs typeface="DFKai-SB"/>
                <a:sym typeface="DFKai-SB"/>
              </a:rPr>
              <a:t>性賄賂</a:t>
            </a:r>
            <a:r>
              <a:rPr lang="zh-TW" sz="18800">
                <a:solidFill>
                  <a:srgbClr val="333333"/>
                </a:solidFill>
                <a:latin typeface="DFKai-SB"/>
                <a:ea typeface="DFKai-SB"/>
                <a:cs typeface="DFKai-SB"/>
                <a:sym typeface="DFKai-SB"/>
              </a:rPr>
              <a:t>：</a:t>
            </a:r>
            <a:endParaRPr sz="18800">
              <a:solidFill>
                <a:srgbClr val="333333"/>
              </a:solidFill>
              <a:latin typeface="DFKai-SB"/>
              <a:ea typeface="DFKai-SB"/>
              <a:cs typeface="DFKai-SB"/>
              <a:sym typeface="DFKai-SB"/>
            </a:endParaRPr>
          </a:p>
          <a:p>
            <a:pPr indent="0" lvl="0" marL="0" rtl="0" algn="l">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  指同意以性的服務來作為交換利益的手段。</a:t>
            </a:r>
            <a:endParaRPr/>
          </a:p>
          <a:p>
            <a:pPr indent="0" lvl="0" marL="0" rtl="0" algn="l">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4.</a:t>
            </a:r>
            <a:r>
              <a:rPr b="1" lang="zh-TW" sz="18800" u="sng">
                <a:solidFill>
                  <a:srgbClr val="FF0000"/>
                </a:solidFill>
                <a:latin typeface="DFKai-SB"/>
                <a:ea typeface="DFKai-SB"/>
                <a:cs typeface="DFKai-SB"/>
                <a:sym typeface="DFKai-SB"/>
              </a:rPr>
              <a:t>性要脅</a:t>
            </a:r>
            <a:r>
              <a:rPr lang="zh-TW" sz="18800">
                <a:solidFill>
                  <a:srgbClr val="333333"/>
                </a:solidFill>
                <a:latin typeface="DFKai-SB"/>
                <a:ea typeface="DFKai-SB"/>
                <a:cs typeface="DFKai-SB"/>
                <a:sym typeface="DFKai-SB"/>
              </a:rPr>
              <a:t>：</a:t>
            </a:r>
            <a:endParaRPr sz="18800">
              <a:solidFill>
                <a:srgbClr val="333333"/>
              </a:solidFill>
              <a:latin typeface="DFKai-SB"/>
              <a:ea typeface="DFKai-SB"/>
              <a:cs typeface="DFKai-SB"/>
              <a:sym typeface="DFKai-SB"/>
            </a:endParaRPr>
          </a:p>
          <a:p>
            <a:pPr indent="0" lvl="0" marL="0" rtl="0" algn="l">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  指以懲罰或威脅的機會方式，強迫對方發生性關係。</a:t>
            </a:r>
            <a:endParaRPr/>
          </a:p>
          <a:p>
            <a:pPr indent="0" lvl="0" marL="0" rtl="0" algn="l">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5.</a:t>
            </a:r>
            <a:r>
              <a:rPr b="1" lang="zh-TW" sz="18800" u="sng">
                <a:solidFill>
                  <a:srgbClr val="FF0000"/>
                </a:solidFill>
                <a:latin typeface="DFKai-SB"/>
                <a:ea typeface="DFKai-SB"/>
                <a:cs typeface="DFKai-SB"/>
                <a:sym typeface="DFKai-SB"/>
              </a:rPr>
              <a:t>性攻擊</a:t>
            </a:r>
            <a:r>
              <a:rPr lang="zh-TW" sz="18800">
                <a:solidFill>
                  <a:srgbClr val="333333"/>
                </a:solidFill>
                <a:latin typeface="DFKai-SB"/>
                <a:ea typeface="DFKai-SB"/>
                <a:cs typeface="DFKai-SB"/>
                <a:sym typeface="DFKai-SB"/>
              </a:rPr>
              <a:t>：</a:t>
            </a:r>
            <a:endParaRPr sz="18800">
              <a:solidFill>
                <a:srgbClr val="333333"/>
              </a:solidFill>
              <a:latin typeface="DFKai-SB"/>
              <a:ea typeface="DFKai-SB"/>
              <a:cs typeface="DFKai-SB"/>
              <a:sym typeface="DFKai-SB"/>
            </a:endParaRPr>
          </a:p>
          <a:p>
            <a:pPr indent="0" lvl="0" marL="0" rtl="0" algn="l">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  指性傷害或性強暴，或任何造成肢體傷害的暴力動作或行為。</a:t>
            </a:r>
            <a:endParaRPr/>
          </a:p>
          <a:p>
            <a:pPr indent="-600075" lvl="0" marL="685800" rtl="0" algn="l">
              <a:spcBef>
                <a:spcPts val="270"/>
              </a:spcBef>
              <a:spcAft>
                <a:spcPts val="0"/>
              </a:spcAft>
              <a:buClr>
                <a:srgbClr val="525252"/>
              </a:buClr>
              <a:buSzPct val="100000"/>
              <a:buFont typeface="Arial"/>
              <a:buNone/>
            </a:pPr>
            <a:r>
              <a:t/>
            </a:r>
            <a:endParaRPr sz="5400">
              <a:solidFill>
                <a:srgbClr val="333333"/>
              </a:solidFill>
              <a:latin typeface="DFKai-SB"/>
              <a:ea typeface="DFKai-SB"/>
              <a:cs typeface="DFKai-SB"/>
              <a:sym typeface="DFKai-SB"/>
            </a:endParaRPr>
          </a:p>
        </p:txBody>
      </p:sp>
      <p:sp>
        <p:nvSpPr>
          <p:cNvPr id="877" name="Google Shape;877;p24"/>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cap="flat" cmpd="sng" w="9525">
            <a:solidFill>
              <a:srgbClr val="00B7AC"/>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zh-TW" sz="3200" u="none" cap="none" strike="noStrike">
                <a:solidFill>
                  <a:srgbClr val="525252"/>
                </a:solidFill>
                <a:latin typeface="DFKai-SB"/>
                <a:ea typeface="DFKai-SB"/>
                <a:cs typeface="DFKai-SB"/>
                <a:sym typeface="DFKai-SB"/>
              </a:rPr>
              <a:t>光仁小學輔導室</a:t>
            </a:r>
            <a:endParaRPr b="1" i="0" sz="3200" u="none" cap="none" strike="noStrike">
              <a:solidFill>
                <a:srgbClr val="525252"/>
              </a:solidFill>
              <a:latin typeface="DFKai-SB"/>
              <a:ea typeface="DFKai-SB"/>
              <a:cs typeface="DFKai-SB"/>
              <a:sym typeface="DFKai-SB"/>
            </a:endParaRPr>
          </a:p>
        </p:txBody>
      </p:sp>
      <p:sp>
        <p:nvSpPr>
          <p:cNvPr id="878" name="Google Shape;878;p24"/>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p>
            <a:pPr indent="0" lvl="0" marL="0" rtl="0" algn="r">
              <a:spcBef>
                <a:spcPts val="0"/>
              </a:spcBef>
              <a:spcAft>
                <a:spcPts val="0"/>
              </a:spcAft>
              <a:buNone/>
            </a:pPr>
            <a:fld id="{00000000-1234-1234-1234-123412341234}" type="slidenum">
              <a:rPr lang="zh-TW" sz="2400">
                <a:solidFill>
                  <a:schemeClr val="dk1"/>
                </a:solidFill>
                <a:latin typeface="Poppins"/>
                <a:ea typeface="Poppins"/>
                <a:cs typeface="Poppins"/>
                <a:sym typeface="Poppins"/>
              </a:rPr>
              <a:t>‹#›</a:t>
            </a:fld>
            <a:endParaRPr sz="2400">
              <a:solidFill>
                <a:schemeClr val="dk1"/>
              </a:solidFill>
              <a:latin typeface="Poppins"/>
              <a:ea typeface="Poppins"/>
              <a:cs typeface="Poppins"/>
              <a:sym typeface="Poppins"/>
            </a:endParaRPr>
          </a:p>
        </p:txBody>
      </p:sp>
    </p:spTree>
  </p:cSld>
  <p:clrMapOvr>
    <a:masterClrMapping/>
  </p:clrMapOvr>
  <p:transition spd="slow">
    <p:push/>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sp>
        <p:nvSpPr>
          <p:cNvPr id="883" name="Google Shape;883;p25"/>
          <p:cNvSpPr txBox="1"/>
          <p:nvPr>
            <p:ph idx="4294967295" type="title"/>
          </p:nvPr>
        </p:nvSpPr>
        <p:spPr>
          <a:xfrm>
            <a:off x="1426325" y="850400"/>
            <a:ext cx="15433500" cy="1145400"/>
          </a:xfrm>
          <a:prstGeom prst="rect">
            <a:avLst/>
          </a:prstGeom>
          <a:noFill/>
          <a:ln>
            <a:noFill/>
          </a:ln>
        </p:spPr>
        <p:txBody>
          <a:bodyPr anchorCtr="0" anchor="ctr" bIns="81625" lIns="163275" spcFirstLastPara="1" rIns="163275" wrap="square" tIns="81625">
            <a:noAutofit/>
          </a:bodyPr>
          <a:lstStyle/>
          <a:p>
            <a:pPr indent="0" lvl="0" marL="0" rtl="0" algn="ctr">
              <a:spcBef>
                <a:spcPts val="0"/>
              </a:spcBef>
              <a:spcAft>
                <a:spcPts val="0"/>
              </a:spcAft>
              <a:buClr>
                <a:srgbClr val="FF0066"/>
              </a:buClr>
              <a:buSzPts val="8800"/>
              <a:buFont typeface="DFKai-SB"/>
              <a:buNone/>
            </a:pPr>
            <a:r>
              <a:rPr b="1" lang="zh-TW" sz="7000">
                <a:solidFill>
                  <a:srgbClr val="0000FF"/>
                </a:solidFill>
                <a:latin typeface="DFKai-SB"/>
                <a:ea typeface="DFKai-SB"/>
                <a:cs typeface="DFKai-SB"/>
                <a:sym typeface="DFKai-SB"/>
              </a:rPr>
              <a:t>性騷擾的應對模式(1/2)</a:t>
            </a:r>
            <a:endParaRPr b="1" sz="7000">
              <a:solidFill>
                <a:srgbClr val="0000FF"/>
              </a:solidFill>
              <a:latin typeface="DFKai-SB"/>
              <a:ea typeface="DFKai-SB"/>
              <a:cs typeface="DFKai-SB"/>
              <a:sym typeface="DFKai-SB"/>
            </a:endParaRPr>
          </a:p>
        </p:txBody>
      </p:sp>
      <p:sp>
        <p:nvSpPr>
          <p:cNvPr id="884" name="Google Shape;884;p25"/>
          <p:cNvSpPr txBox="1"/>
          <p:nvPr>
            <p:ph idx="4294967295" type="body"/>
          </p:nvPr>
        </p:nvSpPr>
        <p:spPr>
          <a:xfrm>
            <a:off x="794470" y="2258988"/>
            <a:ext cx="16921800" cy="6624600"/>
          </a:xfrm>
          <a:prstGeom prst="rect">
            <a:avLst/>
          </a:prstGeom>
          <a:noFill/>
          <a:ln>
            <a:noFill/>
          </a:ln>
        </p:spPr>
        <p:txBody>
          <a:bodyPr anchorCtr="0" anchor="ctr" bIns="81625" lIns="163275" spcFirstLastPara="1" rIns="163275" wrap="square" tIns="81625">
            <a:normAutofit/>
          </a:bodyPr>
          <a:lstStyle/>
          <a:p>
            <a:pPr indent="0" lvl="0" marL="0" rtl="0" algn="l">
              <a:spcBef>
                <a:spcPts val="0"/>
              </a:spcBef>
              <a:spcAft>
                <a:spcPts val="0"/>
              </a:spcAft>
              <a:buClr>
                <a:schemeClr val="dk1"/>
              </a:buClr>
              <a:buSzPts val="5400"/>
              <a:buFont typeface="DFKai-SB"/>
              <a:buNone/>
            </a:pPr>
            <a:r>
              <a:rPr lang="zh-TW" sz="5400">
                <a:solidFill>
                  <a:schemeClr val="dk1"/>
                </a:solidFill>
                <a:latin typeface="DFKai-SB"/>
                <a:ea typeface="DFKai-SB"/>
                <a:cs typeface="DFKai-SB"/>
                <a:sym typeface="DFKai-SB"/>
              </a:rPr>
              <a:t>當遭受到性騷擾時，建議採取下列的</a:t>
            </a:r>
            <a:r>
              <a:rPr b="1" lang="zh-TW" sz="5400">
                <a:solidFill>
                  <a:srgbClr val="0505CB"/>
                </a:solidFill>
                <a:latin typeface="DFKai-SB"/>
                <a:ea typeface="DFKai-SB"/>
                <a:cs typeface="DFKai-SB"/>
                <a:sym typeface="DFKai-SB"/>
              </a:rPr>
              <a:t>積極</a:t>
            </a:r>
            <a:r>
              <a:rPr lang="zh-TW" sz="5400">
                <a:solidFill>
                  <a:schemeClr val="dk1"/>
                </a:solidFill>
                <a:latin typeface="DFKai-SB"/>
                <a:ea typeface="DFKai-SB"/>
                <a:cs typeface="DFKai-SB"/>
                <a:sym typeface="DFKai-SB"/>
              </a:rPr>
              <a:t>應對模式，以有效制止他人的性騷擾行為：</a:t>
            </a:r>
            <a:endParaRPr sz="5400">
              <a:solidFill>
                <a:schemeClr val="dk1"/>
              </a:solidFill>
              <a:latin typeface="DFKai-SB"/>
              <a:ea typeface="DFKai-SB"/>
              <a:cs typeface="DFKai-SB"/>
              <a:sym typeface="DFKai-SB"/>
            </a:endParaRPr>
          </a:p>
          <a:p>
            <a:pPr indent="0" lvl="0" marL="0" rtl="0" algn="l">
              <a:spcBef>
                <a:spcPts val="1080"/>
              </a:spcBef>
              <a:spcAft>
                <a:spcPts val="0"/>
              </a:spcAft>
              <a:buClr>
                <a:schemeClr val="dk1"/>
              </a:buClr>
              <a:buSzPts val="5400"/>
              <a:buFont typeface="DFKai-SB"/>
              <a:buNone/>
            </a:pPr>
            <a:br>
              <a:rPr lang="zh-TW" sz="5400">
                <a:solidFill>
                  <a:schemeClr val="dk1"/>
                </a:solidFill>
                <a:latin typeface="DFKai-SB"/>
                <a:ea typeface="DFKai-SB"/>
                <a:cs typeface="DFKai-SB"/>
                <a:sym typeface="DFKai-SB"/>
              </a:rPr>
            </a:br>
            <a:r>
              <a:rPr lang="zh-TW" sz="5400">
                <a:solidFill>
                  <a:schemeClr val="dk1"/>
                </a:solidFill>
                <a:latin typeface="DFKai-SB"/>
                <a:ea typeface="DFKai-SB"/>
                <a:cs typeface="DFKai-SB"/>
                <a:sym typeface="DFKai-SB"/>
              </a:rPr>
              <a:t>一、如果</a:t>
            </a:r>
            <a:r>
              <a:rPr b="1" lang="zh-TW" sz="5400">
                <a:solidFill>
                  <a:srgbClr val="FF0000"/>
                </a:solidFill>
                <a:latin typeface="DFKai-SB"/>
                <a:ea typeface="DFKai-SB"/>
                <a:cs typeface="DFKai-SB"/>
                <a:sym typeface="DFKai-SB"/>
              </a:rPr>
              <a:t>情況許可</a:t>
            </a:r>
            <a:r>
              <a:rPr lang="zh-TW" sz="5400">
                <a:solidFill>
                  <a:schemeClr val="dk1"/>
                </a:solidFill>
                <a:latin typeface="DFKai-SB"/>
                <a:ea typeface="DFKai-SB"/>
                <a:cs typeface="DFKai-SB"/>
                <a:sym typeface="DFKai-SB"/>
              </a:rPr>
              <a:t>，可嘗試</a:t>
            </a:r>
            <a:r>
              <a:rPr b="1" lang="zh-TW" sz="5400">
                <a:solidFill>
                  <a:srgbClr val="FF0000"/>
                </a:solidFill>
                <a:latin typeface="DFKai-SB"/>
                <a:ea typeface="DFKai-SB"/>
                <a:cs typeface="DFKai-SB"/>
                <a:sym typeface="DFKai-SB"/>
              </a:rPr>
              <a:t>與行為人溝通</a:t>
            </a:r>
            <a:r>
              <a:rPr lang="zh-TW" sz="5400">
                <a:solidFill>
                  <a:schemeClr val="dk1"/>
                </a:solidFill>
                <a:latin typeface="DFKai-SB"/>
                <a:ea typeface="DFKai-SB"/>
                <a:cs typeface="DFKai-SB"/>
                <a:sym typeface="DFKai-SB"/>
              </a:rPr>
              <a:t>：</a:t>
            </a:r>
            <a:endParaRPr sz="5400">
              <a:solidFill>
                <a:schemeClr val="dk1"/>
              </a:solidFill>
              <a:latin typeface="DFKai-SB"/>
              <a:ea typeface="DFKai-SB"/>
              <a:cs typeface="DFKai-SB"/>
              <a:sym typeface="DFKai-SB"/>
            </a:endParaRPr>
          </a:p>
          <a:p>
            <a:pPr indent="0" lvl="0" marL="0" rtl="0" algn="l">
              <a:spcBef>
                <a:spcPts val="1080"/>
              </a:spcBef>
              <a:spcAft>
                <a:spcPts val="0"/>
              </a:spcAft>
              <a:buClr>
                <a:schemeClr val="dk1"/>
              </a:buClr>
              <a:buSzPts val="5400"/>
              <a:buFont typeface="DFKai-SB"/>
              <a:buNone/>
            </a:pPr>
            <a:r>
              <a:rPr lang="zh-TW" sz="5400">
                <a:solidFill>
                  <a:schemeClr val="dk1"/>
                </a:solidFill>
                <a:latin typeface="DFKai-SB"/>
                <a:ea typeface="DFKai-SB"/>
                <a:cs typeface="DFKai-SB"/>
                <a:sym typeface="DFKai-SB"/>
              </a:rPr>
              <a:t>當面或以書信，或透過雙方都信任的第三人，</a:t>
            </a:r>
            <a:r>
              <a:rPr b="1" lang="zh-TW" sz="5400">
                <a:solidFill>
                  <a:srgbClr val="0505CB"/>
                </a:solidFill>
                <a:latin typeface="DFKai-SB"/>
                <a:ea typeface="DFKai-SB"/>
                <a:cs typeface="DFKai-SB"/>
                <a:sym typeface="DFKai-SB"/>
              </a:rPr>
              <a:t>明確告知</a:t>
            </a:r>
            <a:endParaRPr b="1" sz="5400">
              <a:solidFill>
                <a:srgbClr val="0505CB"/>
              </a:solidFill>
              <a:latin typeface="DFKai-SB"/>
              <a:ea typeface="DFKai-SB"/>
              <a:cs typeface="DFKai-SB"/>
              <a:sym typeface="DFKai-SB"/>
            </a:endParaRPr>
          </a:p>
          <a:p>
            <a:pPr indent="0" lvl="0" marL="0" rtl="0" algn="l">
              <a:spcBef>
                <a:spcPts val="1080"/>
              </a:spcBef>
              <a:spcAft>
                <a:spcPts val="0"/>
              </a:spcAft>
              <a:buClr>
                <a:schemeClr val="dk1"/>
              </a:buClr>
              <a:buSzPts val="5400"/>
              <a:buFont typeface="DFKai-SB"/>
              <a:buNone/>
            </a:pPr>
            <a:r>
              <a:rPr lang="zh-TW" sz="5400">
                <a:solidFill>
                  <a:schemeClr val="dk1"/>
                </a:solidFill>
                <a:latin typeface="DFKai-SB"/>
                <a:ea typeface="DFKai-SB"/>
                <a:cs typeface="DFKai-SB"/>
                <a:sym typeface="DFKai-SB"/>
              </a:rPr>
              <a:t>行為人你不舒服的感覺，要求對方</a:t>
            </a:r>
            <a:r>
              <a:rPr b="1" lang="zh-TW" sz="5400">
                <a:solidFill>
                  <a:srgbClr val="0505CB"/>
                </a:solidFill>
                <a:latin typeface="DFKai-SB"/>
                <a:ea typeface="DFKai-SB"/>
                <a:cs typeface="DFKai-SB"/>
                <a:sym typeface="DFKai-SB"/>
              </a:rPr>
              <a:t>立即停止</a:t>
            </a:r>
            <a:r>
              <a:rPr lang="zh-TW" sz="5400">
                <a:solidFill>
                  <a:schemeClr val="dk1"/>
                </a:solidFill>
                <a:latin typeface="DFKai-SB"/>
                <a:ea typeface="DFKai-SB"/>
                <a:cs typeface="DFKai-SB"/>
                <a:sym typeface="DFKai-SB"/>
              </a:rPr>
              <a:t>該行為。</a:t>
            </a:r>
            <a:endParaRPr sz="5400">
              <a:solidFill>
                <a:srgbClr val="333333"/>
              </a:solidFill>
              <a:latin typeface="DFKai-SB"/>
              <a:ea typeface="DFKai-SB"/>
              <a:cs typeface="DFKai-SB"/>
              <a:sym typeface="DFKai-SB"/>
            </a:endParaRPr>
          </a:p>
        </p:txBody>
      </p:sp>
      <p:sp>
        <p:nvSpPr>
          <p:cNvPr id="885" name="Google Shape;885;p25"/>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cap="flat" cmpd="sng" w="9525">
            <a:solidFill>
              <a:srgbClr val="00B7AC"/>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zh-TW" sz="3200" u="none" cap="none" strike="noStrike">
                <a:solidFill>
                  <a:srgbClr val="525252"/>
                </a:solidFill>
                <a:latin typeface="DFKai-SB"/>
                <a:ea typeface="DFKai-SB"/>
                <a:cs typeface="DFKai-SB"/>
                <a:sym typeface="DFKai-SB"/>
              </a:rPr>
              <a:t>光仁小學輔導室</a:t>
            </a:r>
            <a:endParaRPr b="1" i="0" sz="3200" u="none" cap="none" strike="noStrike">
              <a:solidFill>
                <a:srgbClr val="525252"/>
              </a:solidFill>
              <a:latin typeface="DFKai-SB"/>
              <a:ea typeface="DFKai-SB"/>
              <a:cs typeface="DFKai-SB"/>
              <a:sym typeface="DFKai-SB"/>
            </a:endParaRPr>
          </a:p>
        </p:txBody>
      </p:sp>
      <p:sp>
        <p:nvSpPr>
          <p:cNvPr id="886" name="Google Shape;886;p25"/>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transition spd="slow">
    <p:push/>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0" name="Shape 890"/>
        <p:cNvGrpSpPr/>
        <p:nvPr/>
      </p:nvGrpSpPr>
      <p:grpSpPr>
        <a:xfrm>
          <a:off x="0" y="0"/>
          <a:ext cx="0" cy="0"/>
          <a:chOff x="0" y="0"/>
          <a:chExt cx="0" cy="0"/>
        </a:xfrm>
      </p:grpSpPr>
      <p:sp>
        <p:nvSpPr>
          <p:cNvPr id="891" name="Google Shape;891;p26"/>
          <p:cNvSpPr txBox="1"/>
          <p:nvPr>
            <p:ph idx="4294967295" type="title"/>
          </p:nvPr>
        </p:nvSpPr>
        <p:spPr>
          <a:xfrm>
            <a:off x="0" y="534988"/>
            <a:ext cx="18286413" cy="987125"/>
          </a:xfrm>
          <a:prstGeom prst="rect">
            <a:avLst/>
          </a:prstGeom>
          <a:noFill/>
          <a:ln>
            <a:noFill/>
          </a:ln>
        </p:spPr>
        <p:txBody>
          <a:bodyPr anchorCtr="0" anchor="ctr" bIns="81625" lIns="163275" spcFirstLastPara="1" rIns="163275" wrap="square" tIns="81625">
            <a:noAutofit/>
          </a:bodyPr>
          <a:lstStyle/>
          <a:p>
            <a:pPr indent="0" lvl="0" marL="0" rtl="0" algn="ctr">
              <a:spcBef>
                <a:spcPts val="0"/>
              </a:spcBef>
              <a:spcAft>
                <a:spcPts val="0"/>
              </a:spcAft>
              <a:buClr>
                <a:srgbClr val="FF0066"/>
              </a:buClr>
              <a:buSzPts val="8800"/>
              <a:buFont typeface="DFKai-SB"/>
              <a:buNone/>
            </a:pPr>
            <a:r>
              <a:rPr b="1" lang="zh-TW" sz="7000">
                <a:solidFill>
                  <a:srgbClr val="0000FF"/>
                </a:solidFill>
                <a:latin typeface="DFKai-SB"/>
                <a:ea typeface="DFKai-SB"/>
                <a:cs typeface="DFKai-SB"/>
                <a:sym typeface="DFKai-SB"/>
              </a:rPr>
              <a:t>性騷擾的應對模式(</a:t>
            </a:r>
            <a:r>
              <a:rPr lang="zh-TW" sz="7000">
                <a:solidFill>
                  <a:srgbClr val="0000FF"/>
                </a:solidFill>
                <a:latin typeface="DFKai-SB"/>
                <a:ea typeface="DFKai-SB"/>
                <a:cs typeface="DFKai-SB"/>
                <a:sym typeface="DFKai-SB"/>
              </a:rPr>
              <a:t>2</a:t>
            </a:r>
            <a:r>
              <a:rPr b="1" lang="zh-TW" sz="7000">
                <a:solidFill>
                  <a:srgbClr val="0000FF"/>
                </a:solidFill>
                <a:latin typeface="DFKai-SB"/>
                <a:ea typeface="DFKai-SB"/>
                <a:cs typeface="DFKai-SB"/>
                <a:sym typeface="DFKai-SB"/>
              </a:rPr>
              <a:t>/2)</a:t>
            </a:r>
            <a:endParaRPr b="1" sz="7000">
              <a:solidFill>
                <a:srgbClr val="0000FF"/>
              </a:solidFill>
              <a:latin typeface="DFKai-SB"/>
              <a:ea typeface="DFKai-SB"/>
              <a:cs typeface="DFKai-SB"/>
              <a:sym typeface="DFKai-SB"/>
            </a:endParaRPr>
          </a:p>
        </p:txBody>
      </p:sp>
      <p:sp>
        <p:nvSpPr>
          <p:cNvPr id="892" name="Google Shape;892;p26"/>
          <p:cNvSpPr txBox="1"/>
          <p:nvPr>
            <p:ph idx="4294967295" type="body"/>
          </p:nvPr>
        </p:nvSpPr>
        <p:spPr>
          <a:xfrm>
            <a:off x="597675" y="2180525"/>
            <a:ext cx="17460000" cy="6624600"/>
          </a:xfrm>
          <a:prstGeom prst="rect">
            <a:avLst/>
          </a:prstGeom>
          <a:noFill/>
          <a:ln>
            <a:noFill/>
          </a:ln>
        </p:spPr>
        <p:txBody>
          <a:bodyPr anchorCtr="0" anchor="ctr" bIns="81625" lIns="163275" spcFirstLastPara="1" rIns="163275" wrap="square" tIns="81625">
            <a:normAutofit fontScale="92500" lnSpcReduction="10000"/>
          </a:bodyPr>
          <a:lstStyle/>
          <a:p>
            <a:pPr indent="0" lvl="0" marL="0" rtl="0" algn="l">
              <a:spcBef>
                <a:spcPts val="0"/>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二、如果</a:t>
            </a:r>
            <a:r>
              <a:rPr b="1" lang="zh-TW" sz="5400">
                <a:solidFill>
                  <a:srgbClr val="0505CB"/>
                </a:solidFill>
                <a:latin typeface="DFKai-SB"/>
                <a:ea typeface="DFKai-SB"/>
                <a:cs typeface="DFKai-SB"/>
                <a:sym typeface="DFKai-SB"/>
              </a:rPr>
              <a:t>情況沒有改善</a:t>
            </a:r>
            <a:r>
              <a:rPr lang="zh-TW" sz="5400">
                <a:solidFill>
                  <a:schemeClr val="dk1"/>
                </a:solidFill>
                <a:latin typeface="DFKai-SB"/>
                <a:ea typeface="DFKai-SB"/>
                <a:cs typeface="DFKai-SB"/>
                <a:sym typeface="DFKai-SB"/>
              </a:rPr>
              <a:t>，則應採取掌控情勢的策略：</a:t>
            </a:r>
            <a:endParaRPr sz="5400">
              <a:solidFill>
                <a:schemeClr val="dk1"/>
              </a:solidFill>
              <a:latin typeface="DFKai-SB"/>
              <a:ea typeface="DFKai-SB"/>
              <a:cs typeface="DFKai-SB"/>
              <a:sym typeface="DFKai-SB"/>
            </a:endParaRPr>
          </a:p>
          <a:p>
            <a:pPr indent="0" lvl="0" marL="0" rtl="0" algn="l">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1.將事發經過以及對你的影響，</a:t>
            </a:r>
            <a:r>
              <a:rPr b="1" lang="zh-TW" sz="5400">
                <a:solidFill>
                  <a:srgbClr val="FF0000"/>
                </a:solidFill>
                <a:latin typeface="DFKai-SB"/>
                <a:ea typeface="DFKai-SB"/>
                <a:cs typeface="DFKai-SB"/>
                <a:sym typeface="DFKai-SB"/>
              </a:rPr>
              <a:t>告知</a:t>
            </a:r>
            <a:r>
              <a:rPr lang="zh-TW" sz="5400">
                <a:solidFill>
                  <a:schemeClr val="dk1"/>
                </a:solidFill>
                <a:latin typeface="DFKai-SB"/>
                <a:ea typeface="DFKai-SB"/>
                <a:cs typeface="DFKai-SB"/>
                <a:sym typeface="DFKai-SB"/>
              </a:rPr>
              <a:t>你可信任之親友或同儕。</a:t>
            </a:r>
            <a:endParaRPr sz="5400">
              <a:solidFill>
                <a:schemeClr val="dk1"/>
              </a:solidFill>
              <a:latin typeface="DFKai-SB"/>
              <a:ea typeface="DFKai-SB"/>
              <a:cs typeface="DFKai-SB"/>
              <a:sym typeface="DFKai-SB"/>
            </a:endParaRPr>
          </a:p>
          <a:p>
            <a:pPr indent="0" lvl="0" marL="0" rtl="0" algn="l">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2.</a:t>
            </a:r>
            <a:r>
              <a:rPr b="1" lang="zh-TW" sz="5400">
                <a:solidFill>
                  <a:srgbClr val="FF0000"/>
                </a:solidFill>
                <a:latin typeface="DFKai-SB"/>
                <a:ea typeface="DFKai-SB"/>
                <a:cs typeface="DFKai-SB"/>
                <a:sym typeface="DFKai-SB"/>
              </a:rPr>
              <a:t>記錄</a:t>
            </a:r>
            <a:r>
              <a:rPr lang="zh-TW" sz="5400">
                <a:solidFill>
                  <a:schemeClr val="dk1"/>
                </a:solidFill>
                <a:latin typeface="DFKai-SB"/>
                <a:ea typeface="DFKai-SB"/>
                <a:cs typeface="DFKai-SB"/>
                <a:sym typeface="DFKai-SB"/>
              </a:rPr>
              <a:t>性騷擾事件：詳盡紀錄事情發生的完整經過、列舉目</a:t>
            </a:r>
            <a:endParaRPr sz="5400">
              <a:solidFill>
                <a:schemeClr val="dk1"/>
              </a:solidFill>
              <a:latin typeface="DFKai-SB"/>
              <a:ea typeface="DFKai-SB"/>
              <a:cs typeface="DFKai-SB"/>
              <a:sym typeface="DFKai-SB"/>
            </a:endParaRPr>
          </a:p>
          <a:p>
            <a:pPr indent="0" lvl="0" marL="0" rtl="0" algn="l">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  擊者、 詳細記錄每次事發時間、日期和地點、妥善保存</a:t>
            </a:r>
            <a:endParaRPr sz="5400">
              <a:solidFill>
                <a:schemeClr val="dk1"/>
              </a:solidFill>
              <a:latin typeface="DFKai-SB"/>
              <a:ea typeface="DFKai-SB"/>
              <a:cs typeface="DFKai-SB"/>
              <a:sym typeface="DFKai-SB"/>
            </a:endParaRPr>
          </a:p>
          <a:p>
            <a:pPr indent="0" lvl="0" marL="0" rtl="0" algn="l">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  你的紀錄。</a:t>
            </a:r>
            <a:endParaRPr sz="5400">
              <a:solidFill>
                <a:schemeClr val="dk1"/>
              </a:solidFill>
              <a:latin typeface="DFKai-SB"/>
              <a:ea typeface="DFKai-SB"/>
              <a:cs typeface="DFKai-SB"/>
              <a:sym typeface="DFKai-SB"/>
            </a:endParaRPr>
          </a:p>
          <a:p>
            <a:pPr indent="0" lvl="0" marL="0" rtl="0" algn="l">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3.</a:t>
            </a:r>
            <a:r>
              <a:rPr b="1" lang="zh-TW" sz="5400">
                <a:solidFill>
                  <a:srgbClr val="FF0000"/>
                </a:solidFill>
                <a:latin typeface="DFKai-SB"/>
                <a:ea typeface="DFKai-SB"/>
                <a:cs typeface="DFKai-SB"/>
                <a:sym typeface="DFKai-SB"/>
              </a:rPr>
              <a:t>搜證</a:t>
            </a:r>
            <a:r>
              <a:rPr lang="zh-TW" sz="5400">
                <a:solidFill>
                  <a:schemeClr val="dk1"/>
                </a:solidFill>
                <a:latin typeface="DFKai-SB"/>
                <a:ea typeface="DFKai-SB"/>
                <a:cs typeface="DFKai-SB"/>
                <a:sym typeface="DFKai-SB"/>
              </a:rPr>
              <a:t>。</a:t>
            </a:r>
            <a:endParaRPr sz="5400">
              <a:solidFill>
                <a:schemeClr val="dk1"/>
              </a:solidFill>
              <a:latin typeface="DFKai-SB"/>
              <a:ea typeface="DFKai-SB"/>
              <a:cs typeface="DFKai-SB"/>
              <a:sym typeface="DFKai-SB"/>
            </a:endParaRPr>
          </a:p>
          <a:p>
            <a:pPr indent="0" lvl="0" marL="0" rtl="0" algn="l">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4.提出</a:t>
            </a:r>
            <a:r>
              <a:rPr b="1" lang="zh-TW" sz="5400">
                <a:solidFill>
                  <a:srgbClr val="FF0000"/>
                </a:solidFill>
                <a:latin typeface="DFKai-SB"/>
                <a:ea typeface="DFKai-SB"/>
                <a:cs typeface="DFKai-SB"/>
                <a:sym typeface="DFKai-SB"/>
              </a:rPr>
              <a:t>法律救濟</a:t>
            </a:r>
            <a:r>
              <a:rPr lang="zh-TW" sz="5400">
                <a:solidFill>
                  <a:schemeClr val="dk1"/>
                </a:solidFill>
                <a:latin typeface="DFKai-SB"/>
                <a:ea typeface="DFKai-SB"/>
                <a:cs typeface="DFKai-SB"/>
                <a:sym typeface="DFKai-SB"/>
              </a:rPr>
              <a:t>，如：提起刑事訴訟、民事賠償、行政救濟</a:t>
            </a:r>
            <a:endParaRPr sz="5400">
              <a:solidFill>
                <a:schemeClr val="dk1"/>
              </a:solidFill>
              <a:latin typeface="DFKai-SB"/>
              <a:ea typeface="DFKai-SB"/>
              <a:cs typeface="DFKai-SB"/>
              <a:sym typeface="DFKai-SB"/>
            </a:endParaRPr>
          </a:p>
          <a:p>
            <a:pPr indent="0" lvl="0" marL="0" rtl="0" algn="l">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 （申訴或申請調解）。</a:t>
            </a:r>
            <a:endParaRPr sz="5400">
              <a:solidFill>
                <a:srgbClr val="333333"/>
              </a:solidFill>
              <a:latin typeface="DFKai-SB"/>
              <a:ea typeface="DFKai-SB"/>
              <a:cs typeface="DFKai-SB"/>
              <a:sym typeface="DFKai-SB"/>
            </a:endParaRPr>
          </a:p>
        </p:txBody>
      </p:sp>
      <p:sp>
        <p:nvSpPr>
          <p:cNvPr id="893" name="Google Shape;893;p26"/>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cap="flat" cmpd="sng" w="9525">
            <a:solidFill>
              <a:srgbClr val="00B7AC"/>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zh-TW" sz="3200" u="none" cap="none" strike="noStrike">
                <a:solidFill>
                  <a:srgbClr val="525252"/>
                </a:solidFill>
                <a:latin typeface="DFKai-SB"/>
                <a:ea typeface="DFKai-SB"/>
                <a:cs typeface="DFKai-SB"/>
                <a:sym typeface="DFKai-SB"/>
              </a:rPr>
              <a:t>光仁小學輔導室</a:t>
            </a:r>
            <a:endParaRPr b="1" i="0" sz="3200" u="none" cap="none" strike="noStrike">
              <a:solidFill>
                <a:srgbClr val="525252"/>
              </a:solidFill>
              <a:latin typeface="DFKai-SB"/>
              <a:ea typeface="DFKai-SB"/>
              <a:cs typeface="DFKai-SB"/>
              <a:sym typeface="DFKai-SB"/>
            </a:endParaRPr>
          </a:p>
        </p:txBody>
      </p:sp>
      <p:sp>
        <p:nvSpPr>
          <p:cNvPr id="894" name="Google Shape;894;p26"/>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p>
            <a:pPr indent="0" lvl="0" marL="0" rtl="0" algn="r">
              <a:spcBef>
                <a:spcPts val="0"/>
              </a:spcBef>
              <a:spcAft>
                <a:spcPts val="0"/>
              </a:spcAft>
              <a:buNone/>
            </a:pPr>
            <a:fld id="{00000000-1234-1234-1234-123412341234}" type="slidenum">
              <a:rPr lang="zh-TW" sz="2400">
                <a:solidFill>
                  <a:schemeClr val="dk1"/>
                </a:solidFill>
                <a:latin typeface="Poppins"/>
                <a:ea typeface="Poppins"/>
                <a:cs typeface="Poppins"/>
                <a:sym typeface="Poppins"/>
              </a:rPr>
              <a:t>‹#›</a:t>
            </a:fld>
            <a:endParaRPr sz="2400">
              <a:solidFill>
                <a:schemeClr val="dk1"/>
              </a:solidFill>
              <a:latin typeface="Poppins"/>
              <a:ea typeface="Poppins"/>
              <a:cs typeface="Poppins"/>
              <a:sym typeface="Poppins"/>
            </a:endParaRPr>
          </a:p>
        </p:txBody>
      </p:sp>
    </p:spTree>
  </p:cSld>
  <p:clrMapOvr>
    <a:masterClrMapping/>
  </p:clrMapOvr>
  <p:transition spd="slow">
    <p:push/>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8" name="Shape 898"/>
        <p:cNvGrpSpPr/>
        <p:nvPr/>
      </p:nvGrpSpPr>
      <p:grpSpPr>
        <a:xfrm>
          <a:off x="0" y="0"/>
          <a:ext cx="0" cy="0"/>
          <a:chOff x="0" y="0"/>
          <a:chExt cx="0" cy="0"/>
        </a:xfrm>
      </p:grpSpPr>
      <p:sp>
        <p:nvSpPr>
          <p:cNvPr id="899" name="Google Shape;899;p27"/>
          <p:cNvSpPr txBox="1"/>
          <p:nvPr>
            <p:ph type="title"/>
          </p:nvPr>
        </p:nvSpPr>
        <p:spPr>
          <a:xfrm>
            <a:off x="1426325" y="1079000"/>
            <a:ext cx="15433500" cy="1145400"/>
          </a:xfrm>
          <a:prstGeom prst="rect">
            <a:avLst/>
          </a:prstGeom>
          <a:noFill/>
          <a:ln>
            <a:noFill/>
          </a:ln>
        </p:spPr>
        <p:txBody>
          <a:bodyPr anchorCtr="0" anchor="ctr" bIns="81625" lIns="163275" spcFirstLastPara="1" rIns="163275" wrap="square" tIns="81625">
            <a:noAutofit/>
          </a:bodyPr>
          <a:lstStyle/>
          <a:p>
            <a:pPr indent="0" lvl="0" marL="0" rtl="0" algn="ctr">
              <a:spcBef>
                <a:spcPts val="0"/>
              </a:spcBef>
              <a:spcAft>
                <a:spcPts val="0"/>
              </a:spcAft>
              <a:buClr>
                <a:srgbClr val="974806"/>
              </a:buClr>
              <a:buSzPts val="8800"/>
              <a:buFont typeface="DFKai-SB"/>
              <a:buNone/>
            </a:pPr>
            <a:r>
              <a:rPr b="1" lang="zh-TW" sz="7000">
                <a:solidFill>
                  <a:srgbClr val="CC0000"/>
                </a:solidFill>
                <a:latin typeface="DFKai-SB"/>
                <a:ea typeface="DFKai-SB"/>
                <a:cs typeface="DFKai-SB"/>
                <a:sym typeface="DFKai-SB"/>
              </a:rPr>
              <a:t>校園性騷擾事件處理程序</a:t>
            </a:r>
            <a:endParaRPr b="1" sz="7000">
              <a:solidFill>
                <a:srgbClr val="CC0000"/>
              </a:solidFill>
              <a:latin typeface="DFKai-SB"/>
              <a:ea typeface="DFKai-SB"/>
              <a:cs typeface="DFKai-SB"/>
              <a:sym typeface="DFKai-SB"/>
            </a:endParaRPr>
          </a:p>
        </p:txBody>
      </p:sp>
      <p:sp>
        <p:nvSpPr>
          <p:cNvPr id="900" name="Google Shape;900;p27"/>
          <p:cNvSpPr txBox="1"/>
          <p:nvPr>
            <p:ph idx="4294967295" type="body"/>
          </p:nvPr>
        </p:nvSpPr>
        <p:spPr>
          <a:xfrm>
            <a:off x="826282" y="2479204"/>
            <a:ext cx="16921880" cy="2880320"/>
          </a:xfrm>
          <a:prstGeom prst="rect">
            <a:avLst/>
          </a:prstGeom>
          <a:noFill/>
          <a:ln>
            <a:noFill/>
          </a:ln>
        </p:spPr>
        <p:txBody>
          <a:bodyPr anchorCtr="0" anchor="ctr" bIns="81625" lIns="163275" spcFirstLastPara="1" rIns="163275" wrap="square" tIns="81625">
            <a:normAutofit fontScale="92500" lnSpcReduction="20000"/>
          </a:bodyPr>
          <a:lstStyle/>
          <a:p>
            <a:pPr indent="0" lvl="0" marL="0" rtl="0" algn="l">
              <a:spcBef>
                <a:spcPts val="0"/>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當事件一方為</a:t>
            </a:r>
            <a:r>
              <a:rPr b="1" lang="zh-TW" sz="5400">
                <a:solidFill>
                  <a:srgbClr val="0505CB"/>
                </a:solidFill>
                <a:latin typeface="DFKai-SB"/>
                <a:ea typeface="DFKai-SB"/>
                <a:cs typeface="DFKai-SB"/>
                <a:sym typeface="DFKai-SB"/>
              </a:rPr>
              <a:t>同校或跨校之教職員生</a:t>
            </a:r>
            <a:r>
              <a:rPr lang="zh-TW" sz="5400">
                <a:solidFill>
                  <a:schemeClr val="dk1"/>
                </a:solidFill>
                <a:latin typeface="DFKai-SB"/>
                <a:ea typeface="DFKai-SB"/>
                <a:cs typeface="DFKai-SB"/>
                <a:sym typeface="DFKai-SB"/>
              </a:rPr>
              <a:t>，他方為</a:t>
            </a:r>
            <a:r>
              <a:rPr b="1" lang="zh-TW" sz="5400">
                <a:solidFill>
                  <a:srgbClr val="0505CB"/>
                </a:solidFill>
                <a:latin typeface="DFKai-SB"/>
                <a:ea typeface="DFKai-SB"/>
                <a:cs typeface="DFKai-SB"/>
                <a:sym typeface="DFKai-SB"/>
              </a:rPr>
              <a:t>學生</a:t>
            </a:r>
            <a:r>
              <a:rPr lang="zh-TW" sz="5400">
                <a:solidFill>
                  <a:schemeClr val="dk1"/>
                </a:solidFill>
                <a:latin typeface="DFKai-SB"/>
                <a:ea typeface="DFKai-SB"/>
                <a:cs typeface="DFKai-SB"/>
                <a:sym typeface="DFKai-SB"/>
              </a:rPr>
              <a:t>時，則依《性別平等教育法》，向行為人於行為時所屬學校申請調查或檢舉。其調查及處理程序如下：</a:t>
            </a:r>
            <a:endParaRPr sz="5400">
              <a:solidFill>
                <a:schemeClr val="dk1"/>
              </a:solidFill>
              <a:latin typeface="DFKai-SB"/>
              <a:ea typeface="DFKai-SB"/>
              <a:cs typeface="DFKai-SB"/>
              <a:sym typeface="DFKai-SB"/>
            </a:endParaRPr>
          </a:p>
          <a:p>
            <a:pPr indent="0" lvl="0" marL="0" rtl="0" algn="l">
              <a:spcBef>
                <a:spcPts val="1080"/>
              </a:spcBef>
              <a:spcAft>
                <a:spcPts val="0"/>
              </a:spcAft>
              <a:buClr>
                <a:srgbClr val="525252"/>
              </a:buClr>
              <a:buSzPct val="100000"/>
              <a:buFont typeface="Arial"/>
              <a:buNone/>
            </a:pPr>
            <a:r>
              <a:t/>
            </a:r>
            <a:endParaRPr sz="5400">
              <a:solidFill>
                <a:srgbClr val="333333"/>
              </a:solidFill>
              <a:latin typeface="DFKai-SB"/>
              <a:ea typeface="DFKai-SB"/>
              <a:cs typeface="DFKai-SB"/>
              <a:sym typeface="DFKai-SB"/>
            </a:endParaRPr>
          </a:p>
        </p:txBody>
      </p:sp>
      <p:sp>
        <p:nvSpPr>
          <p:cNvPr id="901" name="Google Shape;901;p27"/>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cap="flat" cmpd="sng" w="9525">
            <a:solidFill>
              <a:srgbClr val="00B7AC"/>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zh-TW" sz="3200" u="none" cap="none" strike="noStrike">
                <a:solidFill>
                  <a:srgbClr val="525252"/>
                </a:solidFill>
                <a:latin typeface="DFKai-SB"/>
                <a:ea typeface="DFKai-SB"/>
                <a:cs typeface="DFKai-SB"/>
                <a:sym typeface="DFKai-SB"/>
              </a:rPr>
              <a:t>光仁小學輔導室</a:t>
            </a:r>
            <a:endParaRPr b="1" i="0" sz="3200" u="none" cap="none" strike="noStrike">
              <a:solidFill>
                <a:srgbClr val="525252"/>
              </a:solidFill>
              <a:latin typeface="DFKai-SB"/>
              <a:ea typeface="DFKai-SB"/>
              <a:cs typeface="DFKai-SB"/>
              <a:sym typeface="DFKai-SB"/>
            </a:endParaRPr>
          </a:p>
        </p:txBody>
      </p:sp>
      <p:sp>
        <p:nvSpPr>
          <p:cNvPr id="902" name="Google Shape;902;p27"/>
          <p:cNvSpPr txBox="1"/>
          <p:nvPr/>
        </p:nvSpPr>
        <p:spPr>
          <a:xfrm>
            <a:off x="1213779" y="4758308"/>
            <a:ext cx="15844200" cy="4104600"/>
          </a:xfrm>
          <a:prstGeom prst="rect">
            <a:avLst/>
          </a:prstGeom>
          <a:noFill/>
          <a:ln>
            <a:noFill/>
          </a:ln>
        </p:spPr>
        <p:txBody>
          <a:bodyPr anchorCtr="0" anchor="t" bIns="45700" lIns="91425" spcFirstLastPara="1" rIns="91425" wrap="square" tIns="45700">
            <a:noAutofit/>
          </a:bodyPr>
          <a:lstStyle/>
          <a:p>
            <a:pPr indent="0" lvl="0" marL="0" marR="0" rtl="0" algn="l">
              <a:lnSpc>
                <a:spcPct val="104166"/>
              </a:lnSpc>
              <a:spcBef>
                <a:spcPts val="0"/>
              </a:spcBef>
              <a:spcAft>
                <a:spcPts val="0"/>
              </a:spcAft>
              <a:buClr>
                <a:schemeClr val="dk1"/>
              </a:buClr>
              <a:buSzPts val="4800"/>
              <a:buFont typeface="DFKai-SB"/>
              <a:buNone/>
            </a:pPr>
            <a:r>
              <a:rPr b="0" i="0" lang="zh-TW" sz="4800" u="none" cap="none" strike="noStrike">
                <a:solidFill>
                  <a:schemeClr val="dk1"/>
                </a:solidFill>
                <a:latin typeface="DFKai-SB"/>
                <a:ea typeface="DFKai-SB"/>
                <a:cs typeface="DFKai-SB"/>
                <a:sym typeface="DFKai-SB"/>
              </a:rPr>
              <a:t>◎當事人或檢舉人向學校申請調查或檢舉→學務處收件並</a:t>
            </a:r>
            <a:endParaRPr b="0" i="0" sz="4800" u="none" cap="none" strike="noStrike">
              <a:solidFill>
                <a:schemeClr val="dk1"/>
              </a:solidFill>
              <a:latin typeface="DFKai-SB"/>
              <a:ea typeface="DFKai-SB"/>
              <a:cs typeface="DFKai-SB"/>
              <a:sym typeface="DFKai-SB"/>
            </a:endParaRPr>
          </a:p>
          <a:p>
            <a:pPr indent="0" lvl="0" marL="0" marR="0" rtl="0" algn="l">
              <a:lnSpc>
                <a:spcPct val="104166"/>
              </a:lnSpc>
              <a:spcBef>
                <a:spcPts val="960"/>
              </a:spcBef>
              <a:spcAft>
                <a:spcPts val="0"/>
              </a:spcAft>
              <a:buClr>
                <a:schemeClr val="dk1"/>
              </a:buClr>
              <a:buSzPts val="4800"/>
              <a:buFont typeface="DFKai-SB"/>
              <a:buNone/>
            </a:pPr>
            <a:r>
              <a:rPr b="0" i="0" lang="zh-TW" sz="4800" u="none" cap="none" strike="noStrike">
                <a:solidFill>
                  <a:schemeClr val="dk1"/>
                </a:solidFill>
                <a:latin typeface="DFKai-SB"/>
                <a:ea typeface="DFKai-SB"/>
                <a:cs typeface="DFKai-SB"/>
                <a:sym typeface="DFKai-SB"/>
              </a:rPr>
              <a:t>過濾→由性別平等委員會調查並做出處理建議→權責機關</a:t>
            </a:r>
            <a:endParaRPr b="0" i="0" sz="4800" u="none" cap="none" strike="noStrike">
              <a:solidFill>
                <a:schemeClr val="dk1"/>
              </a:solidFill>
              <a:latin typeface="DFKai-SB"/>
              <a:ea typeface="DFKai-SB"/>
              <a:cs typeface="DFKai-SB"/>
              <a:sym typeface="DFKai-SB"/>
            </a:endParaRPr>
          </a:p>
          <a:p>
            <a:pPr indent="0" lvl="0" marL="0" marR="0" rtl="0" algn="l">
              <a:lnSpc>
                <a:spcPct val="104166"/>
              </a:lnSpc>
              <a:spcBef>
                <a:spcPts val="960"/>
              </a:spcBef>
              <a:spcAft>
                <a:spcPts val="0"/>
              </a:spcAft>
              <a:buClr>
                <a:schemeClr val="dk1"/>
              </a:buClr>
              <a:buSzPts val="4800"/>
              <a:buFont typeface="DFKai-SB"/>
              <a:buNone/>
            </a:pPr>
            <a:r>
              <a:rPr b="0" i="0" lang="zh-TW" sz="4800" u="none" cap="none" strike="noStrike">
                <a:solidFill>
                  <a:schemeClr val="dk1"/>
                </a:solidFill>
                <a:latin typeface="DFKai-SB"/>
                <a:ea typeface="DFKai-SB"/>
                <a:cs typeface="DFKai-SB"/>
                <a:sym typeface="DFKai-SB"/>
              </a:rPr>
              <a:t>（學生獎懲委員會，教師評議委員會等）決議懲處→學務</a:t>
            </a:r>
            <a:endParaRPr b="0" i="0" sz="4800" u="none" cap="none" strike="noStrike">
              <a:solidFill>
                <a:schemeClr val="dk1"/>
              </a:solidFill>
              <a:latin typeface="DFKai-SB"/>
              <a:ea typeface="DFKai-SB"/>
              <a:cs typeface="DFKai-SB"/>
              <a:sym typeface="DFKai-SB"/>
            </a:endParaRPr>
          </a:p>
          <a:p>
            <a:pPr indent="0" lvl="0" marL="0" marR="0" rtl="0" algn="l">
              <a:lnSpc>
                <a:spcPct val="104166"/>
              </a:lnSpc>
              <a:spcBef>
                <a:spcPts val="960"/>
              </a:spcBef>
              <a:spcAft>
                <a:spcPts val="0"/>
              </a:spcAft>
              <a:buClr>
                <a:schemeClr val="dk1"/>
              </a:buClr>
              <a:buSzPts val="4800"/>
              <a:buFont typeface="DFKai-SB"/>
              <a:buNone/>
            </a:pPr>
            <a:r>
              <a:rPr b="0" i="0" lang="zh-TW" sz="4800" u="none" cap="none" strike="noStrike">
                <a:solidFill>
                  <a:schemeClr val="dk1"/>
                </a:solidFill>
                <a:latin typeface="DFKai-SB"/>
                <a:ea typeface="DFKai-SB"/>
                <a:cs typeface="DFKai-SB"/>
                <a:sym typeface="DFKai-SB"/>
              </a:rPr>
              <a:t>處/人事室執行懲處→若當事人不服處理結果→向學校申復</a:t>
            </a:r>
            <a:endParaRPr b="0" i="0" sz="4800" u="none" cap="none" strike="noStrike">
              <a:solidFill>
                <a:schemeClr val="dk1"/>
              </a:solidFill>
              <a:latin typeface="DFKai-SB"/>
              <a:ea typeface="DFKai-SB"/>
              <a:cs typeface="DFKai-SB"/>
              <a:sym typeface="DFKai-SB"/>
            </a:endParaRPr>
          </a:p>
          <a:p>
            <a:pPr indent="0" lvl="0" marL="0" marR="0" rtl="0" algn="l">
              <a:lnSpc>
                <a:spcPct val="104166"/>
              </a:lnSpc>
              <a:spcBef>
                <a:spcPts val="960"/>
              </a:spcBef>
              <a:spcAft>
                <a:spcPts val="0"/>
              </a:spcAft>
              <a:buClr>
                <a:schemeClr val="dk1"/>
              </a:buClr>
              <a:buSzPts val="4800"/>
              <a:buFont typeface="DFKai-SB"/>
              <a:buNone/>
            </a:pPr>
            <a:r>
              <a:rPr b="0" i="0" lang="zh-TW" sz="4800" u="none" cap="none" strike="noStrike">
                <a:solidFill>
                  <a:schemeClr val="dk1"/>
                </a:solidFill>
                <a:latin typeface="DFKai-SB"/>
                <a:ea typeface="DFKai-SB"/>
                <a:cs typeface="DFKai-SB"/>
                <a:sym typeface="DFKai-SB"/>
              </a:rPr>
              <a:t>→若申復成立→可重新調查及調整懲處。</a:t>
            </a:r>
            <a:endParaRPr/>
          </a:p>
          <a:p>
            <a:pPr indent="0" lvl="0" marL="0" marR="0" rtl="0" algn="l">
              <a:spcBef>
                <a:spcPts val="640"/>
              </a:spcBef>
              <a:spcAft>
                <a:spcPts val="0"/>
              </a:spcAft>
              <a:buClr>
                <a:schemeClr val="dk1"/>
              </a:buClr>
              <a:buSzPts val="3200"/>
              <a:buFont typeface="Encode Sans Light"/>
              <a:buNone/>
            </a:pPr>
            <a:r>
              <a:t/>
            </a:r>
            <a:endParaRPr b="0" i="0" sz="3200" u="none" cap="none" strike="noStrike">
              <a:solidFill>
                <a:schemeClr val="dk1"/>
              </a:solidFill>
              <a:latin typeface="Encode Sans Light"/>
              <a:ea typeface="Encode Sans Light"/>
              <a:cs typeface="Encode Sans Light"/>
              <a:sym typeface="Encode Sans Light"/>
            </a:endParaRPr>
          </a:p>
        </p:txBody>
      </p:sp>
      <p:sp>
        <p:nvSpPr>
          <p:cNvPr id="903" name="Google Shape;903;p27"/>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p>
            <a:pPr indent="0" lvl="0" marL="0" rtl="0" algn="r">
              <a:spcBef>
                <a:spcPts val="0"/>
              </a:spcBef>
              <a:spcAft>
                <a:spcPts val="0"/>
              </a:spcAft>
              <a:buNone/>
            </a:pPr>
            <a:fld id="{00000000-1234-1234-1234-123412341234}" type="slidenum">
              <a:rPr lang="zh-TW" sz="2400">
                <a:solidFill>
                  <a:schemeClr val="dk1"/>
                </a:solidFill>
                <a:latin typeface="Poppins"/>
                <a:ea typeface="Poppins"/>
                <a:cs typeface="Poppins"/>
                <a:sym typeface="Poppins"/>
              </a:rPr>
              <a:t>‹#›</a:t>
            </a:fld>
            <a:endParaRPr sz="2400">
              <a:solidFill>
                <a:schemeClr val="dk1"/>
              </a:solidFill>
              <a:latin typeface="Poppins"/>
              <a:ea typeface="Poppins"/>
              <a:cs typeface="Poppins"/>
              <a:sym typeface="Poppins"/>
            </a:endParaRPr>
          </a:p>
        </p:txBody>
      </p:sp>
    </p:spTree>
  </p:cSld>
  <p:clrMapOvr>
    <a:masterClrMapping/>
  </p:clrMapOvr>
  <p:transition spd="slow">
    <p:push/>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7" name="Shape 907"/>
        <p:cNvGrpSpPr/>
        <p:nvPr/>
      </p:nvGrpSpPr>
      <p:grpSpPr>
        <a:xfrm>
          <a:off x="0" y="0"/>
          <a:ext cx="0" cy="0"/>
          <a:chOff x="0" y="0"/>
          <a:chExt cx="0" cy="0"/>
        </a:xfrm>
      </p:grpSpPr>
      <p:sp>
        <p:nvSpPr>
          <p:cNvPr id="908" name="Google Shape;908;p28"/>
          <p:cNvSpPr txBox="1"/>
          <p:nvPr>
            <p:ph type="title"/>
          </p:nvPr>
        </p:nvSpPr>
        <p:spPr>
          <a:xfrm>
            <a:off x="5849050" y="384300"/>
            <a:ext cx="6588300" cy="2502300"/>
          </a:xfrm>
          <a:prstGeom prst="rect">
            <a:avLst/>
          </a:prstGeom>
          <a:noFill/>
          <a:ln>
            <a:noFill/>
          </a:ln>
        </p:spPr>
        <p:txBody>
          <a:bodyPr anchorCtr="0" anchor="ctr" bIns="81625" lIns="163275" spcFirstLastPara="1" rIns="163275" wrap="square" tIns="81625">
            <a:noAutofit/>
          </a:bodyPr>
          <a:lstStyle/>
          <a:p>
            <a:pPr indent="0" lvl="0" marL="0" rtl="0" algn="ctr">
              <a:spcBef>
                <a:spcPts val="0"/>
              </a:spcBef>
              <a:spcAft>
                <a:spcPts val="0"/>
              </a:spcAft>
              <a:buClr>
                <a:srgbClr val="0505CB"/>
              </a:buClr>
              <a:buSzPts val="8800"/>
              <a:buFont typeface="Arial"/>
              <a:buNone/>
            </a:pPr>
            <a:r>
              <a:rPr b="1" lang="zh-TW" sz="7000">
                <a:solidFill>
                  <a:srgbClr val="FF0066"/>
                </a:solidFill>
                <a:latin typeface="DFKai-SB"/>
                <a:ea typeface="DFKai-SB"/>
                <a:cs typeface="DFKai-SB"/>
                <a:sym typeface="DFKai-SB"/>
              </a:rPr>
              <a:t>性侵害的定義</a:t>
            </a:r>
            <a:endParaRPr sz="7000">
              <a:solidFill>
                <a:srgbClr val="FF0066"/>
              </a:solidFill>
            </a:endParaRPr>
          </a:p>
        </p:txBody>
      </p:sp>
      <p:sp>
        <p:nvSpPr>
          <p:cNvPr id="909" name="Google Shape;909;p28"/>
          <p:cNvSpPr txBox="1"/>
          <p:nvPr>
            <p:ph idx="4294967295" type="body"/>
          </p:nvPr>
        </p:nvSpPr>
        <p:spPr>
          <a:xfrm>
            <a:off x="1287675" y="3377927"/>
            <a:ext cx="16921800" cy="5015700"/>
          </a:xfrm>
          <a:prstGeom prst="rect">
            <a:avLst/>
          </a:prstGeom>
          <a:noFill/>
          <a:ln>
            <a:noFill/>
          </a:ln>
        </p:spPr>
        <p:txBody>
          <a:bodyPr anchorCtr="0" anchor="ctr" bIns="81625" lIns="163275" spcFirstLastPara="1" rIns="163275" wrap="square" tIns="81625">
            <a:normAutofit/>
          </a:bodyPr>
          <a:lstStyle/>
          <a:p>
            <a:pPr indent="-685800" lvl="0" marL="685800" rtl="0" algn="l">
              <a:spcBef>
                <a:spcPts val="0"/>
              </a:spcBef>
              <a:spcAft>
                <a:spcPts val="0"/>
              </a:spcAft>
              <a:buClr>
                <a:srgbClr val="FF0000"/>
              </a:buClr>
              <a:buSzPts val="5400"/>
              <a:buFont typeface="Arial"/>
              <a:buChar char="•"/>
            </a:pPr>
            <a:r>
              <a:rPr b="1" lang="zh-TW" sz="5400">
                <a:solidFill>
                  <a:srgbClr val="FF0000"/>
                </a:solidFill>
                <a:latin typeface="DFKai-SB"/>
                <a:ea typeface="DFKai-SB"/>
                <a:cs typeface="DFKai-SB"/>
                <a:sym typeface="DFKai-SB"/>
              </a:rPr>
              <a:t>性侵害</a:t>
            </a:r>
            <a:r>
              <a:rPr lang="zh-TW" sz="5400">
                <a:solidFill>
                  <a:srgbClr val="2F2F2F"/>
                </a:solidFill>
                <a:latin typeface="DFKai-SB"/>
                <a:ea typeface="DFKai-SB"/>
                <a:cs typeface="DFKai-SB"/>
                <a:sym typeface="DFKai-SB"/>
              </a:rPr>
              <a:t>：</a:t>
            </a:r>
            <a:r>
              <a:rPr lang="zh-TW" sz="5400">
                <a:latin typeface="DFKai-SB"/>
                <a:ea typeface="DFKai-SB"/>
                <a:cs typeface="DFKai-SB"/>
                <a:sym typeface="DFKai-SB"/>
              </a:rPr>
              <a:t>是指對男女以強暴、脅迫、恐嚇、催眠或其他</a:t>
            </a:r>
            <a:r>
              <a:rPr b="1" lang="zh-TW" sz="5400">
                <a:solidFill>
                  <a:srgbClr val="0505CB"/>
                </a:solidFill>
                <a:latin typeface="DFKai-SB"/>
                <a:ea typeface="DFKai-SB"/>
                <a:cs typeface="DFKai-SB"/>
                <a:sym typeface="DFKai-SB"/>
              </a:rPr>
              <a:t>違反其意願之方法而性交或猥褻者</a:t>
            </a:r>
            <a:r>
              <a:rPr lang="zh-TW" sz="5400">
                <a:latin typeface="DFKai-SB"/>
                <a:ea typeface="DFKai-SB"/>
                <a:cs typeface="DFKai-SB"/>
                <a:sym typeface="DFKai-SB"/>
              </a:rPr>
              <a:t>，亦即以性的方式侵犯到人的身體自主權，即可視為一種性侵害。</a:t>
            </a:r>
            <a:endParaRPr sz="5400"/>
          </a:p>
          <a:p>
            <a:pPr indent="-685800" lvl="0" marL="685800" rtl="0" algn="l">
              <a:spcBef>
                <a:spcPts val="1080"/>
              </a:spcBef>
              <a:spcAft>
                <a:spcPts val="0"/>
              </a:spcAft>
              <a:buClr>
                <a:srgbClr val="2F2F2F"/>
              </a:buClr>
              <a:buSzPts val="5400"/>
              <a:buFont typeface="Arial"/>
              <a:buChar char="•"/>
            </a:pPr>
            <a:r>
              <a:rPr lang="zh-TW" sz="5400">
                <a:solidFill>
                  <a:srgbClr val="2F2F2F"/>
                </a:solidFill>
                <a:latin typeface="DFKai-SB"/>
                <a:ea typeface="DFKai-SB"/>
                <a:cs typeface="DFKai-SB"/>
                <a:sym typeface="DFKai-SB"/>
              </a:rPr>
              <a:t>此為</a:t>
            </a:r>
            <a:r>
              <a:rPr b="1" lang="zh-TW" sz="5400">
                <a:solidFill>
                  <a:srgbClr val="FF0000"/>
                </a:solidFill>
                <a:latin typeface="DFKai-SB"/>
                <a:ea typeface="DFKai-SB"/>
                <a:cs typeface="DFKai-SB"/>
                <a:sym typeface="DFKai-SB"/>
              </a:rPr>
              <a:t>公訴罪</a:t>
            </a:r>
            <a:r>
              <a:rPr lang="zh-TW" sz="5400">
                <a:latin typeface="DFKai-SB"/>
                <a:ea typeface="DFKai-SB"/>
                <a:cs typeface="DFKai-SB"/>
                <a:sym typeface="DFKai-SB"/>
              </a:rPr>
              <a:t>。</a:t>
            </a:r>
            <a:endParaRPr b="1" sz="5400">
              <a:solidFill>
                <a:srgbClr val="FF0000"/>
              </a:solidFill>
            </a:endParaRPr>
          </a:p>
          <a:p>
            <a:pPr indent="-342900" lvl="0" marL="685800" rtl="0" algn="l">
              <a:spcBef>
                <a:spcPts val="1080"/>
              </a:spcBef>
              <a:spcAft>
                <a:spcPts val="0"/>
              </a:spcAft>
              <a:buClr>
                <a:srgbClr val="525252"/>
              </a:buClr>
              <a:buSzPts val="5400"/>
              <a:buFont typeface="Arial"/>
              <a:buNone/>
            </a:pPr>
            <a:r>
              <a:t/>
            </a:r>
            <a:endParaRPr sz="5400">
              <a:solidFill>
                <a:srgbClr val="333333"/>
              </a:solidFill>
              <a:latin typeface="DFKai-SB"/>
              <a:ea typeface="DFKai-SB"/>
              <a:cs typeface="DFKai-SB"/>
              <a:sym typeface="DFKai-SB"/>
            </a:endParaRPr>
          </a:p>
        </p:txBody>
      </p:sp>
      <p:sp>
        <p:nvSpPr>
          <p:cNvPr id="910" name="Google Shape;910;p28"/>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cap="flat" cmpd="sng" w="9525">
            <a:solidFill>
              <a:srgbClr val="00B7AC"/>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zh-TW" sz="3200" u="none" cap="none" strike="noStrike">
                <a:solidFill>
                  <a:srgbClr val="525252"/>
                </a:solidFill>
                <a:latin typeface="DFKai-SB"/>
                <a:ea typeface="DFKai-SB"/>
                <a:cs typeface="DFKai-SB"/>
                <a:sym typeface="DFKai-SB"/>
              </a:rPr>
              <a:t>光仁小學輔導室</a:t>
            </a:r>
            <a:endParaRPr b="1" i="0" sz="3200" u="none" cap="none" strike="noStrike">
              <a:solidFill>
                <a:srgbClr val="525252"/>
              </a:solidFill>
              <a:latin typeface="DFKai-SB"/>
              <a:ea typeface="DFKai-SB"/>
              <a:cs typeface="DFKai-SB"/>
              <a:sym typeface="DFKai-SB"/>
            </a:endParaRPr>
          </a:p>
        </p:txBody>
      </p:sp>
      <p:sp>
        <p:nvSpPr>
          <p:cNvPr id="911" name="Google Shape;911;p28"/>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p>
            <a:pPr indent="0" lvl="0" marL="0" rtl="0" algn="r">
              <a:spcBef>
                <a:spcPts val="0"/>
              </a:spcBef>
              <a:spcAft>
                <a:spcPts val="0"/>
              </a:spcAft>
              <a:buNone/>
            </a:pPr>
            <a:fld id="{00000000-1234-1234-1234-123412341234}" type="slidenum">
              <a:rPr lang="zh-TW" sz="2400">
                <a:solidFill>
                  <a:schemeClr val="dk1"/>
                </a:solidFill>
                <a:latin typeface="Poppins"/>
                <a:ea typeface="Poppins"/>
                <a:cs typeface="Poppins"/>
                <a:sym typeface="Poppins"/>
              </a:rPr>
              <a:t>‹#›</a:t>
            </a:fld>
            <a:endParaRPr sz="2400">
              <a:solidFill>
                <a:schemeClr val="dk1"/>
              </a:solidFill>
              <a:latin typeface="Poppins"/>
              <a:ea typeface="Poppins"/>
              <a:cs typeface="Poppins"/>
              <a:sym typeface="Poppins"/>
            </a:endParaRPr>
          </a:p>
        </p:txBody>
      </p:sp>
    </p:spTree>
  </p:cSld>
  <p:clrMapOvr>
    <a:masterClrMapping/>
  </p:clrMapOvr>
  <p:transition spd="slow">
    <p:push/>
  </p:transition>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5" name="Shape 915"/>
        <p:cNvGrpSpPr/>
        <p:nvPr/>
      </p:nvGrpSpPr>
      <p:grpSpPr>
        <a:xfrm>
          <a:off x="0" y="0"/>
          <a:ext cx="0" cy="0"/>
          <a:chOff x="0" y="0"/>
          <a:chExt cx="0" cy="0"/>
        </a:xfrm>
      </p:grpSpPr>
      <p:sp>
        <p:nvSpPr>
          <p:cNvPr id="916" name="Google Shape;916;p29"/>
          <p:cNvSpPr txBox="1"/>
          <p:nvPr>
            <p:ph type="title"/>
          </p:nvPr>
        </p:nvSpPr>
        <p:spPr>
          <a:xfrm>
            <a:off x="1350125" y="926600"/>
            <a:ext cx="15433500" cy="1145400"/>
          </a:xfrm>
          <a:prstGeom prst="rect">
            <a:avLst/>
          </a:prstGeom>
          <a:noFill/>
          <a:ln>
            <a:noFill/>
          </a:ln>
        </p:spPr>
        <p:txBody>
          <a:bodyPr anchorCtr="0" anchor="ctr" bIns="81625" lIns="163275" spcFirstLastPara="1" rIns="163275" wrap="square" tIns="81625">
            <a:noAutofit/>
          </a:bodyPr>
          <a:lstStyle/>
          <a:p>
            <a:pPr indent="0" lvl="0" marL="0" rtl="0" algn="ctr">
              <a:spcBef>
                <a:spcPts val="0"/>
              </a:spcBef>
              <a:spcAft>
                <a:spcPts val="0"/>
              </a:spcAft>
              <a:buClr>
                <a:srgbClr val="F22E9E"/>
              </a:buClr>
              <a:buSzPts val="8800"/>
              <a:buFont typeface="DFKai-SB"/>
              <a:buNone/>
            </a:pPr>
            <a:r>
              <a:rPr b="1" lang="zh-TW" sz="7000">
                <a:solidFill>
                  <a:srgbClr val="FF0000"/>
                </a:solidFill>
                <a:latin typeface="DFKai-SB"/>
                <a:ea typeface="DFKai-SB"/>
                <a:cs typeface="DFKai-SB"/>
                <a:sym typeface="DFKai-SB"/>
              </a:rPr>
              <a:t>相關法條(1/3)</a:t>
            </a:r>
            <a:endParaRPr b="1" sz="7000">
              <a:solidFill>
                <a:srgbClr val="FF0000"/>
              </a:solidFill>
              <a:latin typeface="DFKai-SB"/>
              <a:ea typeface="DFKai-SB"/>
              <a:cs typeface="DFKai-SB"/>
              <a:sym typeface="DFKai-SB"/>
            </a:endParaRPr>
          </a:p>
        </p:txBody>
      </p:sp>
      <p:sp>
        <p:nvSpPr>
          <p:cNvPr id="917" name="Google Shape;917;p29"/>
          <p:cNvSpPr txBox="1"/>
          <p:nvPr>
            <p:ph idx="4294967295" type="body"/>
          </p:nvPr>
        </p:nvSpPr>
        <p:spPr>
          <a:xfrm>
            <a:off x="718270" y="2335188"/>
            <a:ext cx="16921880" cy="7416824"/>
          </a:xfrm>
          <a:prstGeom prst="rect">
            <a:avLst/>
          </a:prstGeom>
          <a:noFill/>
          <a:ln>
            <a:noFill/>
          </a:ln>
        </p:spPr>
        <p:txBody>
          <a:bodyPr anchorCtr="0" anchor="ctr" bIns="81625" lIns="163275" spcFirstLastPara="1" rIns="163275" wrap="square" tIns="81625">
            <a:normAutofit lnSpcReduction="10000"/>
          </a:bodyPr>
          <a:lstStyle/>
          <a:p>
            <a:pPr indent="0" lvl="0" marL="0" rtl="0" algn="l">
              <a:lnSpc>
                <a:spcPct val="80000"/>
              </a:lnSpc>
              <a:spcBef>
                <a:spcPts val="0"/>
              </a:spcBef>
              <a:spcAft>
                <a:spcPts val="0"/>
              </a:spcAft>
              <a:buClr>
                <a:srgbClr val="FF0000"/>
              </a:buClr>
              <a:buSzPts val="5400"/>
              <a:buFont typeface="DFKai-SB"/>
              <a:buNone/>
            </a:pPr>
            <a:r>
              <a:rPr lang="zh-TW" sz="5400">
                <a:solidFill>
                  <a:srgbClr val="FF0000"/>
                </a:solidFill>
                <a:latin typeface="DFKai-SB"/>
                <a:ea typeface="DFKai-SB"/>
                <a:cs typeface="DFKai-SB"/>
                <a:sym typeface="DFKai-SB"/>
              </a:rPr>
              <a:t>★</a:t>
            </a:r>
            <a:r>
              <a:rPr b="1" lang="zh-TW" sz="5400">
                <a:solidFill>
                  <a:srgbClr val="FF0000"/>
                </a:solidFill>
                <a:highlight>
                  <a:srgbClr val="FFFF00"/>
                </a:highlight>
                <a:latin typeface="DFKai-SB"/>
                <a:ea typeface="DFKai-SB"/>
                <a:cs typeface="DFKai-SB"/>
                <a:sym typeface="DFKai-SB"/>
              </a:rPr>
              <a:t>刑法227條</a:t>
            </a:r>
            <a:r>
              <a:rPr b="1" lang="zh-TW" sz="5400">
                <a:solidFill>
                  <a:srgbClr val="4A86E8"/>
                </a:solidFill>
                <a:latin typeface="DFKai-SB"/>
                <a:ea typeface="DFKai-SB"/>
                <a:cs typeface="DFKai-SB"/>
                <a:sym typeface="DFKai-SB"/>
              </a:rPr>
              <a:t>（對十六歲以下者性交猥褻罪）</a:t>
            </a:r>
            <a:r>
              <a:rPr b="1" lang="zh-TW" sz="5400">
                <a:solidFill>
                  <a:srgbClr val="00B0F0"/>
                </a:solidFill>
                <a:latin typeface="DFKai-SB"/>
                <a:ea typeface="DFKai-SB"/>
                <a:cs typeface="DFKai-SB"/>
                <a:sym typeface="DFKai-SB"/>
              </a:rPr>
              <a:t> </a:t>
            </a:r>
            <a:endParaRPr sz="5400"/>
          </a:p>
          <a:p>
            <a:pPr indent="0" lvl="0" marL="0" rtl="0" algn="l">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1.對於</a:t>
            </a:r>
            <a:r>
              <a:rPr lang="zh-TW" sz="5000">
                <a:solidFill>
                  <a:srgbClr val="0000FF"/>
                </a:solidFill>
                <a:latin typeface="DFKai-SB"/>
                <a:ea typeface="DFKai-SB"/>
                <a:cs typeface="DFKai-SB"/>
                <a:sym typeface="DFKai-SB"/>
              </a:rPr>
              <a:t>未滿十四歲之男女為性交者</a:t>
            </a:r>
            <a:r>
              <a:rPr lang="zh-TW" sz="5000">
                <a:latin typeface="DFKai-SB"/>
                <a:ea typeface="DFKai-SB"/>
                <a:cs typeface="DFKai-SB"/>
                <a:sym typeface="DFKai-SB"/>
              </a:rPr>
              <a:t>，處三年以上</a:t>
            </a:r>
            <a:r>
              <a:rPr lang="zh-TW" sz="5000">
                <a:solidFill>
                  <a:srgbClr val="0000FF"/>
                </a:solidFill>
                <a:latin typeface="DFKai-SB"/>
                <a:ea typeface="DFKai-SB"/>
                <a:cs typeface="DFKai-SB"/>
                <a:sym typeface="DFKai-SB"/>
              </a:rPr>
              <a:t>十年以</a:t>
            </a:r>
            <a:endParaRPr sz="5000">
              <a:solidFill>
                <a:srgbClr val="0000FF"/>
              </a:solidFill>
              <a:latin typeface="DFKai-SB"/>
              <a:ea typeface="DFKai-SB"/>
              <a:cs typeface="DFKai-SB"/>
              <a:sym typeface="DFKai-SB"/>
            </a:endParaRPr>
          </a:p>
          <a:p>
            <a:pPr indent="0" lvl="0" marL="0" rtl="0" algn="l">
              <a:lnSpc>
                <a:spcPct val="80000"/>
              </a:lnSpc>
              <a:spcBef>
                <a:spcPts val="1000"/>
              </a:spcBef>
              <a:spcAft>
                <a:spcPts val="0"/>
              </a:spcAft>
              <a:buClr>
                <a:srgbClr val="0000FF"/>
              </a:buClr>
              <a:buSzPts val="5000"/>
              <a:buFont typeface="DFKai-SB"/>
              <a:buNone/>
            </a:pPr>
            <a:r>
              <a:rPr lang="zh-TW" sz="5000">
                <a:solidFill>
                  <a:srgbClr val="0000FF"/>
                </a:solidFill>
                <a:latin typeface="DFKai-SB"/>
                <a:ea typeface="DFKai-SB"/>
                <a:cs typeface="DFKai-SB"/>
                <a:sym typeface="DFKai-SB"/>
              </a:rPr>
              <a:t>  下</a:t>
            </a:r>
            <a:r>
              <a:rPr lang="zh-TW" sz="5000">
                <a:latin typeface="DFKai-SB"/>
                <a:ea typeface="DFKai-SB"/>
                <a:cs typeface="DFKai-SB"/>
                <a:sym typeface="DFKai-SB"/>
              </a:rPr>
              <a:t>有期徒刑。 </a:t>
            </a:r>
            <a:endParaRPr/>
          </a:p>
          <a:p>
            <a:pPr indent="0" lvl="0" marL="0" rtl="0" algn="l">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2.對於未滿十四歲之男女為猥褻之行為者，處六月以上</a:t>
            </a:r>
            <a:endParaRPr sz="5000">
              <a:latin typeface="DFKai-SB"/>
              <a:ea typeface="DFKai-SB"/>
              <a:cs typeface="DFKai-SB"/>
              <a:sym typeface="DFKai-SB"/>
            </a:endParaRPr>
          </a:p>
          <a:p>
            <a:pPr indent="0" lvl="0" marL="0" rtl="0" algn="l">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  五年以下有期徒刑。</a:t>
            </a:r>
            <a:endParaRPr/>
          </a:p>
          <a:p>
            <a:pPr indent="0" lvl="0" marL="0" rtl="0" algn="l">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3.對於</a:t>
            </a:r>
            <a:r>
              <a:rPr lang="zh-TW" sz="5000">
                <a:solidFill>
                  <a:srgbClr val="0000FF"/>
                </a:solidFill>
                <a:latin typeface="DFKai-SB"/>
                <a:ea typeface="DFKai-SB"/>
                <a:cs typeface="DFKai-SB"/>
                <a:sym typeface="DFKai-SB"/>
              </a:rPr>
              <a:t>十四歲以上未滿十六歲之男女為性交者</a:t>
            </a:r>
            <a:r>
              <a:rPr lang="zh-TW" sz="5000">
                <a:latin typeface="DFKai-SB"/>
                <a:ea typeface="DFKai-SB"/>
                <a:cs typeface="DFKai-SB"/>
                <a:sym typeface="DFKai-SB"/>
              </a:rPr>
              <a:t>，處</a:t>
            </a:r>
            <a:r>
              <a:rPr lang="zh-TW" sz="5000">
                <a:solidFill>
                  <a:srgbClr val="0000FF"/>
                </a:solidFill>
                <a:latin typeface="DFKai-SB"/>
                <a:ea typeface="DFKai-SB"/>
                <a:cs typeface="DFKai-SB"/>
                <a:sym typeface="DFKai-SB"/>
              </a:rPr>
              <a:t>七年</a:t>
            </a:r>
            <a:endParaRPr sz="5000">
              <a:solidFill>
                <a:srgbClr val="0000FF"/>
              </a:solidFill>
              <a:latin typeface="DFKai-SB"/>
              <a:ea typeface="DFKai-SB"/>
              <a:cs typeface="DFKai-SB"/>
              <a:sym typeface="DFKai-SB"/>
            </a:endParaRPr>
          </a:p>
          <a:p>
            <a:pPr indent="0" lvl="0" marL="0" rtl="0" algn="l">
              <a:lnSpc>
                <a:spcPct val="80000"/>
              </a:lnSpc>
              <a:spcBef>
                <a:spcPts val="1000"/>
              </a:spcBef>
              <a:spcAft>
                <a:spcPts val="0"/>
              </a:spcAft>
              <a:buClr>
                <a:srgbClr val="0000FF"/>
              </a:buClr>
              <a:buSzPts val="5000"/>
              <a:buFont typeface="DFKai-SB"/>
              <a:buNone/>
            </a:pPr>
            <a:r>
              <a:rPr lang="zh-TW" sz="5000">
                <a:solidFill>
                  <a:srgbClr val="0000FF"/>
                </a:solidFill>
                <a:latin typeface="DFKai-SB"/>
                <a:ea typeface="DFKai-SB"/>
                <a:cs typeface="DFKai-SB"/>
                <a:sym typeface="DFKai-SB"/>
              </a:rPr>
              <a:t>  以下</a:t>
            </a:r>
            <a:r>
              <a:rPr lang="zh-TW" sz="5000">
                <a:latin typeface="DFKai-SB"/>
                <a:ea typeface="DFKai-SB"/>
                <a:cs typeface="DFKai-SB"/>
                <a:sym typeface="DFKai-SB"/>
              </a:rPr>
              <a:t>有期徒刑。</a:t>
            </a:r>
            <a:endParaRPr/>
          </a:p>
          <a:p>
            <a:pPr indent="0" lvl="0" marL="0" rtl="0" algn="l">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4.對於十四歲以上未滿十六歲之男女為猥褻之行為者，</a:t>
            </a:r>
            <a:endParaRPr sz="5000">
              <a:latin typeface="DFKai-SB"/>
              <a:ea typeface="DFKai-SB"/>
              <a:cs typeface="DFKai-SB"/>
              <a:sym typeface="DFKai-SB"/>
            </a:endParaRPr>
          </a:p>
          <a:p>
            <a:pPr indent="0" lvl="0" marL="0" rtl="0" algn="l">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  處三年以下有期徒刑。 </a:t>
            </a:r>
            <a:endParaRPr/>
          </a:p>
          <a:p>
            <a:pPr indent="-342900" lvl="0" marL="685800" rtl="0" algn="l">
              <a:spcBef>
                <a:spcPts val="1080"/>
              </a:spcBef>
              <a:spcAft>
                <a:spcPts val="0"/>
              </a:spcAft>
              <a:buClr>
                <a:srgbClr val="525252"/>
              </a:buClr>
              <a:buSzPts val="5400"/>
              <a:buFont typeface="Arial"/>
              <a:buNone/>
            </a:pPr>
            <a:r>
              <a:t/>
            </a:r>
            <a:endParaRPr sz="5400">
              <a:solidFill>
                <a:srgbClr val="333333"/>
              </a:solidFill>
              <a:latin typeface="DFKai-SB"/>
              <a:ea typeface="DFKai-SB"/>
              <a:cs typeface="DFKai-SB"/>
              <a:sym typeface="DFKai-SB"/>
            </a:endParaRPr>
          </a:p>
        </p:txBody>
      </p:sp>
      <p:sp>
        <p:nvSpPr>
          <p:cNvPr id="918" name="Google Shape;918;p29"/>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cap="flat" cmpd="sng" w="9525">
            <a:solidFill>
              <a:srgbClr val="00B7AC"/>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zh-TW" sz="3200" u="none" cap="none" strike="noStrike">
                <a:solidFill>
                  <a:srgbClr val="525252"/>
                </a:solidFill>
                <a:latin typeface="DFKai-SB"/>
                <a:ea typeface="DFKai-SB"/>
                <a:cs typeface="DFKai-SB"/>
                <a:sym typeface="DFKai-SB"/>
              </a:rPr>
              <a:t>光仁小學輔導室</a:t>
            </a:r>
            <a:endParaRPr b="1" i="0" sz="3200" u="none" cap="none" strike="noStrike">
              <a:solidFill>
                <a:srgbClr val="525252"/>
              </a:solidFill>
              <a:latin typeface="DFKai-SB"/>
              <a:ea typeface="DFKai-SB"/>
              <a:cs typeface="DFKai-SB"/>
              <a:sym typeface="DFKai-SB"/>
            </a:endParaRPr>
          </a:p>
        </p:txBody>
      </p:sp>
      <p:sp>
        <p:nvSpPr>
          <p:cNvPr id="919" name="Google Shape;919;p29"/>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p>
            <a:pPr indent="0" lvl="0" marL="0" rtl="0" algn="r">
              <a:spcBef>
                <a:spcPts val="0"/>
              </a:spcBef>
              <a:spcAft>
                <a:spcPts val="0"/>
              </a:spcAft>
              <a:buNone/>
            </a:pPr>
            <a:fld id="{00000000-1234-1234-1234-123412341234}" type="slidenum">
              <a:rPr lang="zh-TW" sz="2400">
                <a:solidFill>
                  <a:schemeClr val="dk1"/>
                </a:solidFill>
                <a:latin typeface="Poppins"/>
                <a:ea typeface="Poppins"/>
                <a:cs typeface="Poppins"/>
                <a:sym typeface="Poppins"/>
              </a:rPr>
              <a:t>‹#›</a:t>
            </a:fld>
            <a:endParaRPr sz="2400">
              <a:solidFill>
                <a:schemeClr val="dk1"/>
              </a:solidFill>
              <a:latin typeface="Poppins"/>
              <a:ea typeface="Poppins"/>
              <a:cs typeface="Poppins"/>
              <a:sym typeface="Poppins"/>
            </a:endParaRPr>
          </a:p>
        </p:txBody>
      </p:sp>
    </p:spTree>
  </p:cSld>
  <p:clrMapOvr>
    <a:masterClrMapping/>
  </p:clrMapOvr>
  <p:transition spd="slow">
    <p:push/>
  </p:transition>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3" name="Shape 923"/>
        <p:cNvGrpSpPr/>
        <p:nvPr/>
      </p:nvGrpSpPr>
      <p:grpSpPr>
        <a:xfrm>
          <a:off x="0" y="0"/>
          <a:ext cx="0" cy="0"/>
          <a:chOff x="0" y="0"/>
          <a:chExt cx="0" cy="0"/>
        </a:xfrm>
      </p:grpSpPr>
      <p:sp>
        <p:nvSpPr>
          <p:cNvPr id="924" name="Google Shape;924;p30"/>
          <p:cNvSpPr txBox="1"/>
          <p:nvPr>
            <p:ph type="title"/>
          </p:nvPr>
        </p:nvSpPr>
        <p:spPr>
          <a:xfrm>
            <a:off x="1426325" y="1079000"/>
            <a:ext cx="15433500" cy="1145400"/>
          </a:xfrm>
          <a:prstGeom prst="rect">
            <a:avLst/>
          </a:prstGeom>
          <a:noFill/>
          <a:ln>
            <a:noFill/>
          </a:ln>
        </p:spPr>
        <p:txBody>
          <a:bodyPr anchorCtr="0" anchor="ctr" bIns="81625" lIns="163275" spcFirstLastPara="1" rIns="163275" wrap="square" tIns="81625">
            <a:noAutofit/>
          </a:bodyPr>
          <a:lstStyle/>
          <a:p>
            <a:pPr indent="0" lvl="0" marL="0" rtl="0" algn="ctr">
              <a:spcBef>
                <a:spcPts val="0"/>
              </a:spcBef>
              <a:spcAft>
                <a:spcPts val="0"/>
              </a:spcAft>
              <a:buClr>
                <a:srgbClr val="F22E9E"/>
              </a:buClr>
              <a:buSzPts val="8800"/>
              <a:buFont typeface="DFKai-SB"/>
              <a:buNone/>
            </a:pPr>
            <a:r>
              <a:rPr b="1" lang="zh-TW" sz="7000">
                <a:solidFill>
                  <a:srgbClr val="FF0000"/>
                </a:solidFill>
                <a:latin typeface="DFKai-SB"/>
                <a:ea typeface="DFKai-SB"/>
                <a:cs typeface="DFKai-SB"/>
                <a:sym typeface="DFKai-SB"/>
              </a:rPr>
              <a:t>相關法條(2/3)</a:t>
            </a:r>
            <a:endParaRPr b="1" sz="7000">
              <a:solidFill>
                <a:srgbClr val="FF0000"/>
              </a:solidFill>
              <a:latin typeface="DFKai-SB"/>
              <a:ea typeface="DFKai-SB"/>
              <a:cs typeface="DFKai-SB"/>
              <a:sym typeface="DFKai-SB"/>
            </a:endParaRPr>
          </a:p>
        </p:txBody>
      </p:sp>
      <p:sp>
        <p:nvSpPr>
          <p:cNvPr id="925" name="Google Shape;925;p30"/>
          <p:cNvSpPr txBox="1"/>
          <p:nvPr>
            <p:ph idx="4294967295" type="body"/>
          </p:nvPr>
        </p:nvSpPr>
        <p:spPr>
          <a:xfrm>
            <a:off x="826282" y="2623220"/>
            <a:ext cx="16921880" cy="6264696"/>
          </a:xfrm>
          <a:prstGeom prst="rect">
            <a:avLst/>
          </a:prstGeom>
          <a:noFill/>
          <a:ln>
            <a:noFill/>
          </a:ln>
        </p:spPr>
        <p:txBody>
          <a:bodyPr anchorCtr="0" anchor="ctr" bIns="81625" lIns="163275" spcFirstLastPara="1" rIns="163275" wrap="square" tIns="81625">
            <a:normAutofit/>
          </a:bodyPr>
          <a:lstStyle/>
          <a:p>
            <a:pPr indent="0" lvl="0" marL="0" rtl="0" algn="l">
              <a:spcBef>
                <a:spcPts val="0"/>
              </a:spcBef>
              <a:spcAft>
                <a:spcPts val="0"/>
              </a:spcAft>
              <a:buClr>
                <a:srgbClr val="525252"/>
              </a:buClr>
              <a:buSzPts val="5000"/>
              <a:buFont typeface="DFKai-SB"/>
              <a:buNone/>
            </a:pPr>
            <a:r>
              <a:rPr lang="zh-TW" sz="5400">
                <a:latin typeface="DFKai-SB"/>
                <a:ea typeface="DFKai-SB"/>
                <a:cs typeface="DFKai-SB"/>
                <a:sym typeface="DFKai-SB"/>
              </a:rPr>
              <a:t>★</a:t>
            </a:r>
            <a:r>
              <a:rPr b="1" lang="zh-TW" sz="5400">
                <a:solidFill>
                  <a:srgbClr val="FF0000"/>
                </a:solidFill>
                <a:highlight>
                  <a:srgbClr val="FFFF00"/>
                </a:highlight>
                <a:latin typeface="DFKai-SB"/>
                <a:ea typeface="DFKai-SB"/>
                <a:cs typeface="DFKai-SB"/>
                <a:sym typeface="DFKai-SB"/>
              </a:rPr>
              <a:t>刑法228條</a:t>
            </a:r>
            <a:r>
              <a:rPr b="1" lang="zh-TW" sz="5400">
                <a:solidFill>
                  <a:srgbClr val="4A86E8"/>
                </a:solidFill>
                <a:latin typeface="DFKai-SB"/>
                <a:ea typeface="DFKai-SB"/>
                <a:cs typeface="DFKai-SB"/>
                <a:sym typeface="DFKai-SB"/>
              </a:rPr>
              <a:t>（利用權勢或機會性交猥褻罪） </a:t>
            </a:r>
            <a:endParaRPr sz="5400">
              <a:solidFill>
                <a:srgbClr val="4A86E8"/>
              </a:solidFill>
            </a:endParaRPr>
          </a:p>
          <a:p>
            <a:pPr indent="0" lvl="0" marL="0" rtl="0" algn="l">
              <a:spcBef>
                <a:spcPts val="1000"/>
              </a:spcBef>
              <a:spcAft>
                <a:spcPts val="0"/>
              </a:spcAft>
              <a:buClr>
                <a:srgbClr val="525252"/>
              </a:buClr>
              <a:buSzPts val="5000"/>
              <a:buFont typeface="DFKai-SB"/>
              <a:buNone/>
            </a:pPr>
            <a:r>
              <a:rPr lang="zh-TW" sz="5000">
                <a:latin typeface="DFKai-SB"/>
                <a:ea typeface="DFKai-SB"/>
                <a:cs typeface="DFKai-SB"/>
                <a:sym typeface="DFKai-SB"/>
              </a:rPr>
              <a:t>對於因</a:t>
            </a:r>
            <a:r>
              <a:rPr b="1" lang="zh-TW" sz="5000">
                <a:solidFill>
                  <a:srgbClr val="0505CB"/>
                </a:solidFill>
                <a:latin typeface="DFKai-SB"/>
                <a:ea typeface="DFKai-SB"/>
                <a:cs typeface="DFKai-SB"/>
                <a:sym typeface="DFKai-SB"/>
              </a:rPr>
              <a:t>親屬、監護、教養、教育、訓練、救濟、醫療、公務、業務或其他相類關係</a:t>
            </a:r>
            <a:r>
              <a:rPr lang="zh-TW" sz="5000">
                <a:latin typeface="DFKai-SB"/>
                <a:ea typeface="DFKai-SB"/>
                <a:cs typeface="DFKai-SB"/>
                <a:sym typeface="DFKai-SB"/>
              </a:rPr>
              <a:t>受自己監督、扶助、照護之人，利用權勢或機會為性交者，處以</a:t>
            </a:r>
            <a:r>
              <a:rPr lang="zh-TW" sz="5000">
                <a:solidFill>
                  <a:srgbClr val="0000FF"/>
                </a:solidFill>
                <a:latin typeface="DFKai-SB"/>
                <a:ea typeface="DFKai-SB"/>
                <a:cs typeface="DFKai-SB"/>
                <a:sym typeface="DFKai-SB"/>
              </a:rPr>
              <a:t>六月以上五年以下</a:t>
            </a:r>
            <a:r>
              <a:rPr lang="zh-TW" sz="5000">
                <a:latin typeface="DFKai-SB"/>
                <a:ea typeface="DFKai-SB"/>
                <a:cs typeface="DFKai-SB"/>
                <a:sym typeface="DFKai-SB"/>
              </a:rPr>
              <a:t>有期徒刑。</a:t>
            </a:r>
            <a:endParaRPr/>
          </a:p>
          <a:p>
            <a:pPr indent="0" lvl="0" marL="0" rtl="0" algn="l">
              <a:spcBef>
                <a:spcPts val="1000"/>
              </a:spcBef>
              <a:spcAft>
                <a:spcPts val="0"/>
              </a:spcAft>
              <a:buClr>
                <a:srgbClr val="525252"/>
              </a:buClr>
              <a:buSzPts val="5000"/>
              <a:buFont typeface="DFKai-SB"/>
              <a:buNone/>
            </a:pPr>
            <a:r>
              <a:rPr lang="zh-TW" sz="5000">
                <a:latin typeface="DFKai-SB"/>
                <a:ea typeface="DFKai-SB"/>
                <a:cs typeface="DFKai-SB"/>
                <a:sym typeface="DFKai-SB"/>
              </a:rPr>
              <a:t>因前項情形而為猥褻行為者，處三年以下有期徒刑。</a:t>
            </a:r>
            <a:endParaRPr/>
          </a:p>
          <a:p>
            <a:pPr indent="-342900" lvl="0" marL="685800" rtl="0" algn="l">
              <a:spcBef>
                <a:spcPts val="1080"/>
              </a:spcBef>
              <a:spcAft>
                <a:spcPts val="0"/>
              </a:spcAft>
              <a:buClr>
                <a:srgbClr val="525252"/>
              </a:buClr>
              <a:buSzPts val="5400"/>
              <a:buFont typeface="Arial"/>
              <a:buNone/>
            </a:pPr>
            <a:r>
              <a:t/>
            </a:r>
            <a:endParaRPr sz="5400">
              <a:solidFill>
                <a:srgbClr val="333333"/>
              </a:solidFill>
              <a:latin typeface="DFKai-SB"/>
              <a:ea typeface="DFKai-SB"/>
              <a:cs typeface="DFKai-SB"/>
              <a:sym typeface="DFKai-SB"/>
            </a:endParaRPr>
          </a:p>
        </p:txBody>
      </p:sp>
      <p:sp>
        <p:nvSpPr>
          <p:cNvPr id="926" name="Google Shape;926;p30"/>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cap="flat" cmpd="sng" w="9525">
            <a:solidFill>
              <a:srgbClr val="00B7AC"/>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zh-TW" sz="3200" u="none" cap="none" strike="noStrike">
                <a:solidFill>
                  <a:srgbClr val="525252"/>
                </a:solidFill>
                <a:latin typeface="DFKai-SB"/>
                <a:ea typeface="DFKai-SB"/>
                <a:cs typeface="DFKai-SB"/>
                <a:sym typeface="DFKai-SB"/>
              </a:rPr>
              <a:t>光仁小學輔導室</a:t>
            </a:r>
            <a:endParaRPr b="1" i="0" sz="3200" u="none" cap="none" strike="noStrike">
              <a:solidFill>
                <a:srgbClr val="525252"/>
              </a:solidFill>
              <a:latin typeface="DFKai-SB"/>
              <a:ea typeface="DFKai-SB"/>
              <a:cs typeface="DFKai-SB"/>
              <a:sym typeface="DFKai-SB"/>
            </a:endParaRPr>
          </a:p>
        </p:txBody>
      </p:sp>
      <p:sp>
        <p:nvSpPr>
          <p:cNvPr id="927" name="Google Shape;927;p30"/>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p>
            <a:pPr indent="0" lvl="0" marL="0" rtl="0" algn="r">
              <a:spcBef>
                <a:spcPts val="0"/>
              </a:spcBef>
              <a:spcAft>
                <a:spcPts val="0"/>
              </a:spcAft>
              <a:buNone/>
            </a:pPr>
            <a:fld id="{00000000-1234-1234-1234-123412341234}" type="slidenum">
              <a:rPr lang="zh-TW" sz="2400">
                <a:solidFill>
                  <a:schemeClr val="dk1"/>
                </a:solidFill>
                <a:latin typeface="Poppins"/>
                <a:ea typeface="Poppins"/>
                <a:cs typeface="Poppins"/>
                <a:sym typeface="Poppins"/>
              </a:rPr>
              <a:t>‹#›</a:t>
            </a:fld>
            <a:endParaRPr sz="2400">
              <a:solidFill>
                <a:schemeClr val="dk1"/>
              </a:solidFill>
              <a:latin typeface="Poppins"/>
              <a:ea typeface="Poppins"/>
              <a:cs typeface="Poppins"/>
              <a:sym typeface="Poppins"/>
            </a:endParaRPr>
          </a:p>
        </p:txBody>
      </p:sp>
    </p:spTree>
  </p:cSld>
  <p:clrMapOvr>
    <a:masterClrMapping/>
  </p:clrMapOvr>
  <p:transition spd="slow">
    <p:push/>
  </p:transition>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1" name="Shape 931"/>
        <p:cNvGrpSpPr/>
        <p:nvPr/>
      </p:nvGrpSpPr>
      <p:grpSpPr>
        <a:xfrm>
          <a:off x="0" y="0"/>
          <a:ext cx="0" cy="0"/>
          <a:chOff x="0" y="0"/>
          <a:chExt cx="0" cy="0"/>
        </a:xfrm>
      </p:grpSpPr>
      <p:sp>
        <p:nvSpPr>
          <p:cNvPr id="932" name="Google Shape;932;p31"/>
          <p:cNvSpPr txBox="1"/>
          <p:nvPr>
            <p:ph type="title"/>
          </p:nvPr>
        </p:nvSpPr>
        <p:spPr>
          <a:xfrm>
            <a:off x="1551200" y="679800"/>
            <a:ext cx="15433500" cy="1145400"/>
          </a:xfrm>
          <a:prstGeom prst="rect">
            <a:avLst/>
          </a:prstGeom>
          <a:noFill/>
          <a:ln>
            <a:noFill/>
          </a:ln>
        </p:spPr>
        <p:txBody>
          <a:bodyPr anchorCtr="0" anchor="ctr" bIns="81625" lIns="163275" spcFirstLastPara="1" rIns="163275" wrap="square" tIns="81625">
            <a:noAutofit/>
          </a:bodyPr>
          <a:lstStyle/>
          <a:p>
            <a:pPr indent="0" lvl="0" marL="0" rtl="0" algn="ctr">
              <a:spcBef>
                <a:spcPts val="0"/>
              </a:spcBef>
              <a:spcAft>
                <a:spcPts val="0"/>
              </a:spcAft>
              <a:buClr>
                <a:srgbClr val="F22E9E"/>
              </a:buClr>
              <a:buSzPts val="8800"/>
              <a:buFont typeface="DFKai-SB"/>
              <a:buNone/>
            </a:pPr>
            <a:r>
              <a:rPr b="1" lang="zh-TW" sz="7000">
                <a:solidFill>
                  <a:srgbClr val="FF0000"/>
                </a:solidFill>
                <a:latin typeface="DFKai-SB"/>
                <a:ea typeface="DFKai-SB"/>
                <a:cs typeface="DFKai-SB"/>
                <a:sym typeface="DFKai-SB"/>
              </a:rPr>
              <a:t>相關法條(3/3)</a:t>
            </a:r>
            <a:endParaRPr b="1" sz="7000">
              <a:solidFill>
                <a:srgbClr val="FF0000"/>
              </a:solidFill>
              <a:latin typeface="DFKai-SB"/>
              <a:ea typeface="DFKai-SB"/>
              <a:cs typeface="DFKai-SB"/>
              <a:sym typeface="DFKai-SB"/>
            </a:endParaRPr>
          </a:p>
        </p:txBody>
      </p:sp>
      <p:sp>
        <p:nvSpPr>
          <p:cNvPr id="933" name="Google Shape;933;p31"/>
          <p:cNvSpPr txBox="1"/>
          <p:nvPr>
            <p:ph idx="4294967295" type="body"/>
          </p:nvPr>
        </p:nvSpPr>
        <p:spPr>
          <a:xfrm>
            <a:off x="807046" y="2059732"/>
            <a:ext cx="16921800" cy="7560900"/>
          </a:xfrm>
          <a:prstGeom prst="rect">
            <a:avLst/>
          </a:prstGeom>
          <a:noFill/>
          <a:ln>
            <a:noFill/>
          </a:ln>
        </p:spPr>
        <p:txBody>
          <a:bodyPr anchorCtr="0" anchor="ctr" bIns="81625" lIns="163275" spcFirstLastPara="1" rIns="163275" wrap="square" tIns="81625">
            <a:normAutofit fontScale="85000" lnSpcReduction="10000"/>
          </a:bodyPr>
          <a:lstStyle/>
          <a:p>
            <a:pPr indent="-812800" lvl="0" marL="812800" rtl="0" algn="l">
              <a:lnSpc>
                <a:spcPct val="90000"/>
              </a:lnSpc>
              <a:spcBef>
                <a:spcPts val="0"/>
              </a:spcBef>
              <a:spcAft>
                <a:spcPts val="0"/>
              </a:spcAft>
              <a:buClr>
                <a:srgbClr val="FF0000"/>
              </a:buClr>
              <a:buSzPct val="100000"/>
              <a:buFont typeface="DFKai-SB"/>
              <a:buNone/>
            </a:pPr>
            <a:r>
              <a:rPr lang="zh-TW" sz="5400">
                <a:solidFill>
                  <a:srgbClr val="FF0000"/>
                </a:solidFill>
                <a:latin typeface="DFKai-SB"/>
                <a:ea typeface="DFKai-SB"/>
                <a:cs typeface="DFKai-SB"/>
                <a:sym typeface="DFKai-SB"/>
              </a:rPr>
              <a:t>★</a:t>
            </a:r>
            <a:r>
              <a:rPr b="1" lang="zh-TW" sz="5400">
                <a:solidFill>
                  <a:srgbClr val="FF0000"/>
                </a:solidFill>
                <a:highlight>
                  <a:srgbClr val="FFFF00"/>
                </a:highlight>
                <a:latin typeface="DFKai-SB"/>
                <a:ea typeface="DFKai-SB"/>
                <a:cs typeface="DFKai-SB"/>
                <a:sym typeface="DFKai-SB"/>
              </a:rPr>
              <a:t>性侵害犯罪防治法</a:t>
            </a:r>
            <a:endParaRPr sz="5400">
              <a:solidFill>
                <a:srgbClr val="FF0000"/>
              </a:solidFill>
              <a:highlight>
                <a:srgbClr val="FFFF00"/>
              </a:highlight>
              <a:latin typeface="DFKai-SB"/>
              <a:ea typeface="DFKai-SB"/>
              <a:cs typeface="DFKai-SB"/>
              <a:sym typeface="DFKai-SB"/>
            </a:endParaRPr>
          </a:p>
          <a:p>
            <a:pPr indent="0" lvl="0" marL="0" rtl="0" algn="l">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第六條：直轄市、縣 (市) 主管機關應設性侵害防治中心，辦理</a:t>
            </a:r>
            <a:endParaRPr sz="5400">
              <a:latin typeface="DFKai-SB"/>
              <a:ea typeface="DFKai-SB"/>
              <a:cs typeface="DFKai-SB"/>
              <a:sym typeface="DFKai-SB"/>
            </a:endParaRPr>
          </a:p>
          <a:p>
            <a:pPr indent="0" lvl="0" marL="0" rtl="0" algn="l">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        下列事項</a:t>
            </a:r>
            <a:endParaRPr sz="5400">
              <a:latin typeface="DFKai-SB"/>
              <a:ea typeface="DFKai-SB"/>
              <a:cs typeface="DFKai-SB"/>
              <a:sym typeface="DFKai-SB"/>
            </a:endParaRPr>
          </a:p>
          <a:p>
            <a:pPr indent="-812800" lvl="0" marL="812800" rtl="0" algn="l">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一、提供</a:t>
            </a:r>
            <a:r>
              <a:rPr b="1" lang="zh-TW" sz="5400">
                <a:solidFill>
                  <a:srgbClr val="0505CB"/>
                </a:solidFill>
                <a:latin typeface="DFKai-SB"/>
                <a:ea typeface="DFKai-SB"/>
                <a:cs typeface="DFKai-SB"/>
                <a:sym typeface="DFKai-SB"/>
              </a:rPr>
              <a:t>二十四小時</a:t>
            </a:r>
            <a:r>
              <a:rPr lang="zh-TW" sz="5400">
                <a:latin typeface="DFKai-SB"/>
                <a:ea typeface="DFKai-SB"/>
                <a:cs typeface="DFKai-SB"/>
                <a:sym typeface="DFKai-SB"/>
              </a:rPr>
              <a:t>電話專線服務(即</a:t>
            </a:r>
            <a:r>
              <a:rPr b="1" lang="zh-TW" sz="5400">
                <a:solidFill>
                  <a:srgbClr val="FF0000"/>
                </a:solidFill>
                <a:latin typeface="DFKai-SB"/>
                <a:ea typeface="DFKai-SB"/>
                <a:cs typeface="DFKai-SB"/>
                <a:sym typeface="DFKai-SB"/>
              </a:rPr>
              <a:t>113專線</a:t>
            </a:r>
            <a:r>
              <a:rPr lang="zh-TW" sz="5400">
                <a:latin typeface="DFKai-SB"/>
                <a:ea typeface="DFKai-SB"/>
                <a:cs typeface="DFKai-SB"/>
                <a:sym typeface="DFKai-SB"/>
              </a:rPr>
              <a:t>)。</a:t>
            </a:r>
            <a:endParaRPr sz="5400">
              <a:latin typeface="DFKai-SB"/>
              <a:ea typeface="DFKai-SB"/>
              <a:cs typeface="DFKai-SB"/>
              <a:sym typeface="DFKai-SB"/>
            </a:endParaRPr>
          </a:p>
          <a:p>
            <a:pPr indent="-812800" lvl="0" marL="812800" rtl="0" algn="l">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二、提供被害人</a:t>
            </a:r>
            <a:r>
              <a:rPr b="1" lang="zh-TW" sz="5400">
                <a:solidFill>
                  <a:srgbClr val="0505CB"/>
                </a:solidFill>
                <a:latin typeface="DFKai-SB"/>
                <a:ea typeface="DFKai-SB"/>
                <a:cs typeface="DFKai-SB"/>
                <a:sym typeface="DFKai-SB"/>
              </a:rPr>
              <a:t>二十四小時</a:t>
            </a:r>
            <a:r>
              <a:rPr lang="zh-TW" sz="5400">
                <a:latin typeface="DFKai-SB"/>
                <a:ea typeface="DFKai-SB"/>
                <a:cs typeface="DFKai-SB"/>
                <a:sym typeface="DFKai-SB"/>
              </a:rPr>
              <a:t>緊急救援。</a:t>
            </a:r>
            <a:endParaRPr sz="5400">
              <a:latin typeface="DFKai-SB"/>
              <a:ea typeface="DFKai-SB"/>
              <a:cs typeface="DFKai-SB"/>
              <a:sym typeface="DFKai-SB"/>
            </a:endParaRPr>
          </a:p>
          <a:p>
            <a:pPr indent="-812800" lvl="0" marL="812800" rtl="0" algn="l">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三、協助被害人就醫診療、驗傷及取得證據。</a:t>
            </a:r>
            <a:endParaRPr sz="5400">
              <a:latin typeface="DFKai-SB"/>
              <a:ea typeface="DFKai-SB"/>
              <a:cs typeface="DFKai-SB"/>
              <a:sym typeface="DFKai-SB"/>
            </a:endParaRPr>
          </a:p>
          <a:p>
            <a:pPr indent="-812800" lvl="0" marL="812800" rtl="0" algn="l">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四、協助被害人心理治療、輔導、緊急安置及提供法律服務。</a:t>
            </a:r>
            <a:endParaRPr sz="5400">
              <a:latin typeface="DFKai-SB"/>
              <a:ea typeface="DFKai-SB"/>
              <a:cs typeface="DFKai-SB"/>
              <a:sym typeface="DFKai-SB"/>
            </a:endParaRPr>
          </a:p>
          <a:p>
            <a:pPr indent="-812800" lvl="0" marL="812800" rtl="0" algn="l">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五、協調醫院成立專門處理性侵害事件之醫療小組。</a:t>
            </a:r>
            <a:endParaRPr sz="5400">
              <a:latin typeface="DFKai-SB"/>
              <a:ea typeface="DFKai-SB"/>
              <a:cs typeface="DFKai-SB"/>
              <a:sym typeface="DFKai-SB"/>
            </a:endParaRPr>
          </a:p>
          <a:p>
            <a:pPr indent="-812800" lvl="0" marL="812800" rtl="0" algn="l">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六、加害人之追蹤輔導及身心治療。</a:t>
            </a:r>
            <a:endParaRPr sz="5400">
              <a:latin typeface="DFKai-SB"/>
              <a:ea typeface="DFKai-SB"/>
              <a:cs typeface="DFKai-SB"/>
              <a:sym typeface="DFKai-SB"/>
            </a:endParaRPr>
          </a:p>
          <a:p>
            <a:pPr indent="-812800" lvl="0" marL="812800" rtl="0" algn="l">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七、推廣性侵害防治教育、訓練及宣導。</a:t>
            </a:r>
            <a:endParaRPr sz="5400">
              <a:latin typeface="DFKai-SB"/>
              <a:ea typeface="DFKai-SB"/>
              <a:cs typeface="DFKai-SB"/>
              <a:sym typeface="DFKai-SB"/>
            </a:endParaRPr>
          </a:p>
          <a:p>
            <a:pPr indent="-812800" lvl="0" marL="812800" rtl="0" algn="l">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八、其他有關性侵害防治及保護事項。</a:t>
            </a:r>
            <a:endParaRPr sz="5400">
              <a:solidFill>
                <a:srgbClr val="333333"/>
              </a:solidFill>
              <a:latin typeface="DFKai-SB"/>
              <a:ea typeface="DFKai-SB"/>
              <a:cs typeface="DFKai-SB"/>
              <a:sym typeface="DFKai-SB"/>
            </a:endParaRPr>
          </a:p>
        </p:txBody>
      </p:sp>
      <p:sp>
        <p:nvSpPr>
          <p:cNvPr id="934" name="Google Shape;934;p31"/>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cap="flat" cmpd="sng" w="9525">
            <a:solidFill>
              <a:srgbClr val="00B7AC"/>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zh-TW" sz="3200" u="none" cap="none" strike="noStrike">
                <a:solidFill>
                  <a:srgbClr val="525252"/>
                </a:solidFill>
                <a:latin typeface="DFKai-SB"/>
                <a:ea typeface="DFKai-SB"/>
                <a:cs typeface="DFKai-SB"/>
                <a:sym typeface="DFKai-SB"/>
              </a:rPr>
              <a:t>光仁小學輔導室</a:t>
            </a:r>
            <a:endParaRPr b="1" i="0" sz="3200" u="none" cap="none" strike="noStrike">
              <a:solidFill>
                <a:srgbClr val="525252"/>
              </a:solidFill>
              <a:latin typeface="DFKai-SB"/>
              <a:ea typeface="DFKai-SB"/>
              <a:cs typeface="DFKai-SB"/>
              <a:sym typeface="DFKai-SB"/>
            </a:endParaRPr>
          </a:p>
        </p:txBody>
      </p:sp>
      <p:sp>
        <p:nvSpPr>
          <p:cNvPr id="935" name="Google Shape;935;p31"/>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p>
            <a:pPr indent="0" lvl="0" marL="0" rtl="0" algn="r">
              <a:spcBef>
                <a:spcPts val="0"/>
              </a:spcBef>
              <a:spcAft>
                <a:spcPts val="0"/>
              </a:spcAft>
              <a:buNone/>
            </a:pPr>
            <a:fld id="{00000000-1234-1234-1234-123412341234}" type="slidenum">
              <a:rPr lang="zh-TW" sz="2400">
                <a:solidFill>
                  <a:schemeClr val="dk1"/>
                </a:solidFill>
                <a:latin typeface="Poppins"/>
                <a:ea typeface="Poppins"/>
                <a:cs typeface="Poppins"/>
                <a:sym typeface="Poppins"/>
              </a:rPr>
              <a:t>‹#›</a:t>
            </a:fld>
            <a:endParaRPr sz="2400">
              <a:solidFill>
                <a:schemeClr val="dk1"/>
              </a:solidFill>
              <a:latin typeface="Poppins"/>
              <a:ea typeface="Poppins"/>
              <a:cs typeface="Poppins"/>
              <a:sym typeface="Poppins"/>
            </a:endParaRPr>
          </a:p>
        </p:txBody>
      </p:sp>
    </p:spTree>
  </p:cSld>
  <p:clrMapOvr>
    <a:masterClrMapping/>
  </p:clrMapOvr>
  <p:transition spd="slow">
    <p:push/>
  </p:transition>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9" name="Shape 939"/>
        <p:cNvGrpSpPr/>
        <p:nvPr/>
      </p:nvGrpSpPr>
      <p:grpSpPr>
        <a:xfrm>
          <a:off x="0" y="0"/>
          <a:ext cx="0" cy="0"/>
          <a:chOff x="0" y="0"/>
          <a:chExt cx="0" cy="0"/>
        </a:xfrm>
      </p:grpSpPr>
      <p:sp>
        <p:nvSpPr>
          <p:cNvPr id="940" name="Google Shape;940;p32"/>
          <p:cNvSpPr txBox="1"/>
          <p:nvPr>
            <p:ph type="ctrTitle"/>
          </p:nvPr>
        </p:nvSpPr>
        <p:spPr>
          <a:xfrm>
            <a:off x="2955656" y="4207396"/>
            <a:ext cx="12380238" cy="1401766"/>
          </a:xfrm>
          <a:prstGeom prst="rect">
            <a:avLst/>
          </a:prstGeom>
          <a:noFill/>
          <a:ln>
            <a:noFill/>
          </a:ln>
        </p:spPr>
        <p:txBody>
          <a:bodyPr anchorCtr="0" anchor="b" bIns="81625" lIns="163275" spcFirstLastPara="1" rIns="163275" wrap="square" tIns="81625">
            <a:noAutofit/>
          </a:bodyPr>
          <a:lstStyle/>
          <a:p>
            <a:pPr indent="0" lvl="0" marL="0" rtl="0" algn="ctr">
              <a:lnSpc>
                <a:spcPct val="93750"/>
              </a:lnSpc>
              <a:spcBef>
                <a:spcPts val="0"/>
              </a:spcBef>
              <a:spcAft>
                <a:spcPts val="0"/>
              </a:spcAft>
              <a:buClr>
                <a:schemeClr val="dk1"/>
              </a:buClr>
              <a:buSzPts val="9600"/>
              <a:buFont typeface="Arial"/>
              <a:buNone/>
            </a:pPr>
            <a:r>
              <a:rPr lang="zh-TW"/>
              <a:t>Thank </a:t>
            </a:r>
            <a:r>
              <a:rPr lang="zh-TW">
                <a:solidFill>
                  <a:schemeClr val="accent1"/>
                </a:solidFill>
              </a:rPr>
              <a:t>Y</a:t>
            </a:r>
            <a:r>
              <a:rPr lang="zh-TW"/>
              <a:t>ou! ☺</a:t>
            </a:r>
            <a:endParaRPr/>
          </a:p>
        </p:txBody>
      </p:sp>
      <p:sp>
        <p:nvSpPr>
          <p:cNvPr id="941" name="Google Shape;941;p32"/>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cap="flat" cmpd="sng" w="9525">
            <a:solidFill>
              <a:srgbClr val="00B7AC"/>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zh-TW" sz="3200" u="none" cap="none" strike="noStrike">
                <a:solidFill>
                  <a:srgbClr val="525252"/>
                </a:solidFill>
                <a:latin typeface="DFKai-SB"/>
                <a:ea typeface="DFKai-SB"/>
                <a:cs typeface="DFKai-SB"/>
                <a:sym typeface="DFKai-SB"/>
              </a:rPr>
              <a:t>光仁小學輔導室</a:t>
            </a:r>
            <a:endParaRPr b="1" i="0" sz="3200" u="none" cap="none" strike="noStrike">
              <a:solidFill>
                <a:srgbClr val="525252"/>
              </a:solidFill>
              <a:latin typeface="DFKai-SB"/>
              <a:ea typeface="DFKai-SB"/>
              <a:cs typeface="DFKai-SB"/>
              <a:sym typeface="DFKai-SB"/>
            </a:endParaRPr>
          </a:p>
        </p:txBody>
      </p:sp>
      <p:sp>
        <p:nvSpPr>
          <p:cNvPr id="942" name="Google Shape;942;p32"/>
          <p:cNvSpPr txBox="1"/>
          <p:nvPr>
            <p:ph idx="12" type="sldNum"/>
          </p:nvPr>
        </p:nvSpPr>
        <p:spPr>
          <a:xfrm>
            <a:off x="17112070" y="9499702"/>
            <a:ext cx="1097400" cy="787500"/>
          </a:xfrm>
          <a:prstGeom prst="rect">
            <a:avLst/>
          </a:prstGeom>
        </p:spPr>
        <p:txBody>
          <a:bodyPr anchorCtr="0" anchor="ctr" bIns="182850" lIns="182850" spcFirstLastPara="1" rIns="182850" wrap="square" tIns="182850">
            <a:norm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transition spd="slow">
    <p:push/>
  </p:transition>
</p:sld>
</file>

<file path=ppt/theme/theme1.xml><?xml version="1.0" encoding="utf-8"?>
<a:theme xmlns:a="http://schemas.openxmlformats.org/drawingml/2006/main" xmlns:r="http://schemas.openxmlformats.org/officeDocument/2006/relationships" name="Eco-Friendly Minitheme by Slidesgo">
  <a:themeElements>
    <a:clrScheme name="Simple Light">
      <a:dk1>
        <a:srgbClr val="000000"/>
      </a:dk1>
      <a:lt1>
        <a:srgbClr val="FFFFFF"/>
      </a:lt1>
      <a:dk2>
        <a:srgbClr val="57A3A3"/>
      </a:dk2>
      <a:lt2>
        <a:srgbClr val="ABDFD1"/>
      </a:lt2>
      <a:accent1>
        <a:srgbClr val="FFE8E6"/>
      </a:accent1>
      <a:accent2>
        <a:srgbClr val="FFCCAB"/>
      </a:accent2>
      <a:accent3>
        <a:srgbClr val="FFFFFF"/>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2014-05-31T17:00:12Z</dcterms:created>
  <dc:creator>Jun</dc:creator>
</cp:coreProperties>
</file>