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3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4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5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6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7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8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9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20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1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732" r:id="rId1"/>
    <p:sldMasterId id="2147484746" r:id="rId2"/>
    <p:sldMasterId id="2147484772" r:id="rId3"/>
    <p:sldMasterId id="2147484820" r:id="rId4"/>
    <p:sldMasterId id="2147484834" r:id="rId5"/>
    <p:sldMasterId id="2147484858" r:id="rId6"/>
    <p:sldMasterId id="2147484884" r:id="rId7"/>
    <p:sldMasterId id="2147484905" r:id="rId8"/>
    <p:sldMasterId id="2147484943" r:id="rId9"/>
    <p:sldMasterId id="2147484971" r:id="rId10"/>
    <p:sldMasterId id="2147484997" r:id="rId11"/>
    <p:sldMasterId id="2147485101" r:id="rId12"/>
    <p:sldMasterId id="2147485200" r:id="rId13"/>
    <p:sldMasterId id="2147485207" r:id="rId14"/>
    <p:sldMasterId id="2147485219" r:id="rId15"/>
    <p:sldMasterId id="2147485267" r:id="rId16"/>
    <p:sldMasterId id="2147485279" r:id="rId17"/>
    <p:sldMasterId id="2147485303" r:id="rId18"/>
    <p:sldMasterId id="2147485310" r:id="rId19"/>
    <p:sldMasterId id="2147485322" r:id="rId20"/>
    <p:sldMasterId id="2147485334" r:id="rId21"/>
    <p:sldMasterId id="2147485349" r:id="rId22"/>
  </p:sldMasterIdLst>
  <p:notesMasterIdLst>
    <p:notesMasterId r:id="rId66"/>
  </p:notesMasterIdLst>
  <p:sldIdLst>
    <p:sldId id="256" r:id="rId23"/>
    <p:sldId id="316" r:id="rId24"/>
    <p:sldId id="392" r:id="rId25"/>
    <p:sldId id="320" r:id="rId26"/>
    <p:sldId id="319" r:id="rId27"/>
    <p:sldId id="258" r:id="rId28"/>
    <p:sldId id="317" r:id="rId29"/>
    <p:sldId id="394" r:id="rId30"/>
    <p:sldId id="409" r:id="rId31"/>
    <p:sldId id="395" r:id="rId32"/>
    <p:sldId id="396" r:id="rId33"/>
    <p:sldId id="397" r:id="rId34"/>
    <p:sldId id="398" r:id="rId35"/>
    <p:sldId id="410" r:id="rId36"/>
    <p:sldId id="399" r:id="rId37"/>
    <p:sldId id="400" r:id="rId38"/>
    <p:sldId id="401" r:id="rId39"/>
    <p:sldId id="402" r:id="rId40"/>
    <p:sldId id="369" r:id="rId41"/>
    <p:sldId id="277" r:id="rId42"/>
    <p:sldId id="308" r:id="rId43"/>
    <p:sldId id="266" r:id="rId44"/>
    <p:sldId id="265" r:id="rId45"/>
    <p:sldId id="372" r:id="rId46"/>
    <p:sldId id="411" r:id="rId47"/>
    <p:sldId id="393" r:id="rId48"/>
    <p:sldId id="385" r:id="rId49"/>
    <p:sldId id="386" r:id="rId50"/>
    <p:sldId id="314" r:id="rId51"/>
    <p:sldId id="384" r:id="rId52"/>
    <p:sldId id="313" r:id="rId53"/>
    <p:sldId id="264" r:id="rId54"/>
    <p:sldId id="281" r:id="rId55"/>
    <p:sldId id="310" r:id="rId56"/>
    <p:sldId id="299" r:id="rId57"/>
    <p:sldId id="272" r:id="rId58"/>
    <p:sldId id="305" r:id="rId59"/>
    <p:sldId id="345" r:id="rId60"/>
    <p:sldId id="346" r:id="rId61"/>
    <p:sldId id="347" r:id="rId62"/>
    <p:sldId id="311" r:id="rId63"/>
    <p:sldId id="412" r:id="rId64"/>
    <p:sldId id="312" r:id="rId65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F0553"/>
    <a:srgbClr val="FF3300"/>
    <a:srgbClr val="FFFF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62" autoAdjust="0"/>
    <p:restoredTop sz="93447" autoAdjust="0"/>
  </p:normalViewPr>
  <p:slideViewPr>
    <p:cSldViewPr>
      <p:cViewPr varScale="1">
        <p:scale>
          <a:sx n="79" d="100"/>
          <a:sy n="79" d="100"/>
        </p:scale>
        <p:origin x="1262" y="67"/>
      </p:cViewPr>
      <p:guideLst>
        <p:guide orient="horz" pos="2160"/>
        <p:guide pos="2880"/>
        <p:guide orient="horz"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4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20.xml"/><Relationship Id="rId47" Type="http://schemas.openxmlformats.org/officeDocument/2006/relationships/slide" Target="slides/slide25.xml"/><Relationship Id="rId63" Type="http://schemas.openxmlformats.org/officeDocument/2006/relationships/slide" Target="slides/slide41.xml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53" Type="http://schemas.openxmlformats.org/officeDocument/2006/relationships/slide" Target="slides/slide31.xml"/><Relationship Id="rId58" Type="http://schemas.openxmlformats.org/officeDocument/2006/relationships/slide" Target="slides/slide36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slide" Target="slides/slide26.xml"/><Relationship Id="rId56" Type="http://schemas.openxmlformats.org/officeDocument/2006/relationships/slide" Target="slides/slide34.xml"/><Relationship Id="rId64" Type="http://schemas.openxmlformats.org/officeDocument/2006/relationships/slide" Target="slides/slide42.xml"/><Relationship Id="rId69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slide" Target="slides/slide24.xml"/><Relationship Id="rId59" Type="http://schemas.openxmlformats.org/officeDocument/2006/relationships/slide" Target="slides/slide37.xml"/><Relationship Id="rId67" Type="http://schemas.openxmlformats.org/officeDocument/2006/relationships/presProps" Target="presProp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9.xml"/><Relationship Id="rId54" Type="http://schemas.openxmlformats.org/officeDocument/2006/relationships/slide" Target="slides/slide32.xml"/><Relationship Id="rId62" Type="http://schemas.openxmlformats.org/officeDocument/2006/relationships/slide" Target="slides/slide40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slide" Target="slides/slide27.xml"/><Relationship Id="rId57" Type="http://schemas.openxmlformats.org/officeDocument/2006/relationships/slide" Target="slides/slide3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slide" Target="slides/slide30.xml"/><Relationship Id="rId60" Type="http://schemas.openxmlformats.org/officeDocument/2006/relationships/slide" Target="slides/slide38.xml"/><Relationship Id="rId65" Type="http://schemas.openxmlformats.org/officeDocument/2006/relationships/slide" Target="slides/slide4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7.xml"/><Relationship Id="rId34" Type="http://schemas.openxmlformats.org/officeDocument/2006/relationships/slide" Target="slides/slide12.xml"/><Relationship Id="rId50" Type="http://schemas.openxmlformats.org/officeDocument/2006/relationships/slide" Target="slides/slide28.xml"/><Relationship Id="rId55" Type="http://schemas.openxmlformats.org/officeDocument/2006/relationships/slide" Target="slides/slide3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PPT/&#23416;&#26657;&#26085;&#23459;&#23566;_04&#36628;&#23566;&#23460;.pptx" TargetMode="External"/><Relationship Id="rId1" Type="http://schemas.openxmlformats.org/officeDocument/2006/relationships/hyperlink" Target="PPT/&#20809;&#20161;&#22283;&#23567;115&#23416;&#24180;&#24230;&#19978;&#23416;&#26399;&#23416;&#26657;&#26085;-&#25945;&#21209;&#34389;.pptx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PPT/&#23416;&#26657;&#26085;&#23459;&#23566;_04&#36628;&#23566;&#23460;.pptx" TargetMode="External"/><Relationship Id="rId1" Type="http://schemas.openxmlformats.org/officeDocument/2006/relationships/hyperlink" Target="PPT/&#20809;&#20161;&#22283;&#23567;115&#23416;&#24180;&#24230;&#19978;&#23416;&#26399;&#23416;&#26657;&#26085;-&#25945;&#21209;&#34389;.ppt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77432E-13EE-4491-9260-57B882F5359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A824B9C-DD55-41E5-8631-85A8868512CA}">
      <dgm:prSet/>
      <dgm:spPr/>
      <dgm:t>
        <a:bodyPr/>
        <a:lstStyle/>
        <a:p>
          <a:r>
            <a:rPr lang="zh-TW" altLang="en-US" dirty="0">
              <a:hlinkClick xmlns:r="http://schemas.openxmlformats.org/officeDocument/2006/relationships" r:id="rId1" action="ppaction://hlinkpres?slideindex=1&amp;slidetitle="/>
            </a:rPr>
            <a:t>教務處</a:t>
          </a:r>
          <a:endParaRPr lang="en-US" dirty="0"/>
        </a:p>
      </dgm:t>
    </dgm:pt>
    <dgm:pt modelId="{E7EC6F07-AFEA-4F86-B688-72A418ED8DD1}" type="parTrans" cxnId="{A9B3078D-9C17-45B0-84A8-1C4B7F951FF2}">
      <dgm:prSet/>
      <dgm:spPr/>
      <dgm:t>
        <a:bodyPr/>
        <a:lstStyle/>
        <a:p>
          <a:endParaRPr lang="en-US"/>
        </a:p>
      </dgm:t>
    </dgm:pt>
    <dgm:pt modelId="{1C2AA89D-C34C-4DA7-85C9-A16CD021E4C3}" type="sibTrans" cxnId="{A9B3078D-9C17-45B0-84A8-1C4B7F951FF2}">
      <dgm:prSet/>
      <dgm:spPr/>
      <dgm:t>
        <a:bodyPr/>
        <a:lstStyle/>
        <a:p>
          <a:endParaRPr lang="en-US"/>
        </a:p>
      </dgm:t>
    </dgm:pt>
    <dgm:pt modelId="{1A8E6F05-9B9D-4089-80D5-90C7636F7E80}">
      <dgm:prSet/>
      <dgm:spPr/>
      <dgm:t>
        <a:bodyPr/>
        <a:lstStyle/>
        <a:p>
          <a:r>
            <a:rPr lang="zh-TW" dirty="0">
              <a:hlinkClick xmlns:r="http://schemas.openxmlformats.org/officeDocument/2006/relationships" r:id="rId2" action="ppaction://hlinkpres?slideindex=1&amp;slidetitle="/>
            </a:rPr>
            <a:t>輔導室</a:t>
          </a:r>
          <a:endParaRPr lang="en-US" dirty="0"/>
        </a:p>
      </dgm:t>
    </dgm:pt>
    <dgm:pt modelId="{D37BAC2D-2C21-49BE-B2D8-28F49A986C04}" type="parTrans" cxnId="{6E6A01BA-2EBD-4D31-BA2A-9A1586173BEE}">
      <dgm:prSet/>
      <dgm:spPr/>
      <dgm:t>
        <a:bodyPr/>
        <a:lstStyle/>
        <a:p>
          <a:endParaRPr lang="en-US"/>
        </a:p>
      </dgm:t>
    </dgm:pt>
    <dgm:pt modelId="{9CCF8ABA-EFF3-4EA1-9160-CD59EDFE1EE7}" type="sibTrans" cxnId="{6E6A01BA-2EBD-4D31-BA2A-9A1586173BEE}">
      <dgm:prSet/>
      <dgm:spPr/>
      <dgm:t>
        <a:bodyPr/>
        <a:lstStyle/>
        <a:p>
          <a:endParaRPr lang="en-US"/>
        </a:p>
      </dgm:t>
    </dgm:pt>
    <dgm:pt modelId="{71AC040E-85B2-4A56-8BB5-0A9C3E1206C7}" type="pres">
      <dgm:prSet presAssocID="{8377432E-13EE-4491-9260-57B882F5359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0D88CAB-AE70-4AFD-8098-9F4E63DBE70F}" type="pres">
      <dgm:prSet presAssocID="{DA824B9C-DD55-41E5-8631-85A8868512CA}" presName="hierRoot1" presStyleCnt="0"/>
      <dgm:spPr/>
    </dgm:pt>
    <dgm:pt modelId="{74045EE6-CB33-476D-8A4A-E058DA286251}" type="pres">
      <dgm:prSet presAssocID="{DA824B9C-DD55-41E5-8631-85A8868512CA}" presName="composite" presStyleCnt="0"/>
      <dgm:spPr/>
    </dgm:pt>
    <dgm:pt modelId="{FE0A56F2-65E9-4E67-B94E-5EBB410B5053}" type="pres">
      <dgm:prSet presAssocID="{DA824B9C-DD55-41E5-8631-85A8868512CA}" presName="background" presStyleLbl="node0" presStyleIdx="0" presStyleCnt="2"/>
      <dgm:spPr/>
    </dgm:pt>
    <dgm:pt modelId="{5EF09636-AE39-4D97-9105-74843E56A034}" type="pres">
      <dgm:prSet presAssocID="{DA824B9C-DD55-41E5-8631-85A8868512CA}" presName="text" presStyleLbl="fgAcc0" presStyleIdx="0" presStyleCnt="2" custScaleX="73839" custScaleY="62022" custLinFactNeighborX="1823" custLinFactNeighborY="-21859">
        <dgm:presLayoutVars>
          <dgm:chPref val="3"/>
        </dgm:presLayoutVars>
      </dgm:prSet>
      <dgm:spPr/>
    </dgm:pt>
    <dgm:pt modelId="{E01C79DF-9B0D-457B-8844-6FD1F755F2A9}" type="pres">
      <dgm:prSet presAssocID="{DA824B9C-DD55-41E5-8631-85A8868512CA}" presName="hierChild2" presStyleCnt="0"/>
      <dgm:spPr/>
    </dgm:pt>
    <dgm:pt modelId="{FDF298D9-0A95-4C54-B6CA-B5115C105680}" type="pres">
      <dgm:prSet presAssocID="{1A8E6F05-9B9D-4089-80D5-90C7636F7E80}" presName="hierRoot1" presStyleCnt="0"/>
      <dgm:spPr/>
    </dgm:pt>
    <dgm:pt modelId="{3E6C38BD-6057-4CAA-891F-93BE36462084}" type="pres">
      <dgm:prSet presAssocID="{1A8E6F05-9B9D-4089-80D5-90C7636F7E80}" presName="composite" presStyleCnt="0"/>
      <dgm:spPr/>
    </dgm:pt>
    <dgm:pt modelId="{06DF0E83-8F5C-4498-A4DC-D7D062C48CDA}" type="pres">
      <dgm:prSet presAssocID="{1A8E6F05-9B9D-4089-80D5-90C7636F7E80}" presName="background" presStyleLbl="node0" presStyleIdx="1" presStyleCnt="2"/>
      <dgm:spPr/>
    </dgm:pt>
    <dgm:pt modelId="{F6E47BCC-F826-4475-9615-6B5F6087DDCA}" type="pres">
      <dgm:prSet presAssocID="{1A8E6F05-9B9D-4089-80D5-90C7636F7E80}" presName="text" presStyleLbl="fgAcc0" presStyleIdx="1" presStyleCnt="2" custScaleX="77187" custScaleY="57123" custLinFactNeighborX="-655" custLinFactNeighborY="-19195">
        <dgm:presLayoutVars>
          <dgm:chPref val="3"/>
        </dgm:presLayoutVars>
      </dgm:prSet>
      <dgm:spPr/>
    </dgm:pt>
    <dgm:pt modelId="{E200CDF0-C3BB-4304-BAA9-CA72B7B69E7A}" type="pres">
      <dgm:prSet presAssocID="{1A8E6F05-9B9D-4089-80D5-90C7636F7E80}" presName="hierChild2" presStyleCnt="0"/>
      <dgm:spPr/>
    </dgm:pt>
  </dgm:ptLst>
  <dgm:cxnLst>
    <dgm:cxn modelId="{C3578D3D-1457-48CF-AFB5-EDA2ED29DFC0}" type="presOf" srcId="{8377432E-13EE-4491-9260-57B882F53599}" destId="{71AC040E-85B2-4A56-8BB5-0A9C3E1206C7}" srcOrd="0" destOrd="0" presId="urn:microsoft.com/office/officeart/2005/8/layout/hierarchy1"/>
    <dgm:cxn modelId="{E2528447-6051-42D9-AA53-00043B609428}" type="presOf" srcId="{DA824B9C-DD55-41E5-8631-85A8868512CA}" destId="{5EF09636-AE39-4D97-9105-74843E56A034}" srcOrd="0" destOrd="0" presId="urn:microsoft.com/office/officeart/2005/8/layout/hierarchy1"/>
    <dgm:cxn modelId="{A9B3078D-9C17-45B0-84A8-1C4B7F951FF2}" srcId="{8377432E-13EE-4491-9260-57B882F53599}" destId="{DA824B9C-DD55-41E5-8631-85A8868512CA}" srcOrd="0" destOrd="0" parTransId="{E7EC6F07-AFEA-4F86-B688-72A418ED8DD1}" sibTransId="{1C2AA89D-C34C-4DA7-85C9-A16CD021E4C3}"/>
    <dgm:cxn modelId="{6E6A01BA-2EBD-4D31-BA2A-9A1586173BEE}" srcId="{8377432E-13EE-4491-9260-57B882F53599}" destId="{1A8E6F05-9B9D-4089-80D5-90C7636F7E80}" srcOrd="1" destOrd="0" parTransId="{D37BAC2D-2C21-49BE-B2D8-28F49A986C04}" sibTransId="{9CCF8ABA-EFF3-4EA1-9160-CD59EDFE1EE7}"/>
    <dgm:cxn modelId="{FCB649D9-A834-40B2-941F-E093EAF604F7}" type="presOf" srcId="{1A8E6F05-9B9D-4089-80D5-90C7636F7E80}" destId="{F6E47BCC-F826-4475-9615-6B5F6087DDCA}" srcOrd="0" destOrd="0" presId="urn:microsoft.com/office/officeart/2005/8/layout/hierarchy1"/>
    <dgm:cxn modelId="{B0934C3D-64BA-44AF-A792-CCE432E66F68}" type="presParOf" srcId="{71AC040E-85B2-4A56-8BB5-0A9C3E1206C7}" destId="{D0D88CAB-AE70-4AFD-8098-9F4E63DBE70F}" srcOrd="0" destOrd="0" presId="urn:microsoft.com/office/officeart/2005/8/layout/hierarchy1"/>
    <dgm:cxn modelId="{95BFB969-4283-4D25-B64A-69AAD01CEF15}" type="presParOf" srcId="{D0D88CAB-AE70-4AFD-8098-9F4E63DBE70F}" destId="{74045EE6-CB33-476D-8A4A-E058DA286251}" srcOrd="0" destOrd="0" presId="urn:microsoft.com/office/officeart/2005/8/layout/hierarchy1"/>
    <dgm:cxn modelId="{5C0B3D05-78DE-4639-BBDE-541ADD311D31}" type="presParOf" srcId="{74045EE6-CB33-476D-8A4A-E058DA286251}" destId="{FE0A56F2-65E9-4E67-B94E-5EBB410B5053}" srcOrd="0" destOrd="0" presId="urn:microsoft.com/office/officeart/2005/8/layout/hierarchy1"/>
    <dgm:cxn modelId="{6EA21CD7-E13A-4D01-8741-8C8324A3A397}" type="presParOf" srcId="{74045EE6-CB33-476D-8A4A-E058DA286251}" destId="{5EF09636-AE39-4D97-9105-74843E56A034}" srcOrd="1" destOrd="0" presId="urn:microsoft.com/office/officeart/2005/8/layout/hierarchy1"/>
    <dgm:cxn modelId="{E7AE4D4E-A10F-4107-80D8-D5076D192F13}" type="presParOf" srcId="{D0D88CAB-AE70-4AFD-8098-9F4E63DBE70F}" destId="{E01C79DF-9B0D-457B-8844-6FD1F755F2A9}" srcOrd="1" destOrd="0" presId="urn:microsoft.com/office/officeart/2005/8/layout/hierarchy1"/>
    <dgm:cxn modelId="{960716C7-EE47-4DDA-821B-E0FE6A596251}" type="presParOf" srcId="{71AC040E-85B2-4A56-8BB5-0A9C3E1206C7}" destId="{FDF298D9-0A95-4C54-B6CA-B5115C105680}" srcOrd="1" destOrd="0" presId="urn:microsoft.com/office/officeart/2005/8/layout/hierarchy1"/>
    <dgm:cxn modelId="{39916092-B640-4040-9F5E-203DDF627246}" type="presParOf" srcId="{FDF298D9-0A95-4C54-B6CA-B5115C105680}" destId="{3E6C38BD-6057-4CAA-891F-93BE36462084}" srcOrd="0" destOrd="0" presId="urn:microsoft.com/office/officeart/2005/8/layout/hierarchy1"/>
    <dgm:cxn modelId="{730ADB09-9326-44E8-AE8D-65B3989090F9}" type="presParOf" srcId="{3E6C38BD-6057-4CAA-891F-93BE36462084}" destId="{06DF0E83-8F5C-4498-A4DC-D7D062C48CDA}" srcOrd="0" destOrd="0" presId="urn:microsoft.com/office/officeart/2005/8/layout/hierarchy1"/>
    <dgm:cxn modelId="{5BAF5F37-34BB-4673-AB42-26B281819371}" type="presParOf" srcId="{3E6C38BD-6057-4CAA-891F-93BE36462084}" destId="{F6E47BCC-F826-4475-9615-6B5F6087DDCA}" srcOrd="1" destOrd="0" presId="urn:microsoft.com/office/officeart/2005/8/layout/hierarchy1"/>
    <dgm:cxn modelId="{5CEA3D5E-DDE0-4138-AA40-FC9029E82C16}" type="presParOf" srcId="{FDF298D9-0A95-4C54-B6CA-B5115C105680}" destId="{E200CDF0-C3BB-4304-BAA9-CA72B7B69E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14E9AC-F021-4B06-AD3C-2E7A50CE7C70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5FC58E8-AE67-4A2B-8813-963508E86901}">
      <dgm:prSet/>
      <dgm:spPr/>
      <dgm:t>
        <a:bodyPr/>
        <a:lstStyle/>
        <a:p>
          <a:pPr algn="ctr"/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全班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25</a:t>
          </a:r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人</a:t>
          </a:r>
          <a:endParaRPr 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79B59E0-C0D0-4C1A-BA6F-C2DA891F92F2}" type="parTrans" cxnId="{55D51B4C-297F-4BBF-AEAA-B545F030D3B6}">
      <dgm:prSet/>
      <dgm:spPr/>
      <dgm:t>
        <a:bodyPr/>
        <a:lstStyle/>
        <a:p>
          <a:endParaRPr 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718B45-9B6E-49E0-A9C5-449F591C70BC}" type="sibTrans" cxnId="{55D51B4C-297F-4BBF-AEAA-B545F030D3B6}">
      <dgm:prSet/>
      <dgm:spPr/>
      <dgm:t>
        <a:bodyPr/>
        <a:lstStyle/>
        <a:p>
          <a:endParaRPr 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2E833D-6983-4282-B878-D6042D2577C1}">
      <dgm:prSet/>
      <dgm:spPr/>
      <dgm:t>
        <a:bodyPr/>
        <a:lstStyle/>
        <a:p>
          <a:pPr algn="ctr"/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男生</a:t>
          </a:r>
          <a:r>
            <a:rPr 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17</a:t>
          </a:r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人</a:t>
          </a:r>
          <a:endParaRPr 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D215F2-8D3B-4FAE-9F6C-7CAB5C2F22BA}" type="parTrans" cxnId="{6E53D2AC-BA6A-4745-A2F0-FB60A11A5C94}">
      <dgm:prSet/>
      <dgm:spPr/>
      <dgm:t>
        <a:bodyPr/>
        <a:lstStyle/>
        <a:p>
          <a:endParaRPr 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4540FB-4D91-46F6-93AA-1623F090B437}" type="sibTrans" cxnId="{6E53D2AC-BA6A-4745-A2F0-FB60A11A5C94}">
      <dgm:prSet/>
      <dgm:spPr/>
      <dgm:t>
        <a:bodyPr/>
        <a:lstStyle/>
        <a:p>
          <a:endParaRPr 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268B5F-40AC-40B3-988A-EB0D441FD82F}">
      <dgm:prSet/>
      <dgm:spPr/>
      <dgm:t>
        <a:bodyPr/>
        <a:lstStyle/>
        <a:p>
          <a:pPr algn="ctr"/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女生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8</a:t>
          </a:r>
          <a:r>
            <a:rPr 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人</a:t>
          </a:r>
          <a:endParaRPr 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BDBFBD-487A-4874-9E76-2CE8A6C3E907}" type="parTrans" cxnId="{0B0F3E35-52F0-4746-AF2B-5B88F9D69706}">
      <dgm:prSet/>
      <dgm:spPr/>
      <dgm:t>
        <a:bodyPr/>
        <a:lstStyle/>
        <a:p>
          <a:endParaRPr 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6961669-1A68-4E7A-8997-C3FD3C13146E}" type="sibTrans" cxnId="{0B0F3E35-52F0-4746-AF2B-5B88F9D69706}">
      <dgm:prSet/>
      <dgm:spPr/>
      <dgm:t>
        <a:bodyPr/>
        <a:lstStyle/>
        <a:p>
          <a:endParaRPr 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9C69FF9-E9DA-4EA3-9FD1-F647F9C1B7D9}" type="pres">
      <dgm:prSet presAssocID="{ED14E9AC-F021-4B06-AD3C-2E7A50CE7C70}" presName="vert0" presStyleCnt="0">
        <dgm:presLayoutVars>
          <dgm:dir/>
          <dgm:animOne val="branch"/>
          <dgm:animLvl val="lvl"/>
        </dgm:presLayoutVars>
      </dgm:prSet>
      <dgm:spPr/>
    </dgm:pt>
    <dgm:pt modelId="{D5D5F271-1171-46EA-B1A4-736BB9C5D507}" type="pres">
      <dgm:prSet presAssocID="{C5FC58E8-AE67-4A2B-8813-963508E86901}" presName="thickLine" presStyleLbl="alignNode1" presStyleIdx="0" presStyleCnt="3"/>
      <dgm:spPr/>
    </dgm:pt>
    <dgm:pt modelId="{BDCE2249-174E-4AC7-9DB1-3CA65610FBFF}" type="pres">
      <dgm:prSet presAssocID="{C5FC58E8-AE67-4A2B-8813-963508E86901}" presName="horz1" presStyleCnt="0"/>
      <dgm:spPr/>
    </dgm:pt>
    <dgm:pt modelId="{191566DA-50D2-4884-B15C-303101989A3C}" type="pres">
      <dgm:prSet presAssocID="{C5FC58E8-AE67-4A2B-8813-963508E86901}" presName="tx1" presStyleLbl="revTx" presStyleIdx="0" presStyleCnt="3"/>
      <dgm:spPr/>
    </dgm:pt>
    <dgm:pt modelId="{C464498E-6E54-49FA-B166-8ABF33FEF2DB}" type="pres">
      <dgm:prSet presAssocID="{C5FC58E8-AE67-4A2B-8813-963508E86901}" presName="vert1" presStyleCnt="0"/>
      <dgm:spPr/>
    </dgm:pt>
    <dgm:pt modelId="{5EA50CA9-2AB6-45E1-AEBD-1A434FAC8B56}" type="pres">
      <dgm:prSet presAssocID="{2F2E833D-6983-4282-B878-D6042D2577C1}" presName="thickLine" presStyleLbl="alignNode1" presStyleIdx="1" presStyleCnt="3"/>
      <dgm:spPr/>
    </dgm:pt>
    <dgm:pt modelId="{82EBAAEA-DE82-464B-B46C-EEDDC5B88711}" type="pres">
      <dgm:prSet presAssocID="{2F2E833D-6983-4282-B878-D6042D2577C1}" presName="horz1" presStyleCnt="0"/>
      <dgm:spPr/>
    </dgm:pt>
    <dgm:pt modelId="{483FC046-F54B-48EC-846A-3944F5F8E621}" type="pres">
      <dgm:prSet presAssocID="{2F2E833D-6983-4282-B878-D6042D2577C1}" presName="tx1" presStyleLbl="revTx" presStyleIdx="1" presStyleCnt="3"/>
      <dgm:spPr/>
    </dgm:pt>
    <dgm:pt modelId="{D24F4261-803F-4AE5-86CD-35A4ECB8B004}" type="pres">
      <dgm:prSet presAssocID="{2F2E833D-6983-4282-B878-D6042D2577C1}" presName="vert1" presStyleCnt="0"/>
      <dgm:spPr/>
    </dgm:pt>
    <dgm:pt modelId="{FE115940-BEEF-40DD-B8B9-E5120784C6F1}" type="pres">
      <dgm:prSet presAssocID="{77268B5F-40AC-40B3-988A-EB0D441FD82F}" presName="thickLine" presStyleLbl="alignNode1" presStyleIdx="2" presStyleCnt="3"/>
      <dgm:spPr/>
    </dgm:pt>
    <dgm:pt modelId="{46C8BEDE-7123-4015-8716-37873B4EEADF}" type="pres">
      <dgm:prSet presAssocID="{77268B5F-40AC-40B3-988A-EB0D441FD82F}" presName="horz1" presStyleCnt="0"/>
      <dgm:spPr/>
    </dgm:pt>
    <dgm:pt modelId="{CF56F6E0-B1FE-40FC-A55B-48A5EDE14DE3}" type="pres">
      <dgm:prSet presAssocID="{77268B5F-40AC-40B3-988A-EB0D441FD82F}" presName="tx1" presStyleLbl="revTx" presStyleIdx="2" presStyleCnt="3"/>
      <dgm:spPr/>
    </dgm:pt>
    <dgm:pt modelId="{3FE79734-D15F-46B1-AE39-55FE25C36A4F}" type="pres">
      <dgm:prSet presAssocID="{77268B5F-40AC-40B3-988A-EB0D441FD82F}" presName="vert1" presStyleCnt="0"/>
      <dgm:spPr/>
    </dgm:pt>
  </dgm:ptLst>
  <dgm:cxnLst>
    <dgm:cxn modelId="{0B0F3E35-52F0-4746-AF2B-5B88F9D69706}" srcId="{ED14E9AC-F021-4B06-AD3C-2E7A50CE7C70}" destId="{77268B5F-40AC-40B3-988A-EB0D441FD82F}" srcOrd="2" destOrd="0" parTransId="{0DBDBFBD-487A-4874-9E76-2CE8A6C3E907}" sibTransId="{D6961669-1A68-4E7A-8997-C3FD3C13146E}"/>
    <dgm:cxn modelId="{55D51B4C-297F-4BBF-AEAA-B545F030D3B6}" srcId="{ED14E9AC-F021-4B06-AD3C-2E7A50CE7C70}" destId="{C5FC58E8-AE67-4A2B-8813-963508E86901}" srcOrd="0" destOrd="0" parTransId="{E79B59E0-C0D0-4C1A-BA6F-C2DA891F92F2}" sibTransId="{ED718B45-9B6E-49E0-A9C5-449F591C70BC}"/>
    <dgm:cxn modelId="{5F194D93-C30D-4F30-8757-48DCF8187750}" type="presOf" srcId="{C5FC58E8-AE67-4A2B-8813-963508E86901}" destId="{191566DA-50D2-4884-B15C-303101989A3C}" srcOrd="0" destOrd="0" presId="urn:microsoft.com/office/officeart/2008/layout/LinedList"/>
    <dgm:cxn modelId="{6E53D2AC-BA6A-4745-A2F0-FB60A11A5C94}" srcId="{ED14E9AC-F021-4B06-AD3C-2E7A50CE7C70}" destId="{2F2E833D-6983-4282-B878-D6042D2577C1}" srcOrd="1" destOrd="0" parTransId="{C3D215F2-8D3B-4FAE-9F6C-7CAB5C2F22BA}" sibTransId="{B64540FB-4D91-46F6-93AA-1623F090B437}"/>
    <dgm:cxn modelId="{14269CD7-1156-424B-8964-54B18FB10584}" type="presOf" srcId="{2F2E833D-6983-4282-B878-D6042D2577C1}" destId="{483FC046-F54B-48EC-846A-3944F5F8E621}" srcOrd="0" destOrd="0" presId="urn:microsoft.com/office/officeart/2008/layout/LinedList"/>
    <dgm:cxn modelId="{B57847DE-E277-4748-A1CC-333859C1C8C9}" type="presOf" srcId="{ED14E9AC-F021-4B06-AD3C-2E7A50CE7C70}" destId="{89C69FF9-E9DA-4EA3-9FD1-F647F9C1B7D9}" srcOrd="0" destOrd="0" presId="urn:microsoft.com/office/officeart/2008/layout/LinedList"/>
    <dgm:cxn modelId="{99D1D9DE-57B5-4642-9030-4C5061F2F199}" type="presOf" srcId="{77268B5F-40AC-40B3-988A-EB0D441FD82F}" destId="{CF56F6E0-B1FE-40FC-A55B-48A5EDE14DE3}" srcOrd="0" destOrd="0" presId="urn:microsoft.com/office/officeart/2008/layout/LinedList"/>
    <dgm:cxn modelId="{D48CB3C3-0BD5-4961-939D-1418231C0F47}" type="presParOf" srcId="{89C69FF9-E9DA-4EA3-9FD1-F647F9C1B7D9}" destId="{D5D5F271-1171-46EA-B1A4-736BB9C5D507}" srcOrd="0" destOrd="0" presId="urn:microsoft.com/office/officeart/2008/layout/LinedList"/>
    <dgm:cxn modelId="{2DEBE05A-AB29-4A33-B85E-E7BE987C8A2D}" type="presParOf" srcId="{89C69FF9-E9DA-4EA3-9FD1-F647F9C1B7D9}" destId="{BDCE2249-174E-4AC7-9DB1-3CA65610FBFF}" srcOrd="1" destOrd="0" presId="urn:microsoft.com/office/officeart/2008/layout/LinedList"/>
    <dgm:cxn modelId="{CF53CD65-8FC3-4775-81AD-267960E28B7D}" type="presParOf" srcId="{BDCE2249-174E-4AC7-9DB1-3CA65610FBFF}" destId="{191566DA-50D2-4884-B15C-303101989A3C}" srcOrd="0" destOrd="0" presId="urn:microsoft.com/office/officeart/2008/layout/LinedList"/>
    <dgm:cxn modelId="{73DFDFDB-FD76-40BF-877A-01FCFD24DEBB}" type="presParOf" srcId="{BDCE2249-174E-4AC7-9DB1-3CA65610FBFF}" destId="{C464498E-6E54-49FA-B166-8ABF33FEF2DB}" srcOrd="1" destOrd="0" presId="urn:microsoft.com/office/officeart/2008/layout/LinedList"/>
    <dgm:cxn modelId="{201965D2-0E3A-4650-8250-B4BFFFE8E44E}" type="presParOf" srcId="{89C69FF9-E9DA-4EA3-9FD1-F647F9C1B7D9}" destId="{5EA50CA9-2AB6-45E1-AEBD-1A434FAC8B56}" srcOrd="2" destOrd="0" presId="urn:microsoft.com/office/officeart/2008/layout/LinedList"/>
    <dgm:cxn modelId="{CC757423-6A0B-4880-A4F9-C4FDD6E9C980}" type="presParOf" srcId="{89C69FF9-E9DA-4EA3-9FD1-F647F9C1B7D9}" destId="{82EBAAEA-DE82-464B-B46C-EEDDC5B88711}" srcOrd="3" destOrd="0" presId="urn:microsoft.com/office/officeart/2008/layout/LinedList"/>
    <dgm:cxn modelId="{B1A6EF0D-FBBE-4AAD-84AC-4A993A128C53}" type="presParOf" srcId="{82EBAAEA-DE82-464B-B46C-EEDDC5B88711}" destId="{483FC046-F54B-48EC-846A-3944F5F8E621}" srcOrd="0" destOrd="0" presId="urn:microsoft.com/office/officeart/2008/layout/LinedList"/>
    <dgm:cxn modelId="{DD6B50E6-2715-429C-B3EA-5CF0620DE3D2}" type="presParOf" srcId="{82EBAAEA-DE82-464B-B46C-EEDDC5B88711}" destId="{D24F4261-803F-4AE5-86CD-35A4ECB8B004}" srcOrd="1" destOrd="0" presId="urn:microsoft.com/office/officeart/2008/layout/LinedList"/>
    <dgm:cxn modelId="{872EF88A-AE6D-409C-A3EB-1090A4C78D0D}" type="presParOf" srcId="{89C69FF9-E9DA-4EA3-9FD1-F647F9C1B7D9}" destId="{FE115940-BEEF-40DD-B8B9-E5120784C6F1}" srcOrd="4" destOrd="0" presId="urn:microsoft.com/office/officeart/2008/layout/LinedList"/>
    <dgm:cxn modelId="{1161D0C9-D164-48F6-9212-38E08EDAA96B}" type="presParOf" srcId="{89C69FF9-E9DA-4EA3-9FD1-F647F9C1B7D9}" destId="{46C8BEDE-7123-4015-8716-37873B4EEADF}" srcOrd="5" destOrd="0" presId="urn:microsoft.com/office/officeart/2008/layout/LinedList"/>
    <dgm:cxn modelId="{737828AA-5019-46C8-879C-639C37529B74}" type="presParOf" srcId="{46C8BEDE-7123-4015-8716-37873B4EEADF}" destId="{CF56F6E0-B1FE-40FC-A55B-48A5EDE14DE3}" srcOrd="0" destOrd="0" presId="urn:microsoft.com/office/officeart/2008/layout/LinedList"/>
    <dgm:cxn modelId="{A29C70AC-38DB-4B9B-8060-637EDFA8A81C}" type="presParOf" srcId="{46C8BEDE-7123-4015-8716-37873B4EEADF}" destId="{3FE79734-D15F-46B1-AE39-55FE25C36A4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BD5ED4-4381-4C10-8903-BFD25FD21500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E30426-FAED-45A8-89DC-691F95F30441}">
      <dgm:prSet custT="1"/>
      <dgm:spPr/>
      <dgm:t>
        <a:bodyPr/>
        <a:lstStyle/>
        <a:p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每週二、五出作業</a:t>
          </a:r>
          <a:endParaRPr lang="en-US" sz="3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867744E-8FC4-4F9E-AF97-6862FCF2BE21}" type="parTrans" cxnId="{FC47F5D5-6964-4F9F-A9CF-96043827936E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A1105DD-68FA-4A8C-8F2B-67819E0ACE46}" type="sibTrans" cxnId="{FC47F5D5-6964-4F9F-A9CF-96043827936E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BE4CDA-872C-4053-9CC1-2A7E4EBD0CCE}">
      <dgm:prSet custT="1"/>
      <dgm:spPr/>
      <dgm:t>
        <a:bodyPr/>
        <a:lstStyle/>
        <a:p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標自然段</a:t>
          </a:r>
          <a:endParaRPr lang="en-US" sz="3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9E05F70-65B9-4DD0-AC5E-8AF05F276C27}" type="parTrans" cxnId="{FB89F7C6-E6EB-4FD2-B8F4-E9D1255A3A4B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7EF4FE-E414-416F-9C8B-90579214AADD}" type="sibTrans" cxnId="{FB89F7C6-E6EB-4FD2-B8F4-E9D1255A3A4B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AD5837C-61EB-4930-B245-7C56C4F63C33}">
      <dgm:prSet custT="1"/>
      <dgm:spPr/>
      <dgm:t>
        <a:bodyPr/>
        <a:lstStyle/>
        <a:p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朗讀一次</a:t>
          </a:r>
          <a:endParaRPr lang="en-US" sz="3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E7643E1-F6C2-480D-9F65-0E30594B32CC}" type="parTrans" cxnId="{ACE4F5CC-7070-45D1-91DC-78D3C4AEA927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1033D3-D635-410A-85AD-41CF33DEA773}" type="sibTrans" cxnId="{ACE4F5CC-7070-45D1-91DC-78D3C4AEA927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56E0CD-A9B2-4268-B260-F7D267FAFC42}">
      <dgm:prSet custT="1"/>
      <dgm:spPr/>
      <dgm:t>
        <a:bodyPr/>
        <a:lstStyle/>
        <a:p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找成語並造複句</a:t>
          </a:r>
          <a:endParaRPr lang="en-US" sz="3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1B118AA-E984-4C76-AE94-6D9C3C5961CE}" type="parTrans" cxnId="{645AA706-710B-4CCC-BCAC-0B12163F7824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EE9800-2FEA-4677-912D-7497B9087AB0}" type="sibTrans" cxnId="{645AA706-710B-4CCC-BCAC-0B12163F7824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8BDE335-C6AB-45C1-BE05-7497B2F4B5C3}">
      <dgm:prSet custT="1"/>
      <dgm:spPr/>
      <dgm:t>
        <a:bodyPr/>
        <a:lstStyle/>
        <a:p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找句型並造複句</a:t>
          </a:r>
          <a:endParaRPr lang="en-US" sz="3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860C02-4DFC-4250-B37F-7650741FE0FF}" type="parTrans" cxnId="{BEA1BBA0-4282-4AA0-9977-9380CC3DB732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6BEC8BC-61BA-4909-A73D-0B1A52B63E57}" type="sibTrans" cxnId="{BEA1BBA0-4282-4AA0-9977-9380CC3DB732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6F37F48-4E20-49FF-A53D-AE6C94AF323D}">
      <dgm:prSet custT="1"/>
      <dgm:spPr/>
      <dgm:t>
        <a:bodyPr/>
        <a:lstStyle/>
        <a:p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基礎題</a:t>
          </a:r>
          <a:r>
            <a:rPr lang="en-US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擷取訊息、推論分析</a:t>
          </a:r>
          <a:r>
            <a:rPr lang="en-US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：藍色題目</a:t>
          </a:r>
          <a:endParaRPr lang="en-US" sz="3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102861A-E5FF-4672-852B-630B7EEB3E78}" type="parTrans" cxnId="{055DA11F-1BEB-4611-8785-1B400AE87D01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63A7BC-C2C2-4F1B-8AD6-4F6F0093EDB8}" type="sibTrans" cxnId="{055DA11F-1BEB-4611-8785-1B400AE87D01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8FCFEF-CF4E-49C5-97E2-016E15E92BA2}">
      <dgm:prSet custT="1"/>
      <dgm:spPr/>
      <dgm:t>
        <a:bodyPr/>
        <a:lstStyle/>
        <a:p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挑戰題</a:t>
          </a:r>
          <a:r>
            <a:rPr lang="en-US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詮釋整合、比較評估</a:t>
          </a:r>
          <a:r>
            <a:rPr lang="en-US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sz="3200" b="1">
              <a:latin typeface="微軟正黑體" panose="020B0604030504040204" pitchFamily="34" charset="-120"/>
              <a:ea typeface="微軟正黑體" panose="020B0604030504040204" pitchFamily="34" charset="-120"/>
            </a:rPr>
            <a:t>：綠色題目</a:t>
          </a:r>
          <a:endParaRPr lang="en-US" sz="32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819F12-C082-44A5-AE05-25F2A631CD09}" type="parTrans" cxnId="{E4C07331-02A5-45E2-9D6A-96549622C338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3CA59BE-0DF8-4FCF-9E2C-1AD3EBBB8AC0}" type="sibTrans" cxnId="{E4C07331-02A5-45E2-9D6A-96549622C338}">
      <dgm:prSet/>
      <dgm:spPr/>
      <dgm:t>
        <a:bodyPr/>
        <a:lstStyle/>
        <a:p>
          <a:endParaRPr 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0D45329-A06B-4893-87D1-43A12F1CDE70}" type="pres">
      <dgm:prSet presAssocID="{79BD5ED4-4381-4C10-8903-BFD25FD21500}" presName="linear" presStyleCnt="0">
        <dgm:presLayoutVars>
          <dgm:dir/>
          <dgm:animLvl val="lvl"/>
          <dgm:resizeHandles val="exact"/>
        </dgm:presLayoutVars>
      </dgm:prSet>
      <dgm:spPr/>
    </dgm:pt>
    <dgm:pt modelId="{8FCCE83D-91A5-4D58-A70B-D6FE4C6A0E7C}" type="pres">
      <dgm:prSet presAssocID="{79E30426-FAED-45A8-89DC-691F95F30441}" presName="parentLin" presStyleCnt="0"/>
      <dgm:spPr/>
    </dgm:pt>
    <dgm:pt modelId="{10AB3931-C28D-4695-89C2-3DE506DFF7AB}" type="pres">
      <dgm:prSet presAssocID="{79E30426-FAED-45A8-89DC-691F95F30441}" presName="parentLeftMargin" presStyleLbl="node1" presStyleIdx="0" presStyleCnt="7"/>
      <dgm:spPr/>
    </dgm:pt>
    <dgm:pt modelId="{15BE04C2-9EA3-4AD8-B2BE-9ECD939248C8}" type="pres">
      <dgm:prSet presAssocID="{79E30426-FAED-45A8-89DC-691F95F3044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976EC65B-F987-4F58-8F36-982B7E706849}" type="pres">
      <dgm:prSet presAssocID="{79E30426-FAED-45A8-89DC-691F95F30441}" presName="negativeSpace" presStyleCnt="0"/>
      <dgm:spPr/>
    </dgm:pt>
    <dgm:pt modelId="{B9A40F0B-0EED-4CEA-BEE0-F6F317E82EC3}" type="pres">
      <dgm:prSet presAssocID="{79E30426-FAED-45A8-89DC-691F95F30441}" presName="childText" presStyleLbl="conFgAcc1" presStyleIdx="0" presStyleCnt="7">
        <dgm:presLayoutVars>
          <dgm:bulletEnabled val="1"/>
        </dgm:presLayoutVars>
      </dgm:prSet>
      <dgm:spPr/>
    </dgm:pt>
    <dgm:pt modelId="{9432EE68-9B4A-4218-B45E-67815DB9D2E6}" type="pres">
      <dgm:prSet presAssocID="{9A1105DD-68FA-4A8C-8F2B-67819E0ACE46}" presName="spaceBetweenRectangles" presStyleCnt="0"/>
      <dgm:spPr/>
    </dgm:pt>
    <dgm:pt modelId="{B858A302-BA69-4167-98E3-E08274931A9D}" type="pres">
      <dgm:prSet presAssocID="{8BBE4CDA-872C-4053-9CC1-2A7E4EBD0CCE}" presName="parentLin" presStyleCnt="0"/>
      <dgm:spPr/>
    </dgm:pt>
    <dgm:pt modelId="{9C9887EB-B30B-4FBC-B577-992F0C8D6F9D}" type="pres">
      <dgm:prSet presAssocID="{8BBE4CDA-872C-4053-9CC1-2A7E4EBD0CCE}" presName="parentLeftMargin" presStyleLbl="node1" presStyleIdx="0" presStyleCnt="7"/>
      <dgm:spPr/>
    </dgm:pt>
    <dgm:pt modelId="{33172D2C-6B19-4E30-8A10-9D61A04A94F5}" type="pres">
      <dgm:prSet presAssocID="{8BBE4CDA-872C-4053-9CC1-2A7E4EBD0CC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259EEF19-04ED-4F7F-A4DD-C49BFAE4B141}" type="pres">
      <dgm:prSet presAssocID="{8BBE4CDA-872C-4053-9CC1-2A7E4EBD0CCE}" presName="negativeSpace" presStyleCnt="0"/>
      <dgm:spPr/>
    </dgm:pt>
    <dgm:pt modelId="{70C4D71B-BE9D-43D3-9AA3-225DB5B5C0EC}" type="pres">
      <dgm:prSet presAssocID="{8BBE4CDA-872C-4053-9CC1-2A7E4EBD0CCE}" presName="childText" presStyleLbl="conFgAcc1" presStyleIdx="1" presStyleCnt="7">
        <dgm:presLayoutVars>
          <dgm:bulletEnabled val="1"/>
        </dgm:presLayoutVars>
      </dgm:prSet>
      <dgm:spPr/>
    </dgm:pt>
    <dgm:pt modelId="{164E7AD5-2261-4D39-8AB0-83321E8E51F8}" type="pres">
      <dgm:prSet presAssocID="{A17EF4FE-E414-416F-9C8B-90579214AADD}" presName="spaceBetweenRectangles" presStyleCnt="0"/>
      <dgm:spPr/>
    </dgm:pt>
    <dgm:pt modelId="{6AB58FBE-EE70-4799-BA9F-D90C9D9C06B6}" type="pres">
      <dgm:prSet presAssocID="{EAD5837C-61EB-4930-B245-7C56C4F63C33}" presName="parentLin" presStyleCnt="0"/>
      <dgm:spPr/>
    </dgm:pt>
    <dgm:pt modelId="{9D9EF6F7-C8E9-4E7B-9453-F3B6116EC174}" type="pres">
      <dgm:prSet presAssocID="{EAD5837C-61EB-4930-B245-7C56C4F63C33}" presName="parentLeftMargin" presStyleLbl="node1" presStyleIdx="1" presStyleCnt="7"/>
      <dgm:spPr/>
    </dgm:pt>
    <dgm:pt modelId="{17A969C3-179E-4D36-A937-AA4994D91871}" type="pres">
      <dgm:prSet presAssocID="{EAD5837C-61EB-4930-B245-7C56C4F63C33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2F0930B-14FE-4423-AC9D-6F5330889483}" type="pres">
      <dgm:prSet presAssocID="{EAD5837C-61EB-4930-B245-7C56C4F63C33}" presName="negativeSpace" presStyleCnt="0"/>
      <dgm:spPr/>
    </dgm:pt>
    <dgm:pt modelId="{D800D839-0F3A-4DCF-B076-9B8C0F1B820C}" type="pres">
      <dgm:prSet presAssocID="{EAD5837C-61EB-4930-B245-7C56C4F63C33}" presName="childText" presStyleLbl="conFgAcc1" presStyleIdx="2" presStyleCnt="7">
        <dgm:presLayoutVars>
          <dgm:bulletEnabled val="1"/>
        </dgm:presLayoutVars>
      </dgm:prSet>
      <dgm:spPr/>
    </dgm:pt>
    <dgm:pt modelId="{6EACC5AF-80ED-4417-95E9-45661722B305}" type="pres">
      <dgm:prSet presAssocID="{781033D3-D635-410A-85AD-41CF33DEA773}" presName="spaceBetweenRectangles" presStyleCnt="0"/>
      <dgm:spPr/>
    </dgm:pt>
    <dgm:pt modelId="{954D8315-496E-467A-BAE6-1BC414F966F1}" type="pres">
      <dgm:prSet presAssocID="{6956E0CD-A9B2-4268-B260-F7D267FAFC42}" presName="parentLin" presStyleCnt="0"/>
      <dgm:spPr/>
    </dgm:pt>
    <dgm:pt modelId="{4F39A17E-E60E-43C9-BF1A-73830CB7C27E}" type="pres">
      <dgm:prSet presAssocID="{6956E0CD-A9B2-4268-B260-F7D267FAFC42}" presName="parentLeftMargin" presStyleLbl="node1" presStyleIdx="2" presStyleCnt="7"/>
      <dgm:spPr/>
    </dgm:pt>
    <dgm:pt modelId="{6A908D9B-A361-41D1-9316-64F3616C792D}" type="pres">
      <dgm:prSet presAssocID="{6956E0CD-A9B2-4268-B260-F7D267FAFC4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44DD497-C897-4A07-BD06-C9EFDA7DD9FD}" type="pres">
      <dgm:prSet presAssocID="{6956E0CD-A9B2-4268-B260-F7D267FAFC42}" presName="negativeSpace" presStyleCnt="0"/>
      <dgm:spPr/>
    </dgm:pt>
    <dgm:pt modelId="{7826F08F-E130-49A7-8360-7E557C17BE4D}" type="pres">
      <dgm:prSet presAssocID="{6956E0CD-A9B2-4268-B260-F7D267FAFC42}" presName="childText" presStyleLbl="conFgAcc1" presStyleIdx="3" presStyleCnt="7">
        <dgm:presLayoutVars>
          <dgm:bulletEnabled val="1"/>
        </dgm:presLayoutVars>
      </dgm:prSet>
      <dgm:spPr/>
    </dgm:pt>
    <dgm:pt modelId="{CD57C46D-09C2-47B5-9500-6A6CA0412DBB}" type="pres">
      <dgm:prSet presAssocID="{4AEE9800-2FEA-4677-912D-7497B9087AB0}" presName="spaceBetweenRectangles" presStyleCnt="0"/>
      <dgm:spPr/>
    </dgm:pt>
    <dgm:pt modelId="{EE95483A-CDFC-48BA-8BC9-883280499232}" type="pres">
      <dgm:prSet presAssocID="{68BDE335-C6AB-45C1-BE05-7497B2F4B5C3}" presName="parentLin" presStyleCnt="0"/>
      <dgm:spPr/>
    </dgm:pt>
    <dgm:pt modelId="{6CDA4251-886B-44CE-BDD3-7CCB7AB196F8}" type="pres">
      <dgm:prSet presAssocID="{68BDE335-C6AB-45C1-BE05-7497B2F4B5C3}" presName="parentLeftMargin" presStyleLbl="node1" presStyleIdx="3" presStyleCnt="7"/>
      <dgm:spPr/>
    </dgm:pt>
    <dgm:pt modelId="{0EAE877D-0539-4A16-84DD-F06D7B3BD5E0}" type="pres">
      <dgm:prSet presAssocID="{68BDE335-C6AB-45C1-BE05-7497B2F4B5C3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37B26D54-1A2A-4D66-87C9-600CE64E0E99}" type="pres">
      <dgm:prSet presAssocID="{68BDE335-C6AB-45C1-BE05-7497B2F4B5C3}" presName="negativeSpace" presStyleCnt="0"/>
      <dgm:spPr/>
    </dgm:pt>
    <dgm:pt modelId="{5F325AF5-6ADF-4262-AB89-280A9A956B9F}" type="pres">
      <dgm:prSet presAssocID="{68BDE335-C6AB-45C1-BE05-7497B2F4B5C3}" presName="childText" presStyleLbl="conFgAcc1" presStyleIdx="4" presStyleCnt="7">
        <dgm:presLayoutVars>
          <dgm:bulletEnabled val="1"/>
        </dgm:presLayoutVars>
      </dgm:prSet>
      <dgm:spPr/>
    </dgm:pt>
    <dgm:pt modelId="{82CDC980-3AE3-48A8-8607-C93FDD057207}" type="pres">
      <dgm:prSet presAssocID="{D6BEC8BC-61BA-4909-A73D-0B1A52B63E57}" presName="spaceBetweenRectangles" presStyleCnt="0"/>
      <dgm:spPr/>
    </dgm:pt>
    <dgm:pt modelId="{CDEE3054-ED27-4D25-AF7D-5669C5C840D8}" type="pres">
      <dgm:prSet presAssocID="{86F37F48-4E20-49FF-A53D-AE6C94AF323D}" presName="parentLin" presStyleCnt="0"/>
      <dgm:spPr/>
    </dgm:pt>
    <dgm:pt modelId="{67119821-3F18-4FCF-9DD2-0AE39FFE1F27}" type="pres">
      <dgm:prSet presAssocID="{86F37F48-4E20-49FF-A53D-AE6C94AF323D}" presName="parentLeftMargin" presStyleLbl="node1" presStyleIdx="4" presStyleCnt="7"/>
      <dgm:spPr/>
    </dgm:pt>
    <dgm:pt modelId="{C5AFC576-2DDB-4217-9812-E82C1F472DB7}" type="pres">
      <dgm:prSet presAssocID="{86F37F48-4E20-49FF-A53D-AE6C94AF323D}" presName="parentText" presStyleLbl="node1" presStyleIdx="5" presStyleCnt="7" custScaleX="139703">
        <dgm:presLayoutVars>
          <dgm:chMax val="0"/>
          <dgm:bulletEnabled val="1"/>
        </dgm:presLayoutVars>
      </dgm:prSet>
      <dgm:spPr/>
    </dgm:pt>
    <dgm:pt modelId="{96FB368C-2476-44F7-9FEC-416D56B2502B}" type="pres">
      <dgm:prSet presAssocID="{86F37F48-4E20-49FF-A53D-AE6C94AF323D}" presName="negativeSpace" presStyleCnt="0"/>
      <dgm:spPr/>
    </dgm:pt>
    <dgm:pt modelId="{99CE103F-DE8D-4007-8EFF-2A9FE5463326}" type="pres">
      <dgm:prSet presAssocID="{86F37F48-4E20-49FF-A53D-AE6C94AF323D}" presName="childText" presStyleLbl="conFgAcc1" presStyleIdx="5" presStyleCnt="7">
        <dgm:presLayoutVars>
          <dgm:bulletEnabled val="1"/>
        </dgm:presLayoutVars>
      </dgm:prSet>
      <dgm:spPr/>
    </dgm:pt>
    <dgm:pt modelId="{0519AFAB-68A3-4999-B4B1-9AE3C68F3E65}" type="pres">
      <dgm:prSet presAssocID="{B463A7BC-C2C2-4F1B-8AD6-4F6F0093EDB8}" presName="spaceBetweenRectangles" presStyleCnt="0"/>
      <dgm:spPr/>
    </dgm:pt>
    <dgm:pt modelId="{A7632C14-9662-42A6-90C7-68E411FFA05D}" type="pres">
      <dgm:prSet presAssocID="{8B8FCFEF-CF4E-49C5-97E2-016E15E92BA2}" presName="parentLin" presStyleCnt="0"/>
      <dgm:spPr/>
    </dgm:pt>
    <dgm:pt modelId="{F4C31E8A-E45C-469D-8816-07DEFD02A68E}" type="pres">
      <dgm:prSet presAssocID="{8B8FCFEF-CF4E-49C5-97E2-016E15E92BA2}" presName="parentLeftMargin" presStyleLbl="node1" presStyleIdx="5" presStyleCnt="7"/>
      <dgm:spPr/>
    </dgm:pt>
    <dgm:pt modelId="{98A00E18-7BFF-48EB-9591-91B7D615CD13}" type="pres">
      <dgm:prSet presAssocID="{8B8FCFEF-CF4E-49C5-97E2-016E15E92BA2}" presName="parentText" presStyleLbl="node1" presStyleIdx="6" presStyleCnt="7" custScaleX="137263">
        <dgm:presLayoutVars>
          <dgm:chMax val="0"/>
          <dgm:bulletEnabled val="1"/>
        </dgm:presLayoutVars>
      </dgm:prSet>
      <dgm:spPr/>
    </dgm:pt>
    <dgm:pt modelId="{B81CF1BD-579D-4794-8238-5C53BC2F8182}" type="pres">
      <dgm:prSet presAssocID="{8B8FCFEF-CF4E-49C5-97E2-016E15E92BA2}" presName="negativeSpace" presStyleCnt="0"/>
      <dgm:spPr/>
    </dgm:pt>
    <dgm:pt modelId="{8DEE57EC-E649-4D58-BD18-E91066DAE89B}" type="pres">
      <dgm:prSet presAssocID="{8B8FCFEF-CF4E-49C5-97E2-016E15E92BA2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645AA706-710B-4CCC-BCAC-0B12163F7824}" srcId="{79BD5ED4-4381-4C10-8903-BFD25FD21500}" destId="{6956E0CD-A9B2-4268-B260-F7D267FAFC42}" srcOrd="3" destOrd="0" parTransId="{01B118AA-E984-4C76-AE94-6D9C3C5961CE}" sibTransId="{4AEE9800-2FEA-4677-912D-7497B9087AB0}"/>
    <dgm:cxn modelId="{58550314-76DA-4417-8770-035C7A5F3669}" type="presOf" srcId="{8BBE4CDA-872C-4053-9CC1-2A7E4EBD0CCE}" destId="{33172D2C-6B19-4E30-8A10-9D61A04A94F5}" srcOrd="1" destOrd="0" presId="urn:microsoft.com/office/officeart/2005/8/layout/list1"/>
    <dgm:cxn modelId="{835BB11E-155C-415C-A01A-E6B369B00808}" type="presOf" srcId="{68BDE335-C6AB-45C1-BE05-7497B2F4B5C3}" destId="{6CDA4251-886B-44CE-BDD3-7CCB7AB196F8}" srcOrd="0" destOrd="0" presId="urn:microsoft.com/office/officeart/2005/8/layout/list1"/>
    <dgm:cxn modelId="{055DA11F-1BEB-4611-8785-1B400AE87D01}" srcId="{79BD5ED4-4381-4C10-8903-BFD25FD21500}" destId="{86F37F48-4E20-49FF-A53D-AE6C94AF323D}" srcOrd="5" destOrd="0" parTransId="{C102861A-E5FF-4672-852B-630B7EEB3E78}" sibTransId="{B463A7BC-C2C2-4F1B-8AD6-4F6F0093EDB8}"/>
    <dgm:cxn modelId="{E4C07331-02A5-45E2-9D6A-96549622C338}" srcId="{79BD5ED4-4381-4C10-8903-BFD25FD21500}" destId="{8B8FCFEF-CF4E-49C5-97E2-016E15E92BA2}" srcOrd="6" destOrd="0" parTransId="{D4819F12-C082-44A5-AE05-25F2A631CD09}" sibTransId="{73CA59BE-0DF8-4FCF-9E2C-1AD3EBBB8AC0}"/>
    <dgm:cxn modelId="{A9B61163-94DC-407A-9EB3-E6A9A05E6ED9}" type="presOf" srcId="{79BD5ED4-4381-4C10-8903-BFD25FD21500}" destId="{F0D45329-A06B-4893-87D1-43A12F1CDE70}" srcOrd="0" destOrd="0" presId="urn:microsoft.com/office/officeart/2005/8/layout/list1"/>
    <dgm:cxn modelId="{FC536468-022E-4AF9-AEFF-F21A98F9FB4D}" type="presOf" srcId="{6956E0CD-A9B2-4268-B260-F7D267FAFC42}" destId="{4F39A17E-E60E-43C9-BF1A-73830CB7C27E}" srcOrd="0" destOrd="0" presId="urn:microsoft.com/office/officeart/2005/8/layout/list1"/>
    <dgm:cxn modelId="{B6CBF651-FB11-48A5-8198-AA33A7D30EAA}" type="presOf" srcId="{8BBE4CDA-872C-4053-9CC1-2A7E4EBD0CCE}" destId="{9C9887EB-B30B-4FBC-B577-992F0C8D6F9D}" srcOrd="0" destOrd="0" presId="urn:microsoft.com/office/officeart/2005/8/layout/list1"/>
    <dgm:cxn modelId="{69BA7F53-947F-46E2-91CD-F061098B4CBA}" type="presOf" srcId="{8B8FCFEF-CF4E-49C5-97E2-016E15E92BA2}" destId="{F4C31E8A-E45C-469D-8816-07DEFD02A68E}" srcOrd="0" destOrd="0" presId="urn:microsoft.com/office/officeart/2005/8/layout/list1"/>
    <dgm:cxn modelId="{E3020377-5EF1-43F3-899D-9D152CA4A534}" type="presOf" srcId="{86F37F48-4E20-49FF-A53D-AE6C94AF323D}" destId="{67119821-3F18-4FCF-9DD2-0AE39FFE1F27}" srcOrd="0" destOrd="0" presId="urn:microsoft.com/office/officeart/2005/8/layout/list1"/>
    <dgm:cxn modelId="{3D03DC77-4682-4F04-82AB-4BE4EA795EA5}" type="presOf" srcId="{68BDE335-C6AB-45C1-BE05-7497B2F4B5C3}" destId="{0EAE877D-0539-4A16-84DD-F06D7B3BD5E0}" srcOrd="1" destOrd="0" presId="urn:microsoft.com/office/officeart/2005/8/layout/list1"/>
    <dgm:cxn modelId="{61EEF87F-CD8A-4FDD-8B86-A8EB15EE6A37}" type="presOf" srcId="{EAD5837C-61EB-4930-B245-7C56C4F63C33}" destId="{17A969C3-179E-4D36-A937-AA4994D91871}" srcOrd="1" destOrd="0" presId="urn:microsoft.com/office/officeart/2005/8/layout/list1"/>
    <dgm:cxn modelId="{527DE59D-09A1-496D-B3D3-C9C570771722}" type="presOf" srcId="{EAD5837C-61EB-4930-B245-7C56C4F63C33}" destId="{9D9EF6F7-C8E9-4E7B-9453-F3B6116EC174}" srcOrd="0" destOrd="0" presId="urn:microsoft.com/office/officeart/2005/8/layout/list1"/>
    <dgm:cxn modelId="{BEA1BBA0-4282-4AA0-9977-9380CC3DB732}" srcId="{79BD5ED4-4381-4C10-8903-BFD25FD21500}" destId="{68BDE335-C6AB-45C1-BE05-7497B2F4B5C3}" srcOrd="4" destOrd="0" parTransId="{CE860C02-4DFC-4250-B37F-7650741FE0FF}" sibTransId="{D6BEC8BC-61BA-4909-A73D-0B1A52B63E57}"/>
    <dgm:cxn modelId="{7FD538A8-7A7A-48AD-AF64-0DD978F0D461}" type="presOf" srcId="{8B8FCFEF-CF4E-49C5-97E2-016E15E92BA2}" destId="{98A00E18-7BFF-48EB-9591-91B7D615CD13}" srcOrd="1" destOrd="0" presId="urn:microsoft.com/office/officeart/2005/8/layout/list1"/>
    <dgm:cxn modelId="{AA4BE7BA-F1B7-4107-AADB-13A1375B9006}" type="presOf" srcId="{79E30426-FAED-45A8-89DC-691F95F30441}" destId="{15BE04C2-9EA3-4AD8-B2BE-9ECD939248C8}" srcOrd="1" destOrd="0" presId="urn:microsoft.com/office/officeart/2005/8/layout/list1"/>
    <dgm:cxn modelId="{424CE7C4-3512-4C89-8534-93D89C23165E}" type="presOf" srcId="{6956E0CD-A9B2-4268-B260-F7D267FAFC42}" destId="{6A908D9B-A361-41D1-9316-64F3616C792D}" srcOrd="1" destOrd="0" presId="urn:microsoft.com/office/officeart/2005/8/layout/list1"/>
    <dgm:cxn modelId="{FB89F7C6-E6EB-4FD2-B8F4-E9D1255A3A4B}" srcId="{79BD5ED4-4381-4C10-8903-BFD25FD21500}" destId="{8BBE4CDA-872C-4053-9CC1-2A7E4EBD0CCE}" srcOrd="1" destOrd="0" parTransId="{79E05F70-65B9-4DD0-AC5E-8AF05F276C27}" sibTransId="{A17EF4FE-E414-416F-9C8B-90579214AADD}"/>
    <dgm:cxn modelId="{ACE4F5CC-7070-45D1-91DC-78D3C4AEA927}" srcId="{79BD5ED4-4381-4C10-8903-BFD25FD21500}" destId="{EAD5837C-61EB-4930-B245-7C56C4F63C33}" srcOrd="2" destOrd="0" parTransId="{2E7643E1-F6C2-480D-9F65-0E30594B32CC}" sibTransId="{781033D3-D635-410A-85AD-41CF33DEA773}"/>
    <dgm:cxn modelId="{FC47F5D5-6964-4F9F-A9CF-96043827936E}" srcId="{79BD5ED4-4381-4C10-8903-BFD25FD21500}" destId="{79E30426-FAED-45A8-89DC-691F95F30441}" srcOrd="0" destOrd="0" parTransId="{D867744E-8FC4-4F9E-AF97-6862FCF2BE21}" sibTransId="{9A1105DD-68FA-4A8C-8F2B-67819E0ACE46}"/>
    <dgm:cxn modelId="{67E921D7-CD90-4CD0-A547-4D788AD524CC}" type="presOf" srcId="{79E30426-FAED-45A8-89DC-691F95F30441}" destId="{10AB3931-C28D-4695-89C2-3DE506DFF7AB}" srcOrd="0" destOrd="0" presId="urn:microsoft.com/office/officeart/2005/8/layout/list1"/>
    <dgm:cxn modelId="{BAEB29ED-BF8F-4A6B-B1BC-E0818D8E1120}" type="presOf" srcId="{86F37F48-4E20-49FF-A53D-AE6C94AF323D}" destId="{C5AFC576-2DDB-4217-9812-E82C1F472DB7}" srcOrd="1" destOrd="0" presId="urn:microsoft.com/office/officeart/2005/8/layout/list1"/>
    <dgm:cxn modelId="{314648F4-718C-447D-BD78-90F4E03E815B}" type="presParOf" srcId="{F0D45329-A06B-4893-87D1-43A12F1CDE70}" destId="{8FCCE83D-91A5-4D58-A70B-D6FE4C6A0E7C}" srcOrd="0" destOrd="0" presId="urn:microsoft.com/office/officeart/2005/8/layout/list1"/>
    <dgm:cxn modelId="{E99B7495-1A15-4C67-95E1-B2D2D45D4142}" type="presParOf" srcId="{8FCCE83D-91A5-4D58-A70B-D6FE4C6A0E7C}" destId="{10AB3931-C28D-4695-89C2-3DE506DFF7AB}" srcOrd="0" destOrd="0" presId="urn:microsoft.com/office/officeart/2005/8/layout/list1"/>
    <dgm:cxn modelId="{2459124C-5528-4E21-9929-5359F9B7A43C}" type="presParOf" srcId="{8FCCE83D-91A5-4D58-A70B-D6FE4C6A0E7C}" destId="{15BE04C2-9EA3-4AD8-B2BE-9ECD939248C8}" srcOrd="1" destOrd="0" presId="urn:microsoft.com/office/officeart/2005/8/layout/list1"/>
    <dgm:cxn modelId="{F812CCE7-951F-4F71-8B7E-2929669C2D0F}" type="presParOf" srcId="{F0D45329-A06B-4893-87D1-43A12F1CDE70}" destId="{976EC65B-F987-4F58-8F36-982B7E706849}" srcOrd="1" destOrd="0" presId="urn:microsoft.com/office/officeart/2005/8/layout/list1"/>
    <dgm:cxn modelId="{CBBC5738-516A-478A-948C-27D2BBFC8C8A}" type="presParOf" srcId="{F0D45329-A06B-4893-87D1-43A12F1CDE70}" destId="{B9A40F0B-0EED-4CEA-BEE0-F6F317E82EC3}" srcOrd="2" destOrd="0" presId="urn:microsoft.com/office/officeart/2005/8/layout/list1"/>
    <dgm:cxn modelId="{4AA73FB1-678D-498C-A3FB-50A513E8175C}" type="presParOf" srcId="{F0D45329-A06B-4893-87D1-43A12F1CDE70}" destId="{9432EE68-9B4A-4218-B45E-67815DB9D2E6}" srcOrd="3" destOrd="0" presId="urn:microsoft.com/office/officeart/2005/8/layout/list1"/>
    <dgm:cxn modelId="{3A92AE05-B069-40E7-9856-C04FEA6282D0}" type="presParOf" srcId="{F0D45329-A06B-4893-87D1-43A12F1CDE70}" destId="{B858A302-BA69-4167-98E3-E08274931A9D}" srcOrd="4" destOrd="0" presId="urn:microsoft.com/office/officeart/2005/8/layout/list1"/>
    <dgm:cxn modelId="{C3C7EFBF-9788-41B3-B17F-1470D89F78B1}" type="presParOf" srcId="{B858A302-BA69-4167-98E3-E08274931A9D}" destId="{9C9887EB-B30B-4FBC-B577-992F0C8D6F9D}" srcOrd="0" destOrd="0" presId="urn:microsoft.com/office/officeart/2005/8/layout/list1"/>
    <dgm:cxn modelId="{E564DEC0-EF4D-4EE1-8A03-FBA26B731C03}" type="presParOf" srcId="{B858A302-BA69-4167-98E3-E08274931A9D}" destId="{33172D2C-6B19-4E30-8A10-9D61A04A94F5}" srcOrd="1" destOrd="0" presId="urn:microsoft.com/office/officeart/2005/8/layout/list1"/>
    <dgm:cxn modelId="{04572B75-4F3A-43C0-8C93-AB41B25F8C4D}" type="presParOf" srcId="{F0D45329-A06B-4893-87D1-43A12F1CDE70}" destId="{259EEF19-04ED-4F7F-A4DD-C49BFAE4B141}" srcOrd="5" destOrd="0" presId="urn:microsoft.com/office/officeart/2005/8/layout/list1"/>
    <dgm:cxn modelId="{26FF3FAA-0942-4C72-A362-B59F061A547F}" type="presParOf" srcId="{F0D45329-A06B-4893-87D1-43A12F1CDE70}" destId="{70C4D71B-BE9D-43D3-9AA3-225DB5B5C0EC}" srcOrd="6" destOrd="0" presId="urn:microsoft.com/office/officeart/2005/8/layout/list1"/>
    <dgm:cxn modelId="{F54E6ED4-03B8-47B9-B8B3-497D997ED463}" type="presParOf" srcId="{F0D45329-A06B-4893-87D1-43A12F1CDE70}" destId="{164E7AD5-2261-4D39-8AB0-83321E8E51F8}" srcOrd="7" destOrd="0" presId="urn:microsoft.com/office/officeart/2005/8/layout/list1"/>
    <dgm:cxn modelId="{1F0E201B-AADA-4B96-A3B7-AE2D03292212}" type="presParOf" srcId="{F0D45329-A06B-4893-87D1-43A12F1CDE70}" destId="{6AB58FBE-EE70-4799-BA9F-D90C9D9C06B6}" srcOrd="8" destOrd="0" presId="urn:microsoft.com/office/officeart/2005/8/layout/list1"/>
    <dgm:cxn modelId="{DA9305CD-ABCE-4F12-818F-07F6651F26CE}" type="presParOf" srcId="{6AB58FBE-EE70-4799-BA9F-D90C9D9C06B6}" destId="{9D9EF6F7-C8E9-4E7B-9453-F3B6116EC174}" srcOrd="0" destOrd="0" presId="urn:microsoft.com/office/officeart/2005/8/layout/list1"/>
    <dgm:cxn modelId="{1D416453-B041-447E-A575-18EA6ECEA045}" type="presParOf" srcId="{6AB58FBE-EE70-4799-BA9F-D90C9D9C06B6}" destId="{17A969C3-179E-4D36-A937-AA4994D91871}" srcOrd="1" destOrd="0" presId="urn:microsoft.com/office/officeart/2005/8/layout/list1"/>
    <dgm:cxn modelId="{8949E69B-DD8C-4905-B2A0-DDB33C810984}" type="presParOf" srcId="{F0D45329-A06B-4893-87D1-43A12F1CDE70}" destId="{E2F0930B-14FE-4423-AC9D-6F5330889483}" srcOrd="9" destOrd="0" presId="urn:microsoft.com/office/officeart/2005/8/layout/list1"/>
    <dgm:cxn modelId="{18961642-37AB-4487-839B-17A1798D9324}" type="presParOf" srcId="{F0D45329-A06B-4893-87D1-43A12F1CDE70}" destId="{D800D839-0F3A-4DCF-B076-9B8C0F1B820C}" srcOrd="10" destOrd="0" presId="urn:microsoft.com/office/officeart/2005/8/layout/list1"/>
    <dgm:cxn modelId="{A75BCB34-8457-47F8-89F5-B7ECCA451734}" type="presParOf" srcId="{F0D45329-A06B-4893-87D1-43A12F1CDE70}" destId="{6EACC5AF-80ED-4417-95E9-45661722B305}" srcOrd="11" destOrd="0" presId="urn:microsoft.com/office/officeart/2005/8/layout/list1"/>
    <dgm:cxn modelId="{37239BDE-EA59-4F73-9FB0-CD75EF07A673}" type="presParOf" srcId="{F0D45329-A06B-4893-87D1-43A12F1CDE70}" destId="{954D8315-496E-467A-BAE6-1BC414F966F1}" srcOrd="12" destOrd="0" presId="urn:microsoft.com/office/officeart/2005/8/layout/list1"/>
    <dgm:cxn modelId="{65DB434C-73F4-4DCE-B73D-AA2E15050EBC}" type="presParOf" srcId="{954D8315-496E-467A-BAE6-1BC414F966F1}" destId="{4F39A17E-E60E-43C9-BF1A-73830CB7C27E}" srcOrd="0" destOrd="0" presId="urn:microsoft.com/office/officeart/2005/8/layout/list1"/>
    <dgm:cxn modelId="{E96441C2-748B-4099-AAC4-5E9FD2602049}" type="presParOf" srcId="{954D8315-496E-467A-BAE6-1BC414F966F1}" destId="{6A908D9B-A361-41D1-9316-64F3616C792D}" srcOrd="1" destOrd="0" presId="urn:microsoft.com/office/officeart/2005/8/layout/list1"/>
    <dgm:cxn modelId="{6B474F80-EF95-4B28-B97A-901F50D5C1EF}" type="presParOf" srcId="{F0D45329-A06B-4893-87D1-43A12F1CDE70}" destId="{E44DD497-C897-4A07-BD06-C9EFDA7DD9FD}" srcOrd="13" destOrd="0" presId="urn:microsoft.com/office/officeart/2005/8/layout/list1"/>
    <dgm:cxn modelId="{8FA3C9E2-349B-4489-A465-A798BE8C9DFA}" type="presParOf" srcId="{F0D45329-A06B-4893-87D1-43A12F1CDE70}" destId="{7826F08F-E130-49A7-8360-7E557C17BE4D}" srcOrd="14" destOrd="0" presId="urn:microsoft.com/office/officeart/2005/8/layout/list1"/>
    <dgm:cxn modelId="{1114AC63-14DD-4E78-A962-1A6AFA1D6DB2}" type="presParOf" srcId="{F0D45329-A06B-4893-87D1-43A12F1CDE70}" destId="{CD57C46D-09C2-47B5-9500-6A6CA0412DBB}" srcOrd="15" destOrd="0" presId="urn:microsoft.com/office/officeart/2005/8/layout/list1"/>
    <dgm:cxn modelId="{63E186EF-2FC3-4713-9161-A8A41FA770E7}" type="presParOf" srcId="{F0D45329-A06B-4893-87D1-43A12F1CDE70}" destId="{EE95483A-CDFC-48BA-8BC9-883280499232}" srcOrd="16" destOrd="0" presId="urn:microsoft.com/office/officeart/2005/8/layout/list1"/>
    <dgm:cxn modelId="{1537C299-47DE-4B6E-A851-9D6AC2C37083}" type="presParOf" srcId="{EE95483A-CDFC-48BA-8BC9-883280499232}" destId="{6CDA4251-886B-44CE-BDD3-7CCB7AB196F8}" srcOrd="0" destOrd="0" presId="urn:microsoft.com/office/officeart/2005/8/layout/list1"/>
    <dgm:cxn modelId="{90DE6452-DC62-437C-B2D2-C90E35017309}" type="presParOf" srcId="{EE95483A-CDFC-48BA-8BC9-883280499232}" destId="{0EAE877D-0539-4A16-84DD-F06D7B3BD5E0}" srcOrd="1" destOrd="0" presId="urn:microsoft.com/office/officeart/2005/8/layout/list1"/>
    <dgm:cxn modelId="{6761C720-DB53-4B38-AFB5-FEDDBC6EFE39}" type="presParOf" srcId="{F0D45329-A06B-4893-87D1-43A12F1CDE70}" destId="{37B26D54-1A2A-4D66-87C9-600CE64E0E99}" srcOrd="17" destOrd="0" presId="urn:microsoft.com/office/officeart/2005/8/layout/list1"/>
    <dgm:cxn modelId="{22EA1A4E-F352-4393-95B2-B1DF1B499535}" type="presParOf" srcId="{F0D45329-A06B-4893-87D1-43A12F1CDE70}" destId="{5F325AF5-6ADF-4262-AB89-280A9A956B9F}" srcOrd="18" destOrd="0" presId="urn:microsoft.com/office/officeart/2005/8/layout/list1"/>
    <dgm:cxn modelId="{D1ADC850-9A06-4FEA-BFC7-5C870A45995A}" type="presParOf" srcId="{F0D45329-A06B-4893-87D1-43A12F1CDE70}" destId="{82CDC980-3AE3-48A8-8607-C93FDD057207}" srcOrd="19" destOrd="0" presId="urn:microsoft.com/office/officeart/2005/8/layout/list1"/>
    <dgm:cxn modelId="{3A4060A0-5EC1-4A63-A93F-8697B6CC5471}" type="presParOf" srcId="{F0D45329-A06B-4893-87D1-43A12F1CDE70}" destId="{CDEE3054-ED27-4D25-AF7D-5669C5C840D8}" srcOrd="20" destOrd="0" presId="urn:microsoft.com/office/officeart/2005/8/layout/list1"/>
    <dgm:cxn modelId="{6D769112-B986-4E75-B963-FE6CFA4BE7BF}" type="presParOf" srcId="{CDEE3054-ED27-4D25-AF7D-5669C5C840D8}" destId="{67119821-3F18-4FCF-9DD2-0AE39FFE1F27}" srcOrd="0" destOrd="0" presId="urn:microsoft.com/office/officeart/2005/8/layout/list1"/>
    <dgm:cxn modelId="{35133040-9F9D-4A60-AEB0-2BFC9A75FB2B}" type="presParOf" srcId="{CDEE3054-ED27-4D25-AF7D-5669C5C840D8}" destId="{C5AFC576-2DDB-4217-9812-E82C1F472DB7}" srcOrd="1" destOrd="0" presId="urn:microsoft.com/office/officeart/2005/8/layout/list1"/>
    <dgm:cxn modelId="{DCE89488-3746-4AFD-A2BA-E628CCD903FE}" type="presParOf" srcId="{F0D45329-A06B-4893-87D1-43A12F1CDE70}" destId="{96FB368C-2476-44F7-9FEC-416D56B2502B}" srcOrd="21" destOrd="0" presId="urn:microsoft.com/office/officeart/2005/8/layout/list1"/>
    <dgm:cxn modelId="{2F63C4CC-AA55-4E04-98E3-93AB165E3784}" type="presParOf" srcId="{F0D45329-A06B-4893-87D1-43A12F1CDE70}" destId="{99CE103F-DE8D-4007-8EFF-2A9FE5463326}" srcOrd="22" destOrd="0" presId="urn:microsoft.com/office/officeart/2005/8/layout/list1"/>
    <dgm:cxn modelId="{DC496F23-6175-4C90-9816-B0EE0FB4DCE8}" type="presParOf" srcId="{F0D45329-A06B-4893-87D1-43A12F1CDE70}" destId="{0519AFAB-68A3-4999-B4B1-9AE3C68F3E65}" srcOrd="23" destOrd="0" presId="urn:microsoft.com/office/officeart/2005/8/layout/list1"/>
    <dgm:cxn modelId="{98213AC0-BC23-4BF0-8FAD-D9467E1F8C8D}" type="presParOf" srcId="{F0D45329-A06B-4893-87D1-43A12F1CDE70}" destId="{A7632C14-9662-42A6-90C7-68E411FFA05D}" srcOrd="24" destOrd="0" presId="urn:microsoft.com/office/officeart/2005/8/layout/list1"/>
    <dgm:cxn modelId="{BCA4676F-D7D9-484E-B883-16B76C6ED243}" type="presParOf" srcId="{A7632C14-9662-42A6-90C7-68E411FFA05D}" destId="{F4C31E8A-E45C-469D-8816-07DEFD02A68E}" srcOrd="0" destOrd="0" presId="urn:microsoft.com/office/officeart/2005/8/layout/list1"/>
    <dgm:cxn modelId="{999AC4D7-D448-4FA9-8E34-8A305A9B35F3}" type="presParOf" srcId="{A7632C14-9662-42A6-90C7-68E411FFA05D}" destId="{98A00E18-7BFF-48EB-9591-91B7D615CD13}" srcOrd="1" destOrd="0" presId="urn:microsoft.com/office/officeart/2005/8/layout/list1"/>
    <dgm:cxn modelId="{B43C7F1F-B6B1-4859-8956-14EF244B2FBB}" type="presParOf" srcId="{F0D45329-A06B-4893-87D1-43A12F1CDE70}" destId="{B81CF1BD-579D-4794-8238-5C53BC2F8182}" srcOrd="25" destOrd="0" presId="urn:microsoft.com/office/officeart/2005/8/layout/list1"/>
    <dgm:cxn modelId="{C1093095-5D93-4E7A-8FFD-7D37B45A3684}" type="presParOf" srcId="{F0D45329-A06B-4893-87D1-43A12F1CDE70}" destId="{8DEE57EC-E649-4D58-BD18-E91066DAE89B}" srcOrd="26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A56F2-65E9-4E67-B94E-5EBB410B5053}">
      <dsp:nvSpPr>
        <dsp:cNvPr id="0" name=""/>
        <dsp:cNvSpPr/>
      </dsp:nvSpPr>
      <dsp:spPr>
        <a:xfrm>
          <a:off x="82371" y="529177"/>
          <a:ext cx="3295279" cy="1757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F09636-AE39-4D97-9105-74843E56A034}">
      <dsp:nvSpPr>
        <dsp:cNvPr id="0" name=""/>
        <dsp:cNvSpPr/>
      </dsp:nvSpPr>
      <dsp:spPr>
        <a:xfrm>
          <a:off x="578237" y="1000249"/>
          <a:ext cx="3295279" cy="17576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500" kern="1200" dirty="0">
              <a:hlinkClick xmlns:r="http://schemas.openxmlformats.org/officeDocument/2006/relationships" r:id="rId1" action="ppaction://hlinkpres?slideindex=1&amp;slidetitle="/>
            </a:rPr>
            <a:t>教務處</a:t>
          </a:r>
          <a:endParaRPr lang="en-US" sz="6500" kern="1200" dirty="0"/>
        </a:p>
      </dsp:txBody>
      <dsp:txXfrm>
        <a:off x="629716" y="1051728"/>
        <a:ext cx="3192321" cy="1654665"/>
      </dsp:txXfrm>
    </dsp:sp>
    <dsp:sp modelId="{06DF0E83-8F5C-4498-A4DC-D7D062C48CDA}">
      <dsp:nvSpPr>
        <dsp:cNvPr id="0" name=""/>
        <dsp:cNvSpPr/>
      </dsp:nvSpPr>
      <dsp:spPr>
        <a:xfrm>
          <a:off x="4258794" y="604671"/>
          <a:ext cx="3444693" cy="16187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47BCC-F826-4475-9615-6B5F6087DDCA}">
      <dsp:nvSpPr>
        <dsp:cNvPr id="0" name=""/>
        <dsp:cNvSpPr/>
      </dsp:nvSpPr>
      <dsp:spPr>
        <a:xfrm>
          <a:off x="4754659" y="1075744"/>
          <a:ext cx="3444693" cy="16187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6500" kern="1200" dirty="0">
              <a:hlinkClick xmlns:r="http://schemas.openxmlformats.org/officeDocument/2006/relationships" r:id="rId2" action="ppaction://hlinkpres?slideindex=1&amp;slidetitle="/>
            </a:rPr>
            <a:t>輔導室</a:t>
          </a:r>
          <a:endParaRPr lang="en-US" sz="6500" kern="1200" dirty="0"/>
        </a:p>
      </dsp:txBody>
      <dsp:txXfrm>
        <a:off x="4802072" y="1123157"/>
        <a:ext cx="3349867" cy="15239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5F271-1171-46EA-B1A4-736BB9C5D507}">
      <dsp:nvSpPr>
        <dsp:cNvPr id="0" name=""/>
        <dsp:cNvSpPr/>
      </dsp:nvSpPr>
      <dsp:spPr>
        <a:xfrm>
          <a:off x="0" y="1754"/>
          <a:ext cx="31683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566DA-50D2-4884-B15C-303101989A3C}">
      <dsp:nvSpPr>
        <dsp:cNvPr id="0" name=""/>
        <dsp:cNvSpPr/>
      </dsp:nvSpPr>
      <dsp:spPr>
        <a:xfrm>
          <a:off x="0" y="1754"/>
          <a:ext cx="3168351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全班</a:t>
          </a:r>
          <a:r>
            <a:rPr lang="en-US" altLang="zh-TW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25</a:t>
          </a:r>
          <a:r>
            <a:rPr lang="zh-TW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人</a:t>
          </a:r>
          <a:endParaRPr lang="en-US" sz="4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1754"/>
        <a:ext cx="3168351" cy="1196863"/>
      </dsp:txXfrm>
    </dsp:sp>
    <dsp:sp modelId="{5EA50CA9-2AB6-45E1-AEBD-1A434FAC8B56}">
      <dsp:nvSpPr>
        <dsp:cNvPr id="0" name=""/>
        <dsp:cNvSpPr/>
      </dsp:nvSpPr>
      <dsp:spPr>
        <a:xfrm>
          <a:off x="0" y="1198618"/>
          <a:ext cx="316835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FC046-F54B-48EC-846A-3944F5F8E621}">
      <dsp:nvSpPr>
        <dsp:cNvPr id="0" name=""/>
        <dsp:cNvSpPr/>
      </dsp:nvSpPr>
      <dsp:spPr>
        <a:xfrm>
          <a:off x="0" y="1198618"/>
          <a:ext cx="3168351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男生</a:t>
          </a:r>
          <a:r>
            <a:rPr lang="en-US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17</a:t>
          </a:r>
          <a:r>
            <a:rPr lang="zh-TW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人</a:t>
          </a:r>
          <a:endParaRPr lang="en-US" sz="4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1198618"/>
        <a:ext cx="3168351" cy="1196863"/>
      </dsp:txXfrm>
    </dsp:sp>
    <dsp:sp modelId="{FE115940-BEEF-40DD-B8B9-E5120784C6F1}">
      <dsp:nvSpPr>
        <dsp:cNvPr id="0" name=""/>
        <dsp:cNvSpPr/>
      </dsp:nvSpPr>
      <dsp:spPr>
        <a:xfrm>
          <a:off x="0" y="2395481"/>
          <a:ext cx="3168351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56F6E0-B1FE-40FC-A55B-48A5EDE14DE3}">
      <dsp:nvSpPr>
        <dsp:cNvPr id="0" name=""/>
        <dsp:cNvSpPr/>
      </dsp:nvSpPr>
      <dsp:spPr>
        <a:xfrm>
          <a:off x="0" y="2395481"/>
          <a:ext cx="3168351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女生</a:t>
          </a:r>
          <a:r>
            <a:rPr lang="en-US" altLang="zh-TW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8</a:t>
          </a:r>
          <a:r>
            <a:rPr lang="zh-TW" sz="42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人</a:t>
          </a:r>
          <a:endParaRPr lang="en-US" sz="4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2395481"/>
        <a:ext cx="3168351" cy="11968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40F0B-0EED-4CEA-BEE0-F6F317E82EC3}">
      <dsp:nvSpPr>
        <dsp:cNvPr id="0" name=""/>
        <dsp:cNvSpPr/>
      </dsp:nvSpPr>
      <dsp:spPr>
        <a:xfrm>
          <a:off x="0" y="370232"/>
          <a:ext cx="84303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E04C2-9EA3-4AD8-B2BE-9ECD939248C8}">
      <dsp:nvSpPr>
        <dsp:cNvPr id="0" name=""/>
        <dsp:cNvSpPr/>
      </dsp:nvSpPr>
      <dsp:spPr>
        <a:xfrm>
          <a:off x="421518" y="134072"/>
          <a:ext cx="590125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053" tIns="0" rIns="223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每週二、五出作業</a:t>
          </a:r>
          <a:endParaRPr 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4575" y="157129"/>
        <a:ext cx="5855143" cy="426206"/>
      </dsp:txXfrm>
    </dsp:sp>
    <dsp:sp modelId="{70C4D71B-BE9D-43D3-9AA3-225DB5B5C0EC}">
      <dsp:nvSpPr>
        <dsp:cNvPr id="0" name=""/>
        <dsp:cNvSpPr/>
      </dsp:nvSpPr>
      <dsp:spPr>
        <a:xfrm>
          <a:off x="0" y="1095992"/>
          <a:ext cx="84303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172D2C-6B19-4E30-8A10-9D61A04A94F5}">
      <dsp:nvSpPr>
        <dsp:cNvPr id="0" name=""/>
        <dsp:cNvSpPr/>
      </dsp:nvSpPr>
      <dsp:spPr>
        <a:xfrm>
          <a:off x="421518" y="859833"/>
          <a:ext cx="590125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053" tIns="0" rIns="223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標自然段</a:t>
          </a:r>
          <a:endParaRPr 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4575" y="882890"/>
        <a:ext cx="5855143" cy="426206"/>
      </dsp:txXfrm>
    </dsp:sp>
    <dsp:sp modelId="{D800D839-0F3A-4DCF-B076-9B8C0F1B820C}">
      <dsp:nvSpPr>
        <dsp:cNvPr id="0" name=""/>
        <dsp:cNvSpPr/>
      </dsp:nvSpPr>
      <dsp:spPr>
        <a:xfrm>
          <a:off x="0" y="1821752"/>
          <a:ext cx="84303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A969C3-179E-4D36-A937-AA4994D91871}">
      <dsp:nvSpPr>
        <dsp:cNvPr id="0" name=""/>
        <dsp:cNvSpPr/>
      </dsp:nvSpPr>
      <dsp:spPr>
        <a:xfrm>
          <a:off x="421518" y="1585593"/>
          <a:ext cx="590125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053" tIns="0" rIns="223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朗讀一次</a:t>
          </a:r>
          <a:endParaRPr 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4575" y="1608650"/>
        <a:ext cx="5855143" cy="426206"/>
      </dsp:txXfrm>
    </dsp:sp>
    <dsp:sp modelId="{7826F08F-E130-49A7-8360-7E557C17BE4D}">
      <dsp:nvSpPr>
        <dsp:cNvPr id="0" name=""/>
        <dsp:cNvSpPr/>
      </dsp:nvSpPr>
      <dsp:spPr>
        <a:xfrm>
          <a:off x="0" y="2547512"/>
          <a:ext cx="84303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08D9B-A361-41D1-9316-64F3616C792D}">
      <dsp:nvSpPr>
        <dsp:cNvPr id="0" name=""/>
        <dsp:cNvSpPr/>
      </dsp:nvSpPr>
      <dsp:spPr>
        <a:xfrm>
          <a:off x="421518" y="2311352"/>
          <a:ext cx="590125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053" tIns="0" rIns="223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找成語並造複句</a:t>
          </a:r>
          <a:endParaRPr 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4575" y="2334409"/>
        <a:ext cx="5855143" cy="426206"/>
      </dsp:txXfrm>
    </dsp:sp>
    <dsp:sp modelId="{5F325AF5-6ADF-4262-AB89-280A9A956B9F}">
      <dsp:nvSpPr>
        <dsp:cNvPr id="0" name=""/>
        <dsp:cNvSpPr/>
      </dsp:nvSpPr>
      <dsp:spPr>
        <a:xfrm>
          <a:off x="0" y="3273273"/>
          <a:ext cx="84303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AE877D-0539-4A16-84DD-F06D7B3BD5E0}">
      <dsp:nvSpPr>
        <dsp:cNvPr id="0" name=""/>
        <dsp:cNvSpPr/>
      </dsp:nvSpPr>
      <dsp:spPr>
        <a:xfrm>
          <a:off x="421518" y="3037113"/>
          <a:ext cx="590125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053" tIns="0" rIns="223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找句型並造複句</a:t>
          </a:r>
          <a:endParaRPr 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4575" y="3060170"/>
        <a:ext cx="5855143" cy="426206"/>
      </dsp:txXfrm>
    </dsp:sp>
    <dsp:sp modelId="{99CE103F-DE8D-4007-8EFF-2A9FE5463326}">
      <dsp:nvSpPr>
        <dsp:cNvPr id="0" name=""/>
        <dsp:cNvSpPr/>
      </dsp:nvSpPr>
      <dsp:spPr>
        <a:xfrm>
          <a:off x="0" y="3999033"/>
          <a:ext cx="84303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FC576-2DDB-4217-9812-E82C1F472DB7}">
      <dsp:nvSpPr>
        <dsp:cNvPr id="0" name=""/>
        <dsp:cNvSpPr/>
      </dsp:nvSpPr>
      <dsp:spPr>
        <a:xfrm>
          <a:off x="409992" y="3762873"/>
          <a:ext cx="8018805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053" tIns="0" rIns="223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基礎題</a:t>
          </a:r>
          <a:r>
            <a:rPr lang="en-US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擷取訊息、推論分析</a:t>
          </a:r>
          <a:r>
            <a:rPr lang="en-US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：藍色題目</a:t>
          </a:r>
          <a:endParaRPr 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33049" y="3785930"/>
        <a:ext cx="7972691" cy="426206"/>
      </dsp:txXfrm>
    </dsp:sp>
    <dsp:sp modelId="{8DEE57EC-E649-4D58-BD18-E91066DAE89B}">
      <dsp:nvSpPr>
        <dsp:cNvPr id="0" name=""/>
        <dsp:cNvSpPr/>
      </dsp:nvSpPr>
      <dsp:spPr>
        <a:xfrm>
          <a:off x="0" y="4724793"/>
          <a:ext cx="843036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A00E18-7BFF-48EB-9591-91B7D615CD13}">
      <dsp:nvSpPr>
        <dsp:cNvPr id="0" name=""/>
        <dsp:cNvSpPr/>
      </dsp:nvSpPr>
      <dsp:spPr>
        <a:xfrm>
          <a:off x="416990" y="4488633"/>
          <a:ext cx="8013228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053" tIns="0" rIns="2230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挑戰題</a:t>
          </a:r>
          <a:r>
            <a:rPr lang="en-US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詮釋整合、比較評估</a:t>
          </a:r>
          <a:r>
            <a:rPr lang="en-US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sz="3200" b="1" kern="1200">
              <a:latin typeface="微軟正黑體" panose="020B0604030504040204" pitchFamily="34" charset="-120"/>
              <a:ea typeface="微軟正黑體" panose="020B0604030504040204" pitchFamily="34" charset="-120"/>
            </a:rPr>
            <a:t>：綠色題目</a:t>
          </a:r>
          <a:endParaRPr 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0047" y="4511690"/>
        <a:ext cx="7967114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zh-TW" altLang="zh-TW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zh-TW" altLang="zh-TW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zh-TW" altLang="zh-TW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B2B7A8-4870-4B5C-99FF-13D945AA5151}" type="slidenum">
              <a:rPr lang="zh-TW" altLang="zh-TW"/>
              <a:pPr/>
              <a:t>‹#›</a:t>
            </a:fld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271071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499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  <p:sp>
        <p:nvSpPr>
          <p:cNvPr id="8499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C2BFE727-65B9-4F55-82B5-FBC1CA26259F}" type="slidenum">
              <a:rPr lang="zh-TW" altLang="zh-TW"/>
              <a:pPr/>
              <a:t>1</a:t>
            </a:fld>
            <a:endParaRPr lang="zh-TW" altLang="zh-TW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15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337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16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929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17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414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18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683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3736F3EE-58DA-41A3-A1DF-14940CA50EDD}" type="slidenum">
              <a:rPr lang="zh-TW" altLang="zh-TW"/>
              <a:pPr/>
              <a:t>19</a:t>
            </a:fld>
            <a:endParaRPr lang="zh-TW" altLang="zh-TW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A5284B6F-FB6C-4B99-B63D-515F3293D7F3}" type="slidenum">
              <a:rPr lang="zh-TW" altLang="zh-TW"/>
              <a:pPr/>
              <a:t>20</a:t>
            </a:fld>
            <a:endParaRPr lang="zh-TW" altLang="zh-TW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>
              <a:alpha val="99998"/>
            </a:srgbClr>
          </a:solidFill>
          <a:ln>
            <a:headEnd/>
            <a:tailEnd/>
          </a:ln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>
              <a:alpha val="99998"/>
            </a:srgbClr>
          </a:solidFill>
          <a:ln cap="flat">
            <a:solidFill>
              <a:srgbClr val="00000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E7ADACC9-1848-4B4C-98EC-CF0A5C98764E}" type="slidenum">
              <a:rPr lang="zh-TW" altLang="zh-TW"/>
              <a:pPr/>
              <a:t>41</a:t>
            </a:fld>
            <a:endParaRPr lang="zh-TW" altLang="zh-TW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>
            <a:headEnd/>
            <a:tailEnd/>
          </a:ln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E7ADACC9-1848-4B4C-98EC-CF0A5C98764E}" type="slidenum">
              <a:rPr lang="zh-TW" altLang="zh-TW"/>
              <a:pPr/>
              <a:t>42</a:t>
            </a:fld>
            <a:endParaRPr lang="zh-TW" altLang="zh-TW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>
            <a:headEnd/>
            <a:tailEnd/>
          </a:ln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FE2B34E7-B361-4F0B-BCF8-37FF40AE893A}" type="slidenum">
              <a:rPr lang="zh-TW" altLang="zh-TW"/>
              <a:pPr/>
              <a:t>43</a:t>
            </a:fld>
            <a:endParaRPr lang="zh-TW" altLang="zh-TW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7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8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799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9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799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10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770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11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636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12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202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13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80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8A307136-4AC1-4455-A8FA-34B02752CF0C}" type="slidenum">
              <a:rPr lang="zh-TW" altLang="zh-TW"/>
              <a:pPr/>
              <a:t>14</a:t>
            </a:fld>
            <a:endParaRPr lang="zh-TW" altLang="zh-TW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80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C840F1-4B45-437D-AEE0-7F1AF6ACB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7F5488-E277-484F-8B40-B87F64573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46987D-BFC6-4900-9EB8-ADC8582D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7BFD09-D17B-4DA1-B909-DB54E6ECBD25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2A09DA-DBA4-4A9C-9E68-3A1D7F858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4A5489-0A32-4AF1-B25A-65E90CC2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580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143F50-8210-4E74-9733-CB6D7D8C6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FB6BB3-71C8-428F-93DE-B64FD1F86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2610D7-81B0-474A-ADD7-19399882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055F7F-DBA9-48F0-BCB8-D571A0057CFD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D5618C-9FDD-4119-896B-00E69C6B6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B23392-FBC4-405A-B684-AC1AEB5C8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36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D069A9B-BCE4-4CB9-9585-68BC95000B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BC4AA78-B93D-431E-B43F-B6C510B18C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B76DAD-7156-4B7A-BEE1-791D028CB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442C-2E43-4399-BE88-BB333D04484A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0D12D5-B704-49DF-B293-EEFCB199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79245A-7FA5-45B6-A893-26D23D0CF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520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048000" y="441964"/>
            <a:ext cx="32766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字魂20号-石头体" panose="00000500000000000000" pitchFamily="2" charset="-122"/>
                <a:cs typeface="字魂20号-石头体" panose="00000500000000000000" pitchFamily="2" charset="-122"/>
              </a:defRPr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966029" y="3801452"/>
            <a:ext cx="3383973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150" b="1">
                <a:solidFill>
                  <a:schemeClr val="bg1"/>
                </a:solidFill>
                <a:latin typeface="字魂20号-石头体" panose="00000500000000000000" pitchFamily="2" charset="-122"/>
                <a:cs typeface="字魂20号-石头体" panose="00000500000000000000" pitchFamily="2" charset="-122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966029" y="4385337"/>
            <a:ext cx="3383973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0" b="0">
                <a:solidFill>
                  <a:schemeClr val="accent3"/>
                </a:solidFill>
                <a:latin typeface="字魂20号-石头体" panose="00000500000000000000" pitchFamily="2" charset="-122"/>
                <a:cs typeface="字魂20号-石头体" panose="00000500000000000000" pitchFamily="2" charset="-122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981403" y="4817825"/>
            <a:ext cx="336602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080">
                <a:solidFill>
                  <a:schemeClr val="tx1">
                    <a:lumMod val="50000"/>
                    <a:lumOff val="50000"/>
                  </a:schemeClr>
                </a:solidFill>
                <a:latin typeface="字魂20号-石头体" panose="00000500000000000000" pitchFamily="2" charset="-122"/>
                <a:cs typeface="字魂20号-石头体" panose="00000500000000000000" pitchFamily="2" charset="-122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839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66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>
      <p:transition spd="slow" advClick="0" advTm="1000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786E7-7077-4FDA-9521-5DCEC075C63E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2992112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6A116-A00D-402F-879F-5F6DB023ADAB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9120752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C840F1-4B45-437D-AEE0-7F1AF6ACB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7F5488-E277-484F-8B40-B87F64573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46987D-BFC6-4900-9EB8-ADC8582D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00709-B56C-4198-85BC-48A76C364356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2A09DA-DBA4-4A9C-9E68-3A1D7F858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4A5489-0A32-4AF1-B25A-65E90CC2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87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850B8-243D-4228-BE91-426179DB1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E46B92-FDBE-4FB4-82CB-EB236D97D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0D126A-4040-4E0C-8361-1530DED0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DB34-F2DB-4DD7-B49B-126E5580903F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24CE5E-C021-44C7-BC33-78A32AF3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DEB4B1-8C82-49BB-BE79-D1E7DEE0C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13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BD303A-A785-4D9E-96D4-49BEC3697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1150010-3B2A-4620-83E0-8684F4A4B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3C33F3-1740-4F96-B08B-844218CB0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26FF-9F26-4D29-9049-23C321363B73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32C210-0795-4399-9C7F-FEAFD39B3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2D5E3D-5F79-4249-B97E-791A7B9A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99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559A7D-60F4-45A0-BF8F-CC3FDF48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9FF41E-4399-4B5E-8640-C298CAEC0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A2F29EB-D201-4CC6-A3F5-4DD4713CC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9E6235D-815C-4DEB-9508-CDDBF0D59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298F-E3AF-4B9D-87BA-AB029EFA9B7C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C78FE2-E34E-441F-A887-6977B43B5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B07F64-D458-405B-ABE0-A1DFBFF67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2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0ABA8F-7F18-43EB-8DF4-BF0888A10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7BBDFE-E848-409C-9F34-F7E936364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1BAB5AB-F3FB-4EBD-80EE-6F5D64CE7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EEC2ED8-A653-445B-8212-A150861F7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D113051-9886-48F2-B6B3-441F429B07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4FE77D6-683C-40A3-8B39-CDDF6114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480C64-96AC-48EC-8429-DA0B7EE8CA86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820310B-3CC8-48DF-8C78-587D0EFF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E467B77-71FD-4600-95D0-80B0477C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061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D91A924-2034-4479-B451-DD7D05D4E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7BCEC3-953E-46A0-BE9A-BE7946703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1D17DA-DFD7-4040-9945-1ECB36F5C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643691-3A6C-4473-BC91-D62B9296CC6C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ADFCCE-6C89-40F8-B1B9-873AAF526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6028E1-6296-4569-BA30-1FA0E2812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50990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490343-0AA3-41AD-BA9B-607D96619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B72430C-98A3-497A-A52A-722DCA8C4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9C319-6F27-4C78-9637-24767E31BF91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5EBC414-579D-4571-96D0-18E934A0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E9B13D2-3261-4137-8352-26C99EA8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04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D405C3F-7580-4B72-A2C7-14492815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2A5A96-2639-4B89-870A-0B293D18BA2E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4696820-685A-4135-95C4-33259EFC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E68E8F-86A8-4157-AD43-F21F0514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7E62637-31BC-46F9-88D0-BDE76EEA903B}"/>
              </a:ext>
            </a:extLst>
          </p:cNvPr>
          <p:cNvGrpSpPr/>
          <p:nvPr/>
        </p:nvGrpSpPr>
        <p:grpSpPr>
          <a:xfrm>
            <a:off x="159621" y="151103"/>
            <a:ext cx="4412411" cy="635316"/>
            <a:chOff x="1771081" y="-98892"/>
            <a:chExt cx="5883214" cy="635316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28692E8-CC0C-4E6A-9708-5B8831AF66E2}"/>
                </a:ext>
              </a:extLst>
            </p:cNvPr>
            <p:cNvSpPr txBox="1"/>
            <p:nvPr/>
          </p:nvSpPr>
          <p:spPr>
            <a:xfrm flipH="1">
              <a:off x="2795857" y="-98892"/>
              <a:ext cx="3668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400" dirty="0">
                  <a:solidFill>
                    <a:srgbClr val="282425"/>
                  </a:solidFill>
                  <a:latin typeface="+mn-ea"/>
                  <a:ea typeface="+mn-ea"/>
                </a:rPr>
                <a:t>此处添加标题</a:t>
              </a:r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F1E163B-E33A-4027-9B39-B4A8B2E5319D}"/>
                </a:ext>
              </a:extLst>
            </p:cNvPr>
            <p:cNvGrpSpPr/>
            <p:nvPr/>
          </p:nvGrpSpPr>
          <p:grpSpPr>
            <a:xfrm>
              <a:off x="1771081" y="77061"/>
              <a:ext cx="5883214" cy="459363"/>
              <a:chOff x="3128247" y="5228629"/>
              <a:chExt cx="5883214" cy="459363"/>
            </a:xfrm>
          </p:grpSpPr>
          <p:sp>
            <p:nvSpPr>
              <p:cNvPr id="8" name="Freeform 34">
                <a:extLst>
                  <a:ext uri="{FF2B5EF4-FFF2-40B4-BE49-F238E27FC236}">
                    <a16:creationId xmlns:a16="http://schemas.microsoft.com/office/drawing/2014/main" id="{7E672BD5-7801-48CE-82E6-CDE5E48C81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8067" y="5228629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 dirty="0"/>
              </a:p>
            </p:txBody>
          </p:sp>
          <p:sp>
            <p:nvSpPr>
              <p:cNvPr id="9" name="任意多边形 98">
                <a:extLst>
                  <a:ext uri="{FF2B5EF4-FFF2-40B4-BE49-F238E27FC236}">
                    <a16:creationId xmlns:a16="http://schemas.microsoft.com/office/drawing/2014/main" id="{66DCBBBF-1FE6-4149-AE8F-549EDED713F0}"/>
                  </a:ext>
                </a:extLst>
              </p:cNvPr>
              <p:cNvSpPr/>
              <p:nvPr/>
            </p:nvSpPr>
            <p:spPr>
              <a:xfrm>
                <a:off x="3832300" y="5257753"/>
                <a:ext cx="4403334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" fmla="*/ 0 w 6766560"/>
                  <a:gd name="connsiteY0" fmla="*/ 75291 h 398381"/>
                  <a:gd name="connsiteX1" fmla="*/ 4369154 w 6766560"/>
                  <a:gd name="connsiteY1" fmla="*/ 18141 h 398381"/>
                  <a:gd name="connsiteX2" fmla="*/ 4023360 w 6766560"/>
                  <a:gd name="connsiteY2" fmla="*/ 395331 h 398381"/>
                  <a:gd name="connsiteX3" fmla="*/ 6766560 w 6766560"/>
                  <a:gd name="connsiteY3" fmla="*/ 166731 h 398381"/>
                  <a:gd name="connsiteX0" fmla="*/ 0 w 6766560"/>
                  <a:gd name="connsiteY0" fmla="*/ 71354 h 339035"/>
                  <a:gd name="connsiteX1" fmla="*/ 4369154 w 6766560"/>
                  <a:gd name="connsiteY1" fmla="*/ 14204 h 339035"/>
                  <a:gd name="connsiteX2" fmla="*/ 4351696 w 6766560"/>
                  <a:gd name="connsiteY2" fmla="*/ 334244 h 339035"/>
                  <a:gd name="connsiteX3" fmla="*/ 6766560 w 6766560"/>
                  <a:gd name="connsiteY3" fmla="*/ 162794 h 339035"/>
                  <a:gd name="connsiteX0" fmla="*/ 0 w 7194823"/>
                  <a:gd name="connsiteY0" fmla="*/ 71354 h 334304"/>
                  <a:gd name="connsiteX1" fmla="*/ 4369154 w 7194823"/>
                  <a:gd name="connsiteY1" fmla="*/ 14204 h 334304"/>
                  <a:gd name="connsiteX2" fmla="*/ 4351696 w 7194823"/>
                  <a:gd name="connsiteY2" fmla="*/ 334244 h 334304"/>
                  <a:gd name="connsiteX3" fmla="*/ 7194823 w 7194823"/>
                  <a:gd name="connsiteY3" fmla="*/ 37064 h 334304"/>
                  <a:gd name="connsiteX0" fmla="*/ 0 w 7194823"/>
                  <a:gd name="connsiteY0" fmla="*/ 72918 h 358721"/>
                  <a:gd name="connsiteX1" fmla="*/ 4369154 w 7194823"/>
                  <a:gd name="connsiteY1" fmla="*/ 15768 h 358721"/>
                  <a:gd name="connsiteX2" fmla="*/ 4051911 w 7194823"/>
                  <a:gd name="connsiteY2" fmla="*/ 358668 h 358721"/>
                  <a:gd name="connsiteX3" fmla="*/ 7194823 w 7194823"/>
                  <a:gd name="connsiteY3" fmla="*/ 38628 h 358721"/>
                  <a:gd name="connsiteX0" fmla="*/ 0 w 6454042"/>
                  <a:gd name="connsiteY0" fmla="*/ 72918 h 359955"/>
                  <a:gd name="connsiteX1" fmla="*/ 4369154 w 6454042"/>
                  <a:gd name="connsiteY1" fmla="*/ 15768 h 359955"/>
                  <a:gd name="connsiteX2" fmla="*/ 4051911 w 6454042"/>
                  <a:gd name="connsiteY2" fmla="*/ 358668 h 359955"/>
                  <a:gd name="connsiteX3" fmla="*/ 6454042 w 6454042"/>
                  <a:gd name="connsiteY3" fmla="*/ 112769 h 359955"/>
                  <a:gd name="connsiteX0" fmla="*/ 0 w 6454042"/>
                  <a:gd name="connsiteY0" fmla="*/ 62493 h 349247"/>
                  <a:gd name="connsiteX1" fmla="*/ 4122228 w 6454042"/>
                  <a:gd name="connsiteY1" fmla="*/ 17700 h 349247"/>
                  <a:gd name="connsiteX2" fmla="*/ 4051911 w 6454042"/>
                  <a:gd name="connsiteY2" fmla="*/ 348243 h 349247"/>
                  <a:gd name="connsiteX3" fmla="*/ 6454042 w 6454042"/>
                  <a:gd name="connsiteY3" fmla="*/ 102344 h 349247"/>
                  <a:gd name="connsiteX0" fmla="*/ 0 w 4341830"/>
                  <a:gd name="connsiteY0" fmla="*/ 62493 h 348243"/>
                  <a:gd name="connsiteX1" fmla="*/ 4122228 w 4341830"/>
                  <a:gd name="connsiteY1" fmla="*/ 17700 h 348243"/>
                  <a:gd name="connsiteX2" fmla="*/ 4051911 w 4341830"/>
                  <a:gd name="connsiteY2" fmla="*/ 348243 h 348243"/>
                  <a:gd name="connsiteX0" fmla="*/ 0 w 4122228"/>
                  <a:gd name="connsiteY0" fmla="*/ 62493 h 62493"/>
                  <a:gd name="connsiteX1" fmla="*/ 4122228 w 4122228"/>
                  <a:gd name="connsiteY1" fmla="*/ 17700 h 62493"/>
                  <a:gd name="connsiteX0" fmla="*/ 0 w 4122228"/>
                  <a:gd name="connsiteY0" fmla="*/ 44793 h 66159"/>
                  <a:gd name="connsiteX1" fmla="*/ 4122228 w 4122228"/>
                  <a:gd name="connsiteY1" fmla="*/ 0 h 66159"/>
                  <a:gd name="connsiteX0" fmla="*/ 0 w 4245691"/>
                  <a:gd name="connsiteY0" fmla="*/ 156004 h 156004"/>
                  <a:gd name="connsiteX1" fmla="*/ 4245691 w 4245691"/>
                  <a:gd name="connsiteY1" fmla="*/ 0 h 156004"/>
                  <a:gd name="connsiteX0" fmla="*/ 0 w 4245691"/>
                  <a:gd name="connsiteY0" fmla="*/ 156004 h 163985"/>
                  <a:gd name="connsiteX1" fmla="*/ 4245691 w 4245691"/>
                  <a:gd name="connsiteY1" fmla="*/ 0 h 163985"/>
                  <a:gd name="connsiteX0" fmla="*/ 0 w 5449458"/>
                  <a:gd name="connsiteY0" fmla="*/ 143648 h 143648"/>
                  <a:gd name="connsiteX1" fmla="*/ 5449458 w 5449458"/>
                  <a:gd name="connsiteY1" fmla="*/ 0 h 143648"/>
                  <a:gd name="connsiteX0" fmla="*/ 0 w 5449458"/>
                  <a:gd name="connsiteY0" fmla="*/ 143648 h 260913"/>
                  <a:gd name="connsiteX1" fmla="*/ 1990356 w 5449458"/>
                  <a:gd name="connsiteY1" fmla="*/ 260339 h 260913"/>
                  <a:gd name="connsiteX2" fmla="*/ 5449458 w 5449458"/>
                  <a:gd name="connsiteY2" fmla="*/ 0 h 260913"/>
                  <a:gd name="connsiteX0" fmla="*/ 0 w 4693246"/>
                  <a:gd name="connsiteY0" fmla="*/ 169 h 463018"/>
                  <a:gd name="connsiteX1" fmla="*/ 1234144 w 4693246"/>
                  <a:gd name="connsiteY1" fmla="*/ 462849 h 463018"/>
                  <a:gd name="connsiteX2" fmla="*/ 4693246 w 4693246"/>
                  <a:gd name="connsiteY2" fmla="*/ 202510 h 463018"/>
                  <a:gd name="connsiteX0" fmla="*/ 153395 w 4846641"/>
                  <a:gd name="connsiteY0" fmla="*/ 0 h 462988"/>
                  <a:gd name="connsiteX1" fmla="*/ 1387539 w 4846641"/>
                  <a:gd name="connsiteY1" fmla="*/ 462680 h 462988"/>
                  <a:gd name="connsiteX2" fmla="*/ 4846641 w 4846641"/>
                  <a:gd name="connsiteY2" fmla="*/ 202341 h 462988"/>
                  <a:gd name="connsiteX0" fmla="*/ 212160 w 4457851"/>
                  <a:gd name="connsiteY0" fmla="*/ 0 h 462988"/>
                  <a:gd name="connsiteX1" fmla="*/ 998749 w 4457851"/>
                  <a:gd name="connsiteY1" fmla="*/ 462680 h 462988"/>
                  <a:gd name="connsiteX2" fmla="*/ 4457851 w 4457851"/>
                  <a:gd name="connsiteY2" fmla="*/ 202341 h 462988"/>
                  <a:gd name="connsiteX0" fmla="*/ 238795 w 4484486"/>
                  <a:gd name="connsiteY0" fmla="*/ 0 h 462868"/>
                  <a:gd name="connsiteX1" fmla="*/ 1025384 w 4484486"/>
                  <a:gd name="connsiteY1" fmla="*/ 462680 h 462868"/>
                  <a:gd name="connsiteX2" fmla="*/ 4484486 w 4484486"/>
                  <a:gd name="connsiteY2" fmla="*/ 202341 h 462868"/>
                  <a:gd name="connsiteX0" fmla="*/ 410770 w 4656461"/>
                  <a:gd name="connsiteY0" fmla="*/ 0 h 425815"/>
                  <a:gd name="connsiteX1" fmla="*/ 595476 w 4656461"/>
                  <a:gd name="connsiteY1" fmla="*/ 425610 h 425815"/>
                  <a:gd name="connsiteX2" fmla="*/ 4656461 w 4656461"/>
                  <a:gd name="connsiteY2" fmla="*/ 202341 h 425815"/>
                  <a:gd name="connsiteX0" fmla="*/ 410770 w 4656461"/>
                  <a:gd name="connsiteY0" fmla="*/ 0 h 364069"/>
                  <a:gd name="connsiteX1" fmla="*/ 595476 w 4656461"/>
                  <a:gd name="connsiteY1" fmla="*/ 363827 h 364069"/>
                  <a:gd name="connsiteX2" fmla="*/ 4656461 w 4656461"/>
                  <a:gd name="connsiteY2" fmla="*/ 202341 h 364069"/>
                  <a:gd name="connsiteX0" fmla="*/ 558636 w 4511100"/>
                  <a:gd name="connsiteY0" fmla="*/ 0 h 388767"/>
                  <a:gd name="connsiteX1" fmla="*/ 450115 w 4511100"/>
                  <a:gd name="connsiteY1" fmla="*/ 388541 h 388767"/>
                  <a:gd name="connsiteX2" fmla="*/ 4511100 w 4511100"/>
                  <a:gd name="connsiteY2" fmla="*/ 227055 h 388767"/>
                  <a:gd name="connsiteX0" fmla="*/ 445007 w 4613533"/>
                  <a:gd name="connsiteY0" fmla="*/ 0 h 413467"/>
                  <a:gd name="connsiteX1" fmla="*/ 552548 w 4613533"/>
                  <a:gd name="connsiteY1" fmla="*/ 413255 h 413467"/>
                  <a:gd name="connsiteX2" fmla="*/ 4613533 w 4613533"/>
                  <a:gd name="connsiteY2" fmla="*/ 251769 h 413467"/>
                  <a:gd name="connsiteX0" fmla="*/ 437894 w 4606420"/>
                  <a:gd name="connsiteY0" fmla="*/ 0 h 351722"/>
                  <a:gd name="connsiteX1" fmla="*/ 560868 w 4606420"/>
                  <a:gd name="connsiteY1" fmla="*/ 351471 h 351722"/>
                  <a:gd name="connsiteX2" fmla="*/ 4606420 w 4606420"/>
                  <a:gd name="connsiteY2" fmla="*/ 251769 h 351722"/>
                  <a:gd name="connsiteX0" fmla="*/ 424068 w 4592594"/>
                  <a:gd name="connsiteY0" fmla="*/ 0 h 401116"/>
                  <a:gd name="connsiteX1" fmla="*/ 577907 w 4592594"/>
                  <a:gd name="connsiteY1" fmla="*/ 400898 h 401116"/>
                  <a:gd name="connsiteX2" fmla="*/ 4592594 w 4592594"/>
                  <a:gd name="connsiteY2" fmla="*/ 251769 h 401116"/>
                  <a:gd name="connsiteX0" fmla="*/ 424068 w 4592594"/>
                  <a:gd name="connsiteY0" fmla="*/ 0 h 401116"/>
                  <a:gd name="connsiteX1" fmla="*/ 577907 w 4592594"/>
                  <a:gd name="connsiteY1" fmla="*/ 400898 h 401116"/>
                  <a:gd name="connsiteX2" fmla="*/ 4592594 w 4592594"/>
                  <a:gd name="connsiteY2" fmla="*/ 338266 h 401116"/>
                  <a:gd name="connsiteX0" fmla="*/ 391353 w 4638179"/>
                  <a:gd name="connsiteY0" fmla="*/ 0 h 401116"/>
                  <a:gd name="connsiteX1" fmla="*/ 623492 w 4638179"/>
                  <a:gd name="connsiteY1" fmla="*/ 400898 h 401116"/>
                  <a:gd name="connsiteX2" fmla="*/ 4638179 w 4638179"/>
                  <a:gd name="connsiteY2" fmla="*/ 338266 h 401116"/>
                  <a:gd name="connsiteX0" fmla="*/ 391353 w 4904398"/>
                  <a:gd name="connsiteY0" fmla="*/ 0 h 401116"/>
                  <a:gd name="connsiteX1" fmla="*/ 623492 w 4904398"/>
                  <a:gd name="connsiteY1" fmla="*/ 400898 h 401116"/>
                  <a:gd name="connsiteX2" fmla="*/ 4904398 w 4904398"/>
                  <a:gd name="connsiteY2" fmla="*/ 322224 h 401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/>
              </a:p>
            </p:txBody>
          </p:sp>
          <p:sp>
            <p:nvSpPr>
              <p:cNvPr id="10" name="任意多边形 99">
                <a:extLst>
                  <a:ext uri="{FF2B5EF4-FFF2-40B4-BE49-F238E27FC236}">
                    <a16:creationId xmlns:a16="http://schemas.microsoft.com/office/drawing/2014/main" id="{F3D3B1F0-6B3E-498B-AE49-077AC4B3A578}"/>
                  </a:ext>
                </a:extLst>
              </p:cNvPr>
              <p:cNvSpPr/>
              <p:nvPr/>
            </p:nvSpPr>
            <p:spPr>
              <a:xfrm>
                <a:off x="3128247" y="5286875"/>
                <a:ext cx="988875" cy="401117"/>
              </a:xfrm>
              <a:custGeom>
                <a:avLst/>
                <a:gdLst>
                  <a:gd name="connsiteX0" fmla="*/ 755361 w 755361"/>
                  <a:gd name="connsiteY0" fmla="*/ 383586 h 416878"/>
                  <a:gd name="connsiteX1" fmla="*/ 1599 w 755361"/>
                  <a:gd name="connsiteY1" fmla="*/ 383586 h 416878"/>
                  <a:gd name="connsiteX2" fmla="*/ 557653 w 755361"/>
                  <a:gd name="connsiteY2" fmla="*/ 37597 h 416878"/>
                  <a:gd name="connsiteX3" fmla="*/ 619437 w 755361"/>
                  <a:gd name="connsiteY3" fmla="*/ 25240 h 416878"/>
                  <a:gd name="connsiteX0" fmla="*/ 754492 w 754492"/>
                  <a:gd name="connsiteY0" fmla="*/ 358346 h 392510"/>
                  <a:gd name="connsiteX1" fmla="*/ 730 w 754492"/>
                  <a:gd name="connsiteY1" fmla="*/ 358346 h 392510"/>
                  <a:gd name="connsiteX2" fmla="*/ 618568 w 754492"/>
                  <a:gd name="connsiteY2" fmla="*/ 0 h 392510"/>
                  <a:gd name="connsiteX0" fmla="*/ 1458409 w 1458409"/>
                  <a:gd name="connsiteY0" fmla="*/ 358346 h 379568"/>
                  <a:gd name="connsiteX1" fmla="*/ 312 w 1458409"/>
                  <a:gd name="connsiteY1" fmla="*/ 333633 h 379568"/>
                  <a:gd name="connsiteX2" fmla="*/ 1322485 w 1458409"/>
                  <a:gd name="connsiteY2" fmla="*/ 0 h 379568"/>
                  <a:gd name="connsiteX0" fmla="*/ 1483885 w 1483885"/>
                  <a:gd name="connsiteY0" fmla="*/ 457200 h 484234"/>
                  <a:gd name="connsiteX1" fmla="*/ 25788 w 1483885"/>
                  <a:gd name="connsiteY1" fmla="*/ 432487 h 484234"/>
                  <a:gd name="connsiteX2" fmla="*/ 569485 w 1483885"/>
                  <a:gd name="connsiteY2" fmla="*/ 0 h 484234"/>
                  <a:gd name="connsiteX0" fmla="*/ 1475175 w 1475175"/>
                  <a:gd name="connsiteY0" fmla="*/ 469557 h 497359"/>
                  <a:gd name="connsiteX1" fmla="*/ 17078 w 1475175"/>
                  <a:gd name="connsiteY1" fmla="*/ 444844 h 497359"/>
                  <a:gd name="connsiteX2" fmla="*/ 684342 w 1475175"/>
                  <a:gd name="connsiteY2" fmla="*/ 0 h 497359"/>
                  <a:gd name="connsiteX0" fmla="*/ 1482176 w 1482176"/>
                  <a:gd name="connsiteY0" fmla="*/ 469557 h 497359"/>
                  <a:gd name="connsiteX1" fmla="*/ 24079 w 1482176"/>
                  <a:gd name="connsiteY1" fmla="*/ 444844 h 497359"/>
                  <a:gd name="connsiteX2" fmla="*/ 691343 w 1482176"/>
                  <a:gd name="connsiteY2" fmla="*/ 0 h 497359"/>
                  <a:gd name="connsiteX0" fmla="*/ 1496003 w 1496003"/>
                  <a:gd name="connsiteY0" fmla="*/ 383060 h 405670"/>
                  <a:gd name="connsiteX1" fmla="*/ 37906 w 1496003"/>
                  <a:gd name="connsiteY1" fmla="*/ 358347 h 405670"/>
                  <a:gd name="connsiteX2" fmla="*/ 581603 w 1496003"/>
                  <a:gd name="connsiteY2" fmla="*/ 0 h 405670"/>
                  <a:gd name="connsiteX0" fmla="*/ 1498863 w 1498863"/>
                  <a:gd name="connsiteY0" fmla="*/ 383060 h 405670"/>
                  <a:gd name="connsiteX1" fmla="*/ 40766 w 1498863"/>
                  <a:gd name="connsiteY1" fmla="*/ 358347 h 405670"/>
                  <a:gd name="connsiteX2" fmla="*/ 584463 w 1498863"/>
                  <a:gd name="connsiteY2" fmla="*/ 0 h 405670"/>
                  <a:gd name="connsiteX0" fmla="*/ 1473706 w 1473706"/>
                  <a:gd name="connsiteY0" fmla="*/ 383060 h 440354"/>
                  <a:gd name="connsiteX1" fmla="*/ 15609 w 1473706"/>
                  <a:gd name="connsiteY1" fmla="*/ 358347 h 440354"/>
                  <a:gd name="connsiteX2" fmla="*/ 559306 w 1473706"/>
                  <a:gd name="connsiteY2" fmla="*/ 0 h 440354"/>
                  <a:gd name="connsiteX0" fmla="*/ 1682620 w 1682620"/>
                  <a:gd name="connsiteY0" fmla="*/ 383060 h 405670"/>
                  <a:gd name="connsiteX1" fmla="*/ 51528 w 1682620"/>
                  <a:gd name="connsiteY1" fmla="*/ 358347 h 405670"/>
                  <a:gd name="connsiteX2" fmla="*/ 595225 w 1682620"/>
                  <a:gd name="connsiteY2" fmla="*/ 0 h 405670"/>
                  <a:gd name="connsiteX0" fmla="*/ 1653020 w 1653020"/>
                  <a:gd name="connsiteY0" fmla="*/ 320540 h 339742"/>
                  <a:gd name="connsiteX1" fmla="*/ 21928 w 1653020"/>
                  <a:gd name="connsiteY1" fmla="*/ 295827 h 339742"/>
                  <a:gd name="connsiteX2" fmla="*/ 825980 w 1653020"/>
                  <a:gd name="connsiteY2" fmla="*/ 0 h 339742"/>
                  <a:gd name="connsiteX0" fmla="*/ 1717144 w 1717144"/>
                  <a:gd name="connsiteY0" fmla="*/ 381397 h 403200"/>
                  <a:gd name="connsiteX1" fmla="*/ 86052 w 1717144"/>
                  <a:gd name="connsiteY1" fmla="*/ 356684 h 403200"/>
                  <a:gd name="connsiteX2" fmla="*/ 296123 w 1717144"/>
                  <a:gd name="connsiteY2" fmla="*/ 12588 h 403200"/>
                  <a:gd name="connsiteX3" fmla="*/ 890104 w 1717144"/>
                  <a:gd name="connsiteY3" fmla="*/ 60857 h 403200"/>
                  <a:gd name="connsiteX0" fmla="*/ 1717144 w 1717144"/>
                  <a:gd name="connsiteY0" fmla="*/ 376649 h 398452"/>
                  <a:gd name="connsiteX1" fmla="*/ 86052 w 1717144"/>
                  <a:gd name="connsiteY1" fmla="*/ 351936 h 398452"/>
                  <a:gd name="connsiteX2" fmla="*/ 296123 w 1717144"/>
                  <a:gd name="connsiteY2" fmla="*/ 7840 h 398452"/>
                  <a:gd name="connsiteX3" fmla="*/ 651445 w 1717144"/>
                  <a:gd name="connsiteY3" fmla="*/ 143636 h 398452"/>
                  <a:gd name="connsiteX0" fmla="*/ 1717144 w 1717144"/>
                  <a:gd name="connsiteY0" fmla="*/ 384043 h 405846"/>
                  <a:gd name="connsiteX1" fmla="*/ 86052 w 1717144"/>
                  <a:gd name="connsiteY1" fmla="*/ 359330 h 405846"/>
                  <a:gd name="connsiteX2" fmla="*/ 296123 w 1717144"/>
                  <a:gd name="connsiteY2" fmla="*/ 15234 h 405846"/>
                  <a:gd name="connsiteX3" fmla="*/ 1237241 w 1717144"/>
                  <a:gd name="connsiteY3" fmla="*/ 38495 h 405846"/>
                  <a:gd name="connsiteX0" fmla="*/ 1717144 w 1717144"/>
                  <a:gd name="connsiteY0" fmla="*/ 377444 h 399247"/>
                  <a:gd name="connsiteX1" fmla="*/ 86052 w 1717144"/>
                  <a:gd name="connsiteY1" fmla="*/ 352731 h 399247"/>
                  <a:gd name="connsiteX2" fmla="*/ 296123 w 1717144"/>
                  <a:gd name="connsiteY2" fmla="*/ 8635 h 399247"/>
                  <a:gd name="connsiteX3" fmla="*/ 1237241 w 1717144"/>
                  <a:gd name="connsiteY3" fmla="*/ 31896 h 399247"/>
                  <a:gd name="connsiteX0" fmla="*/ 1717144 w 1717144"/>
                  <a:gd name="connsiteY0" fmla="*/ 416694 h 438497"/>
                  <a:gd name="connsiteX1" fmla="*/ 86052 w 1717144"/>
                  <a:gd name="connsiteY1" fmla="*/ 391981 h 438497"/>
                  <a:gd name="connsiteX2" fmla="*/ 296123 w 1717144"/>
                  <a:gd name="connsiteY2" fmla="*/ 47885 h 438497"/>
                  <a:gd name="connsiteX3" fmla="*/ 1237241 w 1717144"/>
                  <a:gd name="connsiteY3" fmla="*/ 71146 h 438497"/>
                  <a:gd name="connsiteX0" fmla="*/ 1717144 w 1717144"/>
                  <a:gd name="connsiteY0" fmla="*/ 385519 h 407322"/>
                  <a:gd name="connsiteX1" fmla="*/ 86052 w 1717144"/>
                  <a:gd name="connsiteY1" fmla="*/ 360806 h 407322"/>
                  <a:gd name="connsiteX2" fmla="*/ 296123 w 1717144"/>
                  <a:gd name="connsiteY2" fmla="*/ 16710 h 407322"/>
                  <a:gd name="connsiteX3" fmla="*/ 751724 w 1717144"/>
                  <a:gd name="connsiteY3" fmla="*/ 141722 h 407322"/>
                  <a:gd name="connsiteX0" fmla="*/ 1717144 w 1717144"/>
                  <a:gd name="connsiteY0" fmla="*/ 385132 h 406935"/>
                  <a:gd name="connsiteX1" fmla="*/ 86052 w 1717144"/>
                  <a:gd name="connsiteY1" fmla="*/ 360419 h 406935"/>
                  <a:gd name="connsiteX2" fmla="*/ 296123 w 1717144"/>
                  <a:gd name="connsiteY2" fmla="*/ 16323 h 406935"/>
                  <a:gd name="connsiteX3" fmla="*/ 751724 w 1717144"/>
                  <a:gd name="connsiteY3" fmla="*/ 141335 h 406935"/>
                  <a:gd name="connsiteX0" fmla="*/ 1717144 w 1717144"/>
                  <a:gd name="connsiteY0" fmla="*/ 402465 h 424268"/>
                  <a:gd name="connsiteX1" fmla="*/ 86052 w 1717144"/>
                  <a:gd name="connsiteY1" fmla="*/ 377752 h 424268"/>
                  <a:gd name="connsiteX2" fmla="*/ 296123 w 1717144"/>
                  <a:gd name="connsiteY2" fmla="*/ 33656 h 424268"/>
                  <a:gd name="connsiteX3" fmla="*/ 751724 w 1717144"/>
                  <a:gd name="connsiteY3" fmla="*/ 158668 h 424268"/>
                  <a:gd name="connsiteX0" fmla="*/ 1703068 w 1703068"/>
                  <a:gd name="connsiteY0" fmla="*/ 402465 h 433569"/>
                  <a:gd name="connsiteX1" fmla="*/ 71976 w 1703068"/>
                  <a:gd name="connsiteY1" fmla="*/ 377752 h 433569"/>
                  <a:gd name="connsiteX2" fmla="*/ 282047 w 1703068"/>
                  <a:gd name="connsiteY2" fmla="*/ 33656 h 433569"/>
                  <a:gd name="connsiteX3" fmla="*/ 737648 w 1703068"/>
                  <a:gd name="connsiteY3" fmla="*/ 158668 h 433569"/>
                  <a:gd name="connsiteX0" fmla="*/ 1703068 w 1703068"/>
                  <a:gd name="connsiteY0" fmla="*/ 402465 h 433569"/>
                  <a:gd name="connsiteX1" fmla="*/ 71976 w 1703068"/>
                  <a:gd name="connsiteY1" fmla="*/ 377752 h 433569"/>
                  <a:gd name="connsiteX2" fmla="*/ 282047 w 1703068"/>
                  <a:gd name="connsiteY2" fmla="*/ 33656 h 433569"/>
                  <a:gd name="connsiteX3" fmla="*/ 737648 w 1703068"/>
                  <a:gd name="connsiteY3" fmla="*/ 158668 h 433569"/>
                  <a:gd name="connsiteX0" fmla="*/ 1736283 w 1736283"/>
                  <a:gd name="connsiteY0" fmla="*/ 399831 h 421458"/>
                  <a:gd name="connsiteX1" fmla="*/ 105191 w 1736283"/>
                  <a:gd name="connsiteY1" fmla="*/ 375118 h 421458"/>
                  <a:gd name="connsiteX2" fmla="*/ 243539 w 1736283"/>
                  <a:gd name="connsiteY2" fmla="*/ 34201 h 421458"/>
                  <a:gd name="connsiteX3" fmla="*/ 770863 w 1736283"/>
                  <a:gd name="connsiteY3" fmla="*/ 156034 h 421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6283" h="421458">
                    <a:moveTo>
                      <a:pt x="1736283" y="399831"/>
                    </a:moveTo>
                    <a:cubicBezTo>
                      <a:pt x="1375877" y="428663"/>
                      <a:pt x="353982" y="436056"/>
                      <a:pt x="105191" y="375118"/>
                    </a:cubicBezTo>
                    <a:cubicBezTo>
                      <a:pt x="-143600" y="314180"/>
                      <a:pt x="109530" y="83505"/>
                      <a:pt x="243539" y="34201"/>
                    </a:cubicBezTo>
                    <a:cubicBezTo>
                      <a:pt x="438239" y="-56438"/>
                      <a:pt x="1137030" y="50085"/>
                      <a:pt x="770863" y="156034"/>
                    </a:cubicBezTo>
                  </a:path>
                </a:pathLst>
              </a:custGeom>
              <a:noFill/>
              <a:ln w="25400" cap="rnd">
                <a:solidFill>
                  <a:schemeClr val="tx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804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93EB02-547A-4DE5-BEAA-F53749DE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2BEEC2-8F06-458A-AEAC-2C1121685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81C03D0-E2F2-48A8-AC7F-E030426B1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A191DE-2852-417E-BCE1-CD27F2D9B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3580-7B72-416C-BC4F-B123AB001767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9C0252-C5DF-452B-B23C-7E36D60F3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785284-3DA9-499F-A952-A4F16E11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94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64D517-A3EE-4466-B14C-5AC531D25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CBB675A-71CB-4886-81AB-0EA50E7EA5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85F4C5F-2E3E-4CB4-8715-6FCE47B00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18B950-C51F-4765-9EBF-79ABDFDC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9C33-907E-4AD7-8DE9-15C8521DC097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3C22C3D-824B-47B3-B6F1-FB6316E7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380B64-ED4F-4967-ACD7-2B7CBE0BE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45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143F50-8210-4E74-9733-CB6D7D8C6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FB6BB3-71C8-428F-93DE-B64FD1F86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2610D7-81B0-474A-ADD7-19399882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76365-E821-4EE0-9BBF-64123B0757CD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D5618C-9FDD-4119-896B-00E69C6B6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B23392-FBC4-405A-B684-AC1AEB5C8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77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D91A924-2034-4479-B451-DD7D05D4E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7BCEC3-953E-46A0-BE9A-BE7946703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1D17DA-DFD7-4040-9945-1ECB36F5C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A23B-166B-4292-98C7-342D3488471B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ADFCCE-6C89-40F8-B1B9-873AAF526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6028E1-6296-4569-BA30-1FA0E2812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71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F60CA-5EFE-478D-BF22-DE2C20DBC53B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85057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6863E-521F-49FB-8ED8-D4869B27BED8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3317795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8D87A-5F35-4764-8937-47B230C1B900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8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E17C-A781-41BD-A341-31910BA8D93B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22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C7FA-D177-4AE7-A44D-CE3A5CCF547A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599991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D454A-8A63-43C6-9775-C4755AC9F7CD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451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7F168-2233-4981-8438-4BD9758F27E4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26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F7B96F-DF5D-421A-B546-ACF29C377225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693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F1435-8154-4BAF-AAC9-AF2B3869B5B5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17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A30C56-8296-46A3-9A3C-C3C069FC3ED4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981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0076-ECA1-40DC-A3A6-142801D21CB3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15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0E48-187B-4FFC-BB00-5613EE9D3097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06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C529-1721-425F-A5B5-7E7EA17A5407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19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B717AB-5390-4D9E-81E7-469E3A07D03A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305637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93770-274A-4829-8F81-1CA24828F8E2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52884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31DCF-2AAE-4250-B81C-C828ECAEE996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348976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731B6-C6C1-407B-9110-6536E3ACD6D5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60052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2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8C4A54-0EBF-450C-B43B-FE98381448B0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89531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EA847F-3AE0-4868-9128-AA7694BBF13A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088319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711"/>
            <a:ext cx="7886700" cy="1500188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405064-BD3D-4198-BF1E-41B749056DCF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10691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619AB6-104A-4CFC-AF4D-F1EB49E1817C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94391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6"/>
            <a:ext cx="3867150" cy="825698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619"/>
            <a:ext cx="3867150" cy="3680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201" y="1681852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201" y="2507619"/>
            <a:ext cx="3886201" cy="3680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38A6C6-4CA1-4F90-9DD4-4919C5F4D75B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70325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DE759E-083F-439A-8DFB-041A6E80F40D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5375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08E9E8-67FC-4D40-8C9E-B724FE234B8C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7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57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1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7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B1ED28-2FDB-4C7A-A5F7-BCE7D32243A0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543684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7"/>
            <a:ext cx="2948940" cy="1600201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1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1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AD4D42-22AF-4EE9-A507-3A2A4C5F94B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2609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B006-81D9-4882-A4B7-862262362BFD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64331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B263CF-8B90-49EB-BAD0-63A6F2643C89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51969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4" y="360419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6844DF-BF41-4E36-AF0C-69C9F846D5C5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38987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AD2C3-BC13-4869-83F0-2F21D727979B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065260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9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4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372CF0-E840-4124-8A4B-F2A01E13846E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081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2"/>
            <a:ext cx="7797662" cy="115814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3816536" cy="3311188"/>
          </a:xfrm>
        </p:spPr>
        <p:txBody>
          <a:bodyPr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80" y="2063396"/>
            <a:ext cx="3814904" cy="3311188"/>
          </a:xfrm>
        </p:spPr>
        <p:txBody>
          <a:bodyPr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A35C8E-36CC-4073-8BB0-67CCFD5380BC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238066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BAF538-47A1-4350-9968-3245BEC84E6D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3"/>
          </p:nvPr>
        </p:nvSpPr>
        <p:spPr>
          <a:xfrm>
            <a:off x="1056213" y="1847272"/>
            <a:ext cx="1983053" cy="1955772"/>
          </a:xfrm>
          <a:custGeom>
            <a:avLst/>
            <a:gdLst>
              <a:gd name="connsiteX0" fmla="*/ 0 w 2644070"/>
              <a:gd name="connsiteY0" fmla="*/ 0 h 1955772"/>
              <a:gd name="connsiteX1" fmla="*/ 2644070 w 2644070"/>
              <a:gd name="connsiteY1" fmla="*/ 0 h 1955772"/>
              <a:gd name="connsiteX2" fmla="*/ 2644070 w 2644070"/>
              <a:gd name="connsiteY2" fmla="*/ 1955772 h 1955772"/>
              <a:gd name="connsiteX3" fmla="*/ 0 w 2644070"/>
              <a:gd name="connsiteY3" fmla="*/ 1955772 h 195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0" h="1955772">
                <a:moveTo>
                  <a:pt x="0" y="0"/>
                </a:moveTo>
                <a:lnTo>
                  <a:pt x="2644070" y="0"/>
                </a:lnTo>
                <a:lnTo>
                  <a:pt x="2644070" y="1955772"/>
                </a:lnTo>
                <a:lnTo>
                  <a:pt x="0" y="1955772"/>
                </a:lnTo>
                <a:close/>
              </a:path>
            </a:pathLst>
          </a:cu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4"/>
          </p:nvPr>
        </p:nvSpPr>
        <p:spPr>
          <a:xfrm>
            <a:off x="3169687" y="4100945"/>
            <a:ext cx="1983053" cy="1955772"/>
          </a:xfrm>
          <a:custGeom>
            <a:avLst/>
            <a:gdLst>
              <a:gd name="connsiteX0" fmla="*/ 0 w 2644070"/>
              <a:gd name="connsiteY0" fmla="*/ 0 h 1955772"/>
              <a:gd name="connsiteX1" fmla="*/ 2644070 w 2644070"/>
              <a:gd name="connsiteY1" fmla="*/ 0 h 1955772"/>
              <a:gd name="connsiteX2" fmla="*/ 2644070 w 2644070"/>
              <a:gd name="connsiteY2" fmla="*/ 1955772 h 1955772"/>
              <a:gd name="connsiteX3" fmla="*/ 0 w 2644070"/>
              <a:gd name="connsiteY3" fmla="*/ 1955772 h 195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0" h="1955772">
                <a:moveTo>
                  <a:pt x="0" y="0"/>
                </a:moveTo>
                <a:lnTo>
                  <a:pt x="2644070" y="0"/>
                </a:lnTo>
                <a:lnTo>
                  <a:pt x="2644070" y="1955772"/>
                </a:lnTo>
                <a:lnTo>
                  <a:pt x="0" y="1955772"/>
                </a:lnTo>
                <a:close/>
              </a:path>
            </a:pathLst>
          </a:cu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60AAE0-3D00-440A-BB49-C6989637DD04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4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>
                <a:latin typeface="+mn-ea"/>
                <a:ea typeface="+mn-ea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6" y="597924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4" y="6375680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85361CB-3933-43FF-8FEB-B6B15583165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80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6" y="6375680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63037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+mn-ea"/>
                <a:ea typeface="+mn-ea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263632-ABE0-4A90-8D55-784F868DFA31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59013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89" y="381023"/>
            <a:ext cx="7629525" cy="149351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8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8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94B9BD-30C2-41B6-BE13-FD9659D631E0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9986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F6F7-3376-401B-8224-1C2E93745E4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89967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2"/>
            <a:ext cx="7797662" cy="115814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3816536" cy="3311188"/>
          </a:xfrm>
        </p:spPr>
        <p:txBody>
          <a:bodyPr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80" y="2063396"/>
            <a:ext cx="3814904" cy="3311188"/>
          </a:xfrm>
        </p:spPr>
        <p:txBody>
          <a:bodyPr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B869D8-09C8-4129-A03F-79289319F9B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81337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22678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7565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5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85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6233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6812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24183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24686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454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9640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4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12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F84BA-F5F5-4A45-8D92-CA00DC6EBF5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2985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4680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4710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886219"/>
      </p:ext>
    </p:extLst>
  </p:cSld>
  <p:clrMapOvr>
    <a:masterClrMapping/>
  </p:clrMapOvr>
  <p:hf hdr="0" ftr="0" dt="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3439929"/>
      </p:ext>
    </p:extLst>
  </p:cSld>
  <p:clrMapOvr>
    <a:masterClrMapping/>
  </p:clrMapOvr>
  <p:hf hdr="0" ftr="0" dt="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5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76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3223396"/>
      </p:ext>
    </p:extLst>
  </p:cSld>
  <p:clrMapOvr>
    <a:masterClrMapping/>
  </p:clrMapOvr>
  <p:hf hdr="0" ftr="0" dt="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9200812"/>
      </p:ext>
    </p:extLst>
  </p:cSld>
  <p:clrMapOvr>
    <a:masterClrMapping/>
  </p:clrMapOvr>
  <p:hf hdr="0" ftr="0" dt="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3189035"/>
      </p:ext>
    </p:extLst>
  </p:cSld>
  <p:clrMapOvr>
    <a:masterClrMapping/>
  </p:clrMapOvr>
  <p:hf hdr="0" ftr="0" dt="0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7789947"/>
      </p:ext>
    </p:extLst>
  </p:cSld>
  <p:clrMapOvr>
    <a:masterClrMapping/>
  </p:clrMapOvr>
  <p:hf hdr="0" ftr="0" dt="0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BAF538-47A1-4350-9968-3245BEC84E6D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56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1669019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EC5-D543-48B3-BC04-813461D2B076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6329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9741813"/>
      </p:ext>
    </p:extLst>
  </p:cSld>
  <p:clrMapOvr>
    <a:masterClrMapping/>
  </p:clrMapOvr>
  <p:hf hdr="0" ftr="0" dt="0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11397"/>
      </p:ext>
    </p:extLst>
  </p:cSld>
  <p:clrMapOvr>
    <a:masterClrMapping/>
  </p:clrMapOvr>
  <p:hf hdr="0" ftr="0" dt="0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4094001"/>
      </p:ext>
    </p:extLst>
  </p:cSld>
  <p:clrMapOvr>
    <a:masterClrMapping/>
  </p:clrMapOvr>
  <p:hf hdr="0" ftr="0" dt="0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3F5739-B5C8-4B08-9544-791BD1FEC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472C949-848A-4E35-BCE5-882E700AE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D80F13-479C-4B99-94D5-650F62D2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F09128-CFF2-4ECF-9D21-7E5DC1D02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DFAA18-71C3-414D-8E4A-196E62C26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7690436"/>
      </p:ext>
    </p:extLst>
  </p:cSld>
  <p:clrMapOvr>
    <a:masterClrMapping/>
  </p:clrMapOvr>
  <p:hf hdr="0" ftr="0" dt="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9878A2-9006-436D-B088-1F6BC4159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0F4471-A0F8-4E7F-BBAF-BE4821E89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29AFEF-46E7-4554-8077-476FB04A6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E9FE5F-4E0C-4505-9B1F-9C17DA8A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A50797-1DF2-4C79-A2DD-16D464B46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7557191"/>
      </p:ext>
    </p:extLst>
  </p:cSld>
  <p:clrMapOvr>
    <a:masterClrMapping/>
  </p:clrMapOvr>
  <p:hf hdr="0" ftr="0" dt="0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EDB873-1177-4B92-A14E-B211D6F05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6B9D20-00F1-4C6A-A81B-37D83EB27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ABF47D-B4B7-478C-87FB-7EEC0FAA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170092-9A4A-48F6-A729-63722112F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941DC9-CAA7-48A0-BE09-AC0E3A10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8612297"/>
      </p:ext>
    </p:extLst>
  </p:cSld>
  <p:clrMapOvr>
    <a:masterClrMapping/>
  </p:clrMapOvr>
  <p:hf hdr="0" ftr="0" dt="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22D83D-916E-4800-82EE-40B2BCBF3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0132D8-CD33-4BC9-A37F-AD13A0BAF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0BAC321-A130-4653-813F-8AEF8FD24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D6CD33-EF5F-4514-83A0-2E6638DE6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EC312D-8288-488E-AFC2-25248D8A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16BC8A9-3321-4544-BEF4-5D9C6A1A0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7992534"/>
      </p:ext>
    </p:extLst>
  </p:cSld>
  <p:clrMapOvr>
    <a:masterClrMapping/>
  </p:clrMapOvr>
  <p:hf hdr="0" ftr="0" dt="0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67DD72-6A6A-48F8-B632-ADEFCE76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F7766F-141A-4881-9E23-B8FAD537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7364054-E0AA-4BAB-B958-569F8341E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FDA37-F2EF-46E5-B46B-F281AA199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B4BE53-EE74-43D5-A53F-379F579EC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E8C3C89-62BC-4544-90B6-6D3D0CF8A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20E3A80-7699-4C2C-BEDC-A662A2AA2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A6CFFB0-46F0-44A4-A1A7-27D6972B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9683537"/>
      </p:ext>
    </p:extLst>
  </p:cSld>
  <p:clrMapOvr>
    <a:masterClrMapping/>
  </p:clrMapOvr>
  <p:hf hdr="0" ftr="0" dt="0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8EF1D2-E0DA-4910-96B0-2C0150F6D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34C8021-FB00-4EE2-8D49-C81251D1B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151216C-5423-4A35-8214-C47A22171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53ED695-D943-41DE-9829-A1208794D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6717311"/>
      </p:ext>
    </p:extLst>
  </p:cSld>
  <p:clrMapOvr>
    <a:masterClrMapping/>
  </p:clrMapOvr>
  <p:hf hdr="0" ftr="0" dt="0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1A0862-2D77-4667-B086-3605BB17E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D1F594-B351-4344-95AC-6AA134556DA9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8A9F81F-22C0-4A25-B69A-7F1A1A96B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E4CC11-41AF-4CD0-88D3-80ADF7496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526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B77-E91F-45D6-820E-5FA260BB0571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97037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BF4B6C-2637-4A44-B7DD-CD1B2434D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EF19079-7703-40C4-9E2A-CB6D5201A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3A2AE5F-62A6-49D0-96B9-330AABACB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D58F93-1F01-4F8F-BA0E-2E34298D2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74BE01D-8936-4E28-9278-B9940E73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0AFD091-533D-4600-A550-D20912964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7397471"/>
      </p:ext>
    </p:extLst>
  </p:cSld>
  <p:clrMapOvr>
    <a:masterClrMapping/>
  </p:clrMapOvr>
  <p:hf hdr="0" ftr="0" dt="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7C8BC9-B3E7-43B9-ADC5-23B8118A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0AA1E65-94D9-4130-B722-C214031C4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8134AD-6BCE-4A17-B162-C0667C197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D30AC9-7FDF-4452-A5DD-F7E6A1C2F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156D8CD-21AF-4CA5-9A5D-5704E681F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C6D828-D841-4D06-83C3-6D6EEC4B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9897999"/>
      </p:ext>
    </p:extLst>
  </p:cSld>
  <p:clrMapOvr>
    <a:masterClrMapping/>
  </p:clrMapOvr>
  <p:hf hdr="0" ftr="0" dt="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44537C-AB98-44E0-AEE2-2EEA99061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F321935-46A2-49F8-B1F1-FAA649318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BB728F-BA29-4C1E-BE85-E78911D78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C86219-0300-49D1-B82C-06C71F79D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B6A53D-292E-4F77-8AC1-8F3F8AA08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161883"/>
      </p:ext>
    </p:extLst>
  </p:cSld>
  <p:clrMapOvr>
    <a:masterClrMapping/>
  </p:clrMapOvr>
  <p:hf hdr="0" ftr="0" dt="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D64892F-F562-4CDE-9EFA-5E35EDBAB2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7AFAAE5-8B81-4E25-BDCD-E8ACDD0FC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3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E355CC-49B3-472E-830D-AFE28952F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8EA664-183C-4D43-BC7A-8E2026C66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E7070E-986C-4A64-9138-74537CD83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685051"/>
      </p:ext>
    </p:extLst>
  </p:cSld>
  <p:clrMapOvr>
    <a:masterClrMapping/>
  </p:clrMapOvr>
  <p:hf hdr="0" ftr="0" dt="0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96669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46843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5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9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2291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1257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6335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973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1F1-D451-40FA-ACAD-25D46CA37B92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8784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10777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67935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83022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4030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5157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hf hdr="0" ftr="0" dt="0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3F5739-B5C8-4B08-9544-791BD1FEC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472C949-848A-4E35-BCE5-882E700AE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D80F13-479C-4B99-94D5-650F62D2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F09128-CFF2-4ECF-9D21-7E5DC1D02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DFAA18-71C3-414D-8E4A-196E62C26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7690436"/>
      </p:ext>
    </p:extLst>
  </p:cSld>
  <p:clrMapOvr>
    <a:masterClrMapping/>
  </p:clrMapOvr>
  <p:hf hdr="0" ftr="0" dt="0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9878A2-9006-436D-B088-1F6BC4159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0F4471-A0F8-4E7F-BBAF-BE4821E89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29AFEF-46E7-4554-8077-476FB04A65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E9FE5F-4E0C-4505-9B1F-9C17DA8A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A50797-1DF2-4C79-A2DD-16D464B46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7557191"/>
      </p:ext>
    </p:extLst>
  </p:cSld>
  <p:clrMapOvr>
    <a:masterClrMapping/>
  </p:clrMapOvr>
  <p:hf hdr="0" ftr="0" dt="0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67DD72-6A6A-48F8-B632-ADEFCE76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F7766F-141A-4881-9E23-B8FAD537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7364054-E0AA-4BAB-B958-569F8341E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FDA37-F2EF-46E5-B46B-F281AA199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B4BE53-EE74-43D5-A53F-379F579EC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E8C3C89-62BC-4544-90B6-6D3D0CF8AF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20E3A80-7699-4C2C-BEDC-A662A2AA2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A6CFFB0-46F0-44A4-A1A7-27D6972B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9683537"/>
      </p:ext>
    </p:extLst>
  </p:cSld>
  <p:clrMapOvr>
    <a:masterClrMapping/>
  </p:clrMapOvr>
  <p:hf hdr="0" ftr="0" dt="0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1A0862-2D77-4667-B086-3605BB17E9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6D1F594-B351-4344-95AC-6AA134556DA9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8A9F81F-22C0-4A25-B69A-7F1A1A96B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E4CC11-41AF-4CD0-88D3-80ADF7496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5260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850B8-243D-4228-BE91-426179DB1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E46B92-FDBE-4FB4-82CB-EB236D97D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0D126A-4040-4E0C-8361-1530DED0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83DEB-7959-4A39-BE99-51F9A8772C82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24CE5E-C021-44C7-BC33-78A32AF3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DEB4B1-8C82-49BB-BE79-D1E7DEE0C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93172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262CF-1E0C-45AD-9593-9EADF88EE4E2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61487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22D83D-916E-4800-82EE-40B2BCBF3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0132D8-CD33-4BC9-A37F-AD13A0BAF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0BAC321-A130-4653-813F-8AEF8FD24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D6CD33-EF5F-4514-83A0-2E6638DE69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EC312D-8288-488E-AFC2-25248D8A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16BC8A9-3321-4544-BEF4-5D9C6A1A0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7992534"/>
      </p:ext>
    </p:extLst>
  </p:cSld>
  <p:clrMapOvr>
    <a:masterClrMapping/>
  </p:clrMapOvr>
  <p:hf hdr="0" ftr="0" dt="0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8375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11527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20082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51174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74546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65014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46859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0368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72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F7F0-F9D0-4E93-BCDF-18748899C97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57192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2753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5924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33021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89374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5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9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86899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1356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04666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6636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2457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718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346C-2DDA-4564-A849-355A64E754A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2893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69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86505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02564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57CF-2E90-4926-9E91-500AB2B33A9B}" type="datetimeFigureOut">
              <a:rPr lang="zh-CN" altLang="en-US" smtClean="0"/>
              <a:pPr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865A-DFA0-4CF8-B93E-F62718142D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5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800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400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 sz="4000"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 sz="3600"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 sz="3600"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>
            <a:noAutofit/>
          </a:bodyPr>
          <a:lstStyle>
            <a:lvl1pPr algn="l">
              <a:defRPr sz="6600" b="1" cap="all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8"/>
          </a:xfrm>
        </p:spPr>
        <p:txBody>
          <a:bodyPr anchor="b">
            <a:normAutofit/>
          </a:bodyPr>
          <a:lstStyle>
            <a:lvl1pPr marL="0" indent="0">
              <a:buNone/>
              <a:defRPr sz="48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57CF-2E90-4926-9E91-500AB2B33A9B}" type="datetimeFigureOut">
              <a:rPr lang="zh-CN" altLang="en-US" smtClean="0"/>
              <a:pPr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865A-DFA0-4CF8-B93E-F62718142D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56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56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57CF-2E90-4926-9E91-500AB2B33A9B}" type="datetimeFigureOut">
              <a:rPr lang="zh-CN" altLang="en-US" smtClean="0"/>
              <a:pPr/>
              <a:t>2026/9/2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865A-DFA0-4CF8-B93E-F62718142D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D1F594-B351-4344-95AC-6AA134556DA9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Freeform 9"/>
          <p:cNvSpPr>
            <a:spLocks noEditPoints="1"/>
          </p:cNvSpPr>
          <p:nvPr/>
        </p:nvSpPr>
        <p:spPr bwMode="auto">
          <a:xfrm>
            <a:off x="79220" y="143796"/>
            <a:ext cx="640353" cy="645726"/>
          </a:xfrm>
          <a:custGeom>
            <a:avLst/>
            <a:gdLst>
              <a:gd name="T0" fmla="*/ 192 w 661"/>
              <a:gd name="T1" fmla="*/ 308 h 330"/>
              <a:gd name="T2" fmla="*/ 21 w 661"/>
              <a:gd name="T3" fmla="*/ 275 h 330"/>
              <a:gd name="T4" fmla="*/ 32 w 661"/>
              <a:gd name="T5" fmla="*/ 90 h 330"/>
              <a:gd name="T6" fmla="*/ 156 w 661"/>
              <a:gd name="T7" fmla="*/ 61 h 330"/>
              <a:gd name="T8" fmla="*/ 354 w 661"/>
              <a:gd name="T9" fmla="*/ 55 h 330"/>
              <a:gd name="T10" fmla="*/ 568 w 661"/>
              <a:gd name="T11" fmla="*/ 63 h 330"/>
              <a:gd name="T12" fmla="*/ 656 w 661"/>
              <a:gd name="T13" fmla="*/ 126 h 330"/>
              <a:gd name="T14" fmla="*/ 502 w 661"/>
              <a:gd name="T15" fmla="*/ 278 h 330"/>
              <a:gd name="T16" fmla="*/ 356 w 661"/>
              <a:gd name="T17" fmla="*/ 288 h 330"/>
              <a:gd name="T18" fmla="*/ 141 w 661"/>
              <a:gd name="T19" fmla="*/ 129 h 330"/>
              <a:gd name="T20" fmla="*/ 338 w 661"/>
              <a:gd name="T21" fmla="*/ 178 h 330"/>
              <a:gd name="T22" fmla="*/ 338 w 661"/>
              <a:gd name="T23" fmla="*/ 178 h 330"/>
              <a:gd name="T24" fmla="*/ 372 w 661"/>
              <a:gd name="T25" fmla="*/ 166 h 330"/>
              <a:gd name="T26" fmla="*/ 399 w 661"/>
              <a:gd name="T27" fmla="*/ 171 h 330"/>
              <a:gd name="T28" fmla="*/ 397 w 661"/>
              <a:gd name="T29" fmla="*/ 165 h 330"/>
              <a:gd name="T30" fmla="*/ 144 w 661"/>
              <a:gd name="T31" fmla="*/ 175 h 330"/>
              <a:gd name="T32" fmla="*/ 147 w 661"/>
              <a:gd name="T33" fmla="*/ 148 h 330"/>
              <a:gd name="T34" fmla="*/ 342 w 661"/>
              <a:gd name="T35" fmla="*/ 104 h 330"/>
              <a:gd name="T36" fmla="*/ 343 w 661"/>
              <a:gd name="T37" fmla="*/ 148 h 330"/>
              <a:gd name="T38" fmla="*/ 396 w 661"/>
              <a:gd name="T39" fmla="*/ 144 h 330"/>
              <a:gd name="T40" fmla="*/ 397 w 661"/>
              <a:gd name="T41" fmla="*/ 99 h 330"/>
              <a:gd name="T42" fmla="*/ 403 w 661"/>
              <a:gd name="T43" fmla="*/ 102 h 330"/>
              <a:gd name="T44" fmla="*/ 375 w 661"/>
              <a:gd name="T45" fmla="*/ 105 h 330"/>
              <a:gd name="T46" fmla="*/ 370 w 661"/>
              <a:gd name="T47" fmla="*/ 148 h 330"/>
              <a:gd name="T48" fmla="*/ 362 w 661"/>
              <a:gd name="T49" fmla="*/ 126 h 330"/>
              <a:gd name="T50" fmla="*/ 256 w 661"/>
              <a:gd name="T51" fmla="*/ 170 h 330"/>
              <a:gd name="T52" fmla="*/ 256 w 661"/>
              <a:gd name="T53" fmla="*/ 130 h 330"/>
              <a:gd name="T54" fmla="*/ 229 w 661"/>
              <a:gd name="T55" fmla="*/ 148 h 330"/>
              <a:gd name="T56" fmla="*/ 243 w 661"/>
              <a:gd name="T57" fmla="*/ 135 h 330"/>
              <a:gd name="T58" fmla="*/ 127 w 661"/>
              <a:gd name="T59" fmla="*/ 237 h 330"/>
              <a:gd name="T60" fmla="*/ 252 w 661"/>
              <a:gd name="T61" fmla="*/ 214 h 330"/>
              <a:gd name="T62" fmla="*/ 124 w 661"/>
              <a:gd name="T63" fmla="*/ 245 h 330"/>
              <a:gd name="T64" fmla="*/ 275 w 661"/>
              <a:gd name="T65" fmla="*/ 173 h 330"/>
              <a:gd name="T66" fmla="*/ 316 w 661"/>
              <a:gd name="T67" fmla="*/ 144 h 330"/>
              <a:gd name="T68" fmla="*/ 308 w 661"/>
              <a:gd name="T69" fmla="*/ 177 h 330"/>
              <a:gd name="T70" fmla="*/ 276 w 661"/>
              <a:gd name="T71" fmla="*/ 155 h 330"/>
              <a:gd name="T72" fmla="*/ 207 w 661"/>
              <a:gd name="T73" fmla="*/ 103 h 330"/>
              <a:gd name="T74" fmla="*/ 203 w 661"/>
              <a:gd name="T75" fmla="*/ 161 h 330"/>
              <a:gd name="T76" fmla="*/ 197 w 661"/>
              <a:gd name="T77" fmla="*/ 169 h 330"/>
              <a:gd name="T78" fmla="*/ 161 w 661"/>
              <a:gd name="T79" fmla="*/ 155 h 330"/>
              <a:gd name="T80" fmla="*/ 199 w 661"/>
              <a:gd name="T81" fmla="*/ 111 h 330"/>
              <a:gd name="T82" fmla="*/ 185 w 661"/>
              <a:gd name="T83" fmla="*/ 143 h 330"/>
              <a:gd name="T84" fmla="*/ 195 w 661"/>
              <a:gd name="T85" fmla="*/ 154 h 330"/>
              <a:gd name="T86" fmla="*/ 206 w 661"/>
              <a:gd name="T87" fmla="*/ 208 h 330"/>
              <a:gd name="T88" fmla="*/ 98 w 661"/>
              <a:gd name="T89" fmla="*/ 222 h 330"/>
              <a:gd name="T90" fmla="*/ 287 w 661"/>
              <a:gd name="T91" fmla="*/ 193 h 330"/>
              <a:gd name="T92" fmla="*/ 181 w 661"/>
              <a:gd name="T93" fmla="*/ 65 h 330"/>
              <a:gd name="T94" fmla="*/ 35 w 661"/>
              <a:gd name="T95" fmla="*/ 98 h 330"/>
              <a:gd name="T96" fmla="*/ 87 w 661"/>
              <a:gd name="T97" fmla="*/ 289 h 330"/>
              <a:gd name="T98" fmla="*/ 353 w 661"/>
              <a:gd name="T99" fmla="*/ 232 h 330"/>
              <a:gd name="T100" fmla="*/ 363 w 661"/>
              <a:gd name="T101" fmla="*/ 297 h 330"/>
              <a:gd name="T102" fmla="*/ 539 w 661"/>
              <a:gd name="T103" fmla="*/ 217 h 330"/>
              <a:gd name="T104" fmla="*/ 645 w 661"/>
              <a:gd name="T105" fmla="*/ 129 h 330"/>
              <a:gd name="T106" fmla="*/ 515 w 661"/>
              <a:gd name="T107" fmla="*/ 49 h 330"/>
              <a:gd name="T108" fmla="*/ 361 w 661"/>
              <a:gd name="T109" fmla="*/ 52 h 330"/>
              <a:gd name="T110" fmla="*/ 244 w 661"/>
              <a:gd name="T111" fmla="*/ 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61" h="330">
                <a:moveTo>
                  <a:pt x="357" y="264"/>
                </a:moveTo>
                <a:cubicBezTo>
                  <a:pt x="343" y="268"/>
                  <a:pt x="330" y="272"/>
                  <a:pt x="317" y="275"/>
                </a:cubicBezTo>
                <a:cubicBezTo>
                  <a:pt x="295" y="281"/>
                  <a:pt x="273" y="287"/>
                  <a:pt x="251" y="293"/>
                </a:cubicBezTo>
                <a:cubicBezTo>
                  <a:pt x="231" y="298"/>
                  <a:pt x="212" y="304"/>
                  <a:pt x="192" y="308"/>
                </a:cubicBezTo>
                <a:cubicBezTo>
                  <a:pt x="164" y="313"/>
                  <a:pt x="136" y="319"/>
                  <a:pt x="107" y="319"/>
                </a:cubicBezTo>
                <a:cubicBezTo>
                  <a:pt x="99" y="319"/>
                  <a:pt x="90" y="318"/>
                  <a:pt x="82" y="317"/>
                </a:cubicBezTo>
                <a:cubicBezTo>
                  <a:pt x="69" y="316"/>
                  <a:pt x="58" y="310"/>
                  <a:pt x="48" y="301"/>
                </a:cubicBezTo>
                <a:cubicBezTo>
                  <a:pt x="39" y="292"/>
                  <a:pt x="29" y="285"/>
                  <a:pt x="21" y="275"/>
                </a:cubicBezTo>
                <a:cubicBezTo>
                  <a:pt x="8" y="261"/>
                  <a:pt x="3" y="244"/>
                  <a:pt x="1" y="226"/>
                </a:cubicBezTo>
                <a:cubicBezTo>
                  <a:pt x="0" y="215"/>
                  <a:pt x="1" y="203"/>
                  <a:pt x="1" y="191"/>
                </a:cubicBezTo>
                <a:cubicBezTo>
                  <a:pt x="1" y="164"/>
                  <a:pt x="7" y="137"/>
                  <a:pt x="19" y="112"/>
                </a:cubicBezTo>
                <a:cubicBezTo>
                  <a:pt x="23" y="105"/>
                  <a:pt x="27" y="97"/>
                  <a:pt x="32" y="90"/>
                </a:cubicBezTo>
                <a:cubicBezTo>
                  <a:pt x="36" y="84"/>
                  <a:pt x="43" y="81"/>
                  <a:pt x="49" y="78"/>
                </a:cubicBezTo>
                <a:cubicBezTo>
                  <a:pt x="63" y="71"/>
                  <a:pt x="79" y="68"/>
                  <a:pt x="95" y="67"/>
                </a:cubicBezTo>
                <a:cubicBezTo>
                  <a:pt x="103" y="66"/>
                  <a:pt x="112" y="64"/>
                  <a:pt x="120" y="64"/>
                </a:cubicBezTo>
                <a:cubicBezTo>
                  <a:pt x="132" y="62"/>
                  <a:pt x="144" y="61"/>
                  <a:pt x="156" y="61"/>
                </a:cubicBezTo>
                <a:cubicBezTo>
                  <a:pt x="202" y="59"/>
                  <a:pt x="247" y="59"/>
                  <a:pt x="292" y="61"/>
                </a:cubicBezTo>
                <a:cubicBezTo>
                  <a:pt x="306" y="61"/>
                  <a:pt x="320" y="62"/>
                  <a:pt x="334" y="63"/>
                </a:cubicBezTo>
                <a:cubicBezTo>
                  <a:pt x="338" y="63"/>
                  <a:pt x="341" y="63"/>
                  <a:pt x="345" y="63"/>
                </a:cubicBezTo>
                <a:cubicBezTo>
                  <a:pt x="351" y="62"/>
                  <a:pt x="353" y="61"/>
                  <a:pt x="354" y="55"/>
                </a:cubicBezTo>
                <a:cubicBezTo>
                  <a:pt x="356" y="46"/>
                  <a:pt x="358" y="37"/>
                  <a:pt x="362" y="29"/>
                </a:cubicBezTo>
                <a:cubicBezTo>
                  <a:pt x="372" y="8"/>
                  <a:pt x="391" y="0"/>
                  <a:pt x="412" y="5"/>
                </a:cubicBezTo>
                <a:cubicBezTo>
                  <a:pt x="426" y="8"/>
                  <a:pt x="439" y="13"/>
                  <a:pt x="452" y="17"/>
                </a:cubicBezTo>
                <a:cubicBezTo>
                  <a:pt x="491" y="30"/>
                  <a:pt x="529" y="47"/>
                  <a:pt x="568" y="63"/>
                </a:cubicBezTo>
                <a:cubicBezTo>
                  <a:pt x="582" y="68"/>
                  <a:pt x="596" y="76"/>
                  <a:pt x="610" y="84"/>
                </a:cubicBezTo>
                <a:cubicBezTo>
                  <a:pt x="620" y="89"/>
                  <a:pt x="630" y="95"/>
                  <a:pt x="640" y="100"/>
                </a:cubicBezTo>
                <a:cubicBezTo>
                  <a:pt x="650" y="105"/>
                  <a:pt x="655" y="113"/>
                  <a:pt x="655" y="123"/>
                </a:cubicBezTo>
                <a:cubicBezTo>
                  <a:pt x="655" y="124"/>
                  <a:pt x="655" y="125"/>
                  <a:pt x="656" y="126"/>
                </a:cubicBezTo>
                <a:cubicBezTo>
                  <a:pt x="661" y="147"/>
                  <a:pt x="653" y="162"/>
                  <a:pt x="639" y="175"/>
                </a:cubicBezTo>
                <a:cubicBezTo>
                  <a:pt x="626" y="186"/>
                  <a:pt x="614" y="198"/>
                  <a:pt x="600" y="207"/>
                </a:cubicBezTo>
                <a:cubicBezTo>
                  <a:pt x="598" y="208"/>
                  <a:pt x="596" y="210"/>
                  <a:pt x="594" y="211"/>
                </a:cubicBezTo>
                <a:cubicBezTo>
                  <a:pt x="566" y="237"/>
                  <a:pt x="533" y="257"/>
                  <a:pt x="502" y="278"/>
                </a:cubicBezTo>
                <a:cubicBezTo>
                  <a:pt x="496" y="282"/>
                  <a:pt x="490" y="286"/>
                  <a:pt x="484" y="290"/>
                </a:cubicBezTo>
                <a:cubicBezTo>
                  <a:pt x="462" y="304"/>
                  <a:pt x="439" y="315"/>
                  <a:pt x="415" y="325"/>
                </a:cubicBezTo>
                <a:cubicBezTo>
                  <a:pt x="402" y="330"/>
                  <a:pt x="389" y="329"/>
                  <a:pt x="377" y="323"/>
                </a:cubicBezTo>
                <a:cubicBezTo>
                  <a:pt x="362" y="317"/>
                  <a:pt x="355" y="304"/>
                  <a:pt x="356" y="288"/>
                </a:cubicBezTo>
                <a:cubicBezTo>
                  <a:pt x="357" y="283"/>
                  <a:pt x="357" y="277"/>
                  <a:pt x="358" y="271"/>
                </a:cubicBezTo>
                <a:cubicBezTo>
                  <a:pt x="358" y="269"/>
                  <a:pt x="357" y="267"/>
                  <a:pt x="357" y="264"/>
                </a:cubicBezTo>
                <a:close/>
                <a:moveTo>
                  <a:pt x="144" y="136"/>
                </a:moveTo>
                <a:cubicBezTo>
                  <a:pt x="142" y="132"/>
                  <a:pt x="141" y="131"/>
                  <a:pt x="141" y="129"/>
                </a:cubicBezTo>
                <a:cubicBezTo>
                  <a:pt x="141" y="127"/>
                  <a:pt x="141" y="125"/>
                  <a:pt x="144" y="125"/>
                </a:cubicBezTo>
                <a:cubicBezTo>
                  <a:pt x="147" y="125"/>
                  <a:pt x="147" y="127"/>
                  <a:pt x="147" y="129"/>
                </a:cubicBezTo>
                <a:cubicBezTo>
                  <a:pt x="147" y="131"/>
                  <a:pt x="146" y="132"/>
                  <a:pt x="144" y="136"/>
                </a:cubicBezTo>
                <a:close/>
                <a:moveTo>
                  <a:pt x="338" y="178"/>
                </a:moveTo>
                <a:cubicBezTo>
                  <a:pt x="336" y="175"/>
                  <a:pt x="334" y="174"/>
                  <a:pt x="333" y="172"/>
                </a:cubicBezTo>
                <a:cubicBezTo>
                  <a:pt x="332" y="169"/>
                  <a:pt x="334" y="167"/>
                  <a:pt x="337" y="167"/>
                </a:cubicBezTo>
                <a:cubicBezTo>
                  <a:pt x="340" y="166"/>
                  <a:pt x="344" y="168"/>
                  <a:pt x="343" y="170"/>
                </a:cubicBezTo>
                <a:cubicBezTo>
                  <a:pt x="342" y="173"/>
                  <a:pt x="340" y="175"/>
                  <a:pt x="338" y="178"/>
                </a:cubicBezTo>
                <a:close/>
                <a:moveTo>
                  <a:pt x="361" y="175"/>
                </a:moveTo>
                <a:cubicBezTo>
                  <a:pt x="361" y="173"/>
                  <a:pt x="360" y="172"/>
                  <a:pt x="361" y="171"/>
                </a:cubicBezTo>
                <a:cubicBezTo>
                  <a:pt x="363" y="169"/>
                  <a:pt x="366" y="167"/>
                  <a:pt x="369" y="164"/>
                </a:cubicBezTo>
                <a:cubicBezTo>
                  <a:pt x="369" y="164"/>
                  <a:pt x="372" y="165"/>
                  <a:pt x="372" y="166"/>
                </a:cubicBezTo>
                <a:cubicBezTo>
                  <a:pt x="373" y="171"/>
                  <a:pt x="369" y="176"/>
                  <a:pt x="364" y="177"/>
                </a:cubicBezTo>
                <a:cubicBezTo>
                  <a:pt x="363" y="177"/>
                  <a:pt x="362" y="175"/>
                  <a:pt x="361" y="175"/>
                </a:cubicBezTo>
                <a:close/>
                <a:moveTo>
                  <a:pt x="400" y="168"/>
                </a:moveTo>
                <a:cubicBezTo>
                  <a:pt x="399" y="169"/>
                  <a:pt x="399" y="170"/>
                  <a:pt x="399" y="171"/>
                </a:cubicBezTo>
                <a:cubicBezTo>
                  <a:pt x="397" y="174"/>
                  <a:pt x="397" y="178"/>
                  <a:pt x="392" y="178"/>
                </a:cubicBezTo>
                <a:cubicBezTo>
                  <a:pt x="391" y="178"/>
                  <a:pt x="390" y="177"/>
                  <a:pt x="390" y="176"/>
                </a:cubicBezTo>
                <a:cubicBezTo>
                  <a:pt x="388" y="172"/>
                  <a:pt x="389" y="167"/>
                  <a:pt x="393" y="165"/>
                </a:cubicBezTo>
                <a:cubicBezTo>
                  <a:pt x="394" y="164"/>
                  <a:pt x="396" y="164"/>
                  <a:pt x="397" y="165"/>
                </a:cubicBezTo>
                <a:cubicBezTo>
                  <a:pt x="398" y="165"/>
                  <a:pt x="399" y="167"/>
                  <a:pt x="400" y="168"/>
                </a:cubicBezTo>
                <a:close/>
                <a:moveTo>
                  <a:pt x="149" y="150"/>
                </a:moveTo>
                <a:cubicBezTo>
                  <a:pt x="148" y="152"/>
                  <a:pt x="148" y="154"/>
                  <a:pt x="147" y="156"/>
                </a:cubicBezTo>
                <a:cubicBezTo>
                  <a:pt x="146" y="162"/>
                  <a:pt x="143" y="168"/>
                  <a:pt x="144" y="175"/>
                </a:cubicBezTo>
                <a:cubicBezTo>
                  <a:pt x="144" y="178"/>
                  <a:pt x="142" y="180"/>
                  <a:pt x="139" y="179"/>
                </a:cubicBezTo>
                <a:cubicBezTo>
                  <a:pt x="136" y="178"/>
                  <a:pt x="135" y="176"/>
                  <a:pt x="136" y="173"/>
                </a:cubicBezTo>
                <a:cubicBezTo>
                  <a:pt x="139" y="165"/>
                  <a:pt x="142" y="157"/>
                  <a:pt x="145" y="149"/>
                </a:cubicBezTo>
                <a:cubicBezTo>
                  <a:pt x="145" y="149"/>
                  <a:pt x="146" y="148"/>
                  <a:pt x="147" y="148"/>
                </a:cubicBezTo>
                <a:cubicBezTo>
                  <a:pt x="148" y="148"/>
                  <a:pt x="148" y="149"/>
                  <a:pt x="149" y="150"/>
                </a:cubicBezTo>
                <a:close/>
                <a:moveTo>
                  <a:pt x="337" y="125"/>
                </a:moveTo>
                <a:cubicBezTo>
                  <a:pt x="338" y="119"/>
                  <a:pt x="339" y="112"/>
                  <a:pt x="340" y="106"/>
                </a:cubicBezTo>
                <a:cubicBezTo>
                  <a:pt x="340" y="105"/>
                  <a:pt x="341" y="104"/>
                  <a:pt x="342" y="104"/>
                </a:cubicBezTo>
                <a:cubicBezTo>
                  <a:pt x="343" y="105"/>
                  <a:pt x="345" y="105"/>
                  <a:pt x="345" y="106"/>
                </a:cubicBezTo>
                <a:cubicBezTo>
                  <a:pt x="346" y="109"/>
                  <a:pt x="346" y="112"/>
                  <a:pt x="346" y="115"/>
                </a:cubicBezTo>
                <a:cubicBezTo>
                  <a:pt x="344" y="124"/>
                  <a:pt x="344" y="134"/>
                  <a:pt x="345" y="143"/>
                </a:cubicBezTo>
                <a:cubicBezTo>
                  <a:pt x="345" y="145"/>
                  <a:pt x="346" y="148"/>
                  <a:pt x="343" y="148"/>
                </a:cubicBezTo>
                <a:cubicBezTo>
                  <a:pt x="341" y="147"/>
                  <a:pt x="339" y="145"/>
                  <a:pt x="339" y="143"/>
                </a:cubicBezTo>
                <a:cubicBezTo>
                  <a:pt x="338" y="137"/>
                  <a:pt x="338" y="131"/>
                  <a:pt x="337" y="125"/>
                </a:cubicBezTo>
                <a:close/>
                <a:moveTo>
                  <a:pt x="403" y="102"/>
                </a:moveTo>
                <a:cubicBezTo>
                  <a:pt x="401" y="116"/>
                  <a:pt x="398" y="130"/>
                  <a:pt x="396" y="144"/>
                </a:cubicBezTo>
                <a:cubicBezTo>
                  <a:pt x="396" y="144"/>
                  <a:pt x="395" y="145"/>
                  <a:pt x="394" y="145"/>
                </a:cubicBezTo>
                <a:cubicBezTo>
                  <a:pt x="393" y="145"/>
                  <a:pt x="392" y="144"/>
                  <a:pt x="392" y="143"/>
                </a:cubicBezTo>
                <a:cubicBezTo>
                  <a:pt x="391" y="143"/>
                  <a:pt x="391" y="141"/>
                  <a:pt x="391" y="140"/>
                </a:cubicBezTo>
                <a:cubicBezTo>
                  <a:pt x="393" y="127"/>
                  <a:pt x="395" y="113"/>
                  <a:pt x="397" y="99"/>
                </a:cubicBezTo>
                <a:cubicBezTo>
                  <a:pt x="397" y="98"/>
                  <a:pt x="398" y="97"/>
                  <a:pt x="399" y="96"/>
                </a:cubicBezTo>
                <a:cubicBezTo>
                  <a:pt x="399" y="96"/>
                  <a:pt x="401" y="95"/>
                  <a:pt x="401" y="95"/>
                </a:cubicBezTo>
                <a:cubicBezTo>
                  <a:pt x="402" y="96"/>
                  <a:pt x="403" y="97"/>
                  <a:pt x="403" y="97"/>
                </a:cubicBezTo>
                <a:cubicBezTo>
                  <a:pt x="403" y="99"/>
                  <a:pt x="403" y="100"/>
                  <a:pt x="403" y="102"/>
                </a:cubicBezTo>
                <a:close/>
                <a:moveTo>
                  <a:pt x="362" y="126"/>
                </a:moveTo>
                <a:cubicBezTo>
                  <a:pt x="364" y="118"/>
                  <a:pt x="366" y="110"/>
                  <a:pt x="368" y="102"/>
                </a:cubicBezTo>
                <a:cubicBezTo>
                  <a:pt x="369" y="100"/>
                  <a:pt x="371" y="97"/>
                  <a:pt x="373" y="98"/>
                </a:cubicBezTo>
                <a:cubicBezTo>
                  <a:pt x="375" y="99"/>
                  <a:pt x="374" y="103"/>
                  <a:pt x="375" y="105"/>
                </a:cubicBezTo>
                <a:cubicBezTo>
                  <a:pt x="375" y="106"/>
                  <a:pt x="374" y="107"/>
                  <a:pt x="374" y="108"/>
                </a:cubicBezTo>
                <a:cubicBezTo>
                  <a:pt x="369" y="119"/>
                  <a:pt x="369" y="130"/>
                  <a:pt x="372" y="141"/>
                </a:cubicBezTo>
                <a:cubicBezTo>
                  <a:pt x="372" y="142"/>
                  <a:pt x="372" y="143"/>
                  <a:pt x="372" y="144"/>
                </a:cubicBezTo>
                <a:cubicBezTo>
                  <a:pt x="372" y="146"/>
                  <a:pt x="373" y="148"/>
                  <a:pt x="370" y="148"/>
                </a:cubicBezTo>
                <a:cubicBezTo>
                  <a:pt x="369" y="148"/>
                  <a:pt x="367" y="147"/>
                  <a:pt x="367" y="145"/>
                </a:cubicBezTo>
                <a:cubicBezTo>
                  <a:pt x="365" y="140"/>
                  <a:pt x="364" y="135"/>
                  <a:pt x="363" y="129"/>
                </a:cubicBezTo>
                <a:cubicBezTo>
                  <a:pt x="363" y="128"/>
                  <a:pt x="363" y="127"/>
                  <a:pt x="363" y="126"/>
                </a:cubicBezTo>
                <a:cubicBezTo>
                  <a:pt x="363" y="126"/>
                  <a:pt x="363" y="126"/>
                  <a:pt x="362" y="126"/>
                </a:cubicBezTo>
                <a:close/>
                <a:moveTo>
                  <a:pt x="229" y="159"/>
                </a:moveTo>
                <a:cubicBezTo>
                  <a:pt x="229" y="163"/>
                  <a:pt x="232" y="165"/>
                  <a:pt x="235" y="166"/>
                </a:cubicBezTo>
                <a:cubicBezTo>
                  <a:pt x="240" y="168"/>
                  <a:pt x="245" y="168"/>
                  <a:pt x="250" y="169"/>
                </a:cubicBezTo>
                <a:cubicBezTo>
                  <a:pt x="252" y="169"/>
                  <a:pt x="256" y="166"/>
                  <a:pt x="256" y="170"/>
                </a:cubicBezTo>
                <a:cubicBezTo>
                  <a:pt x="256" y="171"/>
                  <a:pt x="252" y="173"/>
                  <a:pt x="250" y="174"/>
                </a:cubicBezTo>
                <a:cubicBezTo>
                  <a:pt x="244" y="174"/>
                  <a:pt x="239" y="175"/>
                  <a:pt x="233" y="173"/>
                </a:cubicBezTo>
                <a:cubicBezTo>
                  <a:pt x="221" y="170"/>
                  <a:pt x="216" y="158"/>
                  <a:pt x="222" y="147"/>
                </a:cubicBezTo>
                <a:cubicBezTo>
                  <a:pt x="229" y="132"/>
                  <a:pt x="242" y="126"/>
                  <a:pt x="256" y="130"/>
                </a:cubicBezTo>
                <a:cubicBezTo>
                  <a:pt x="261" y="131"/>
                  <a:pt x="263" y="135"/>
                  <a:pt x="261" y="139"/>
                </a:cubicBezTo>
                <a:cubicBezTo>
                  <a:pt x="260" y="142"/>
                  <a:pt x="257" y="145"/>
                  <a:pt x="255" y="147"/>
                </a:cubicBezTo>
                <a:cubicBezTo>
                  <a:pt x="249" y="153"/>
                  <a:pt x="240" y="156"/>
                  <a:pt x="229" y="159"/>
                </a:cubicBezTo>
                <a:close/>
                <a:moveTo>
                  <a:pt x="229" y="148"/>
                </a:moveTo>
                <a:cubicBezTo>
                  <a:pt x="230" y="149"/>
                  <a:pt x="231" y="150"/>
                  <a:pt x="232" y="150"/>
                </a:cubicBezTo>
                <a:cubicBezTo>
                  <a:pt x="238" y="151"/>
                  <a:pt x="243" y="148"/>
                  <a:pt x="247" y="145"/>
                </a:cubicBezTo>
                <a:cubicBezTo>
                  <a:pt x="250" y="143"/>
                  <a:pt x="253" y="142"/>
                  <a:pt x="253" y="138"/>
                </a:cubicBezTo>
                <a:cubicBezTo>
                  <a:pt x="252" y="136"/>
                  <a:pt x="247" y="134"/>
                  <a:pt x="243" y="135"/>
                </a:cubicBezTo>
                <a:cubicBezTo>
                  <a:pt x="237" y="137"/>
                  <a:pt x="233" y="140"/>
                  <a:pt x="230" y="146"/>
                </a:cubicBezTo>
                <a:cubicBezTo>
                  <a:pt x="229" y="146"/>
                  <a:pt x="229" y="147"/>
                  <a:pt x="229" y="148"/>
                </a:cubicBezTo>
                <a:close/>
                <a:moveTo>
                  <a:pt x="111" y="246"/>
                </a:moveTo>
                <a:cubicBezTo>
                  <a:pt x="117" y="240"/>
                  <a:pt x="123" y="239"/>
                  <a:pt x="127" y="237"/>
                </a:cubicBezTo>
                <a:cubicBezTo>
                  <a:pt x="144" y="233"/>
                  <a:pt x="161" y="229"/>
                  <a:pt x="177" y="225"/>
                </a:cubicBezTo>
                <a:cubicBezTo>
                  <a:pt x="200" y="221"/>
                  <a:pt x="222" y="217"/>
                  <a:pt x="245" y="213"/>
                </a:cubicBezTo>
                <a:cubicBezTo>
                  <a:pt x="247" y="212"/>
                  <a:pt x="249" y="212"/>
                  <a:pt x="251" y="213"/>
                </a:cubicBezTo>
                <a:cubicBezTo>
                  <a:pt x="251" y="213"/>
                  <a:pt x="252" y="214"/>
                  <a:pt x="252" y="214"/>
                </a:cubicBezTo>
                <a:cubicBezTo>
                  <a:pt x="252" y="215"/>
                  <a:pt x="252" y="217"/>
                  <a:pt x="251" y="217"/>
                </a:cubicBezTo>
                <a:cubicBezTo>
                  <a:pt x="248" y="218"/>
                  <a:pt x="244" y="219"/>
                  <a:pt x="241" y="220"/>
                </a:cubicBezTo>
                <a:cubicBezTo>
                  <a:pt x="228" y="222"/>
                  <a:pt x="215" y="224"/>
                  <a:pt x="202" y="227"/>
                </a:cubicBezTo>
                <a:cubicBezTo>
                  <a:pt x="176" y="232"/>
                  <a:pt x="150" y="239"/>
                  <a:pt x="124" y="245"/>
                </a:cubicBezTo>
                <a:cubicBezTo>
                  <a:pt x="121" y="245"/>
                  <a:pt x="118" y="245"/>
                  <a:pt x="111" y="246"/>
                </a:cubicBezTo>
                <a:close/>
                <a:moveTo>
                  <a:pt x="299" y="167"/>
                </a:moveTo>
                <a:cubicBezTo>
                  <a:pt x="295" y="169"/>
                  <a:pt x="291" y="171"/>
                  <a:pt x="287" y="173"/>
                </a:cubicBezTo>
                <a:cubicBezTo>
                  <a:pt x="283" y="174"/>
                  <a:pt x="278" y="174"/>
                  <a:pt x="275" y="173"/>
                </a:cubicBezTo>
                <a:cubicBezTo>
                  <a:pt x="268" y="171"/>
                  <a:pt x="265" y="164"/>
                  <a:pt x="268" y="157"/>
                </a:cubicBezTo>
                <a:cubicBezTo>
                  <a:pt x="277" y="144"/>
                  <a:pt x="289" y="137"/>
                  <a:pt x="304" y="134"/>
                </a:cubicBezTo>
                <a:cubicBezTo>
                  <a:pt x="306" y="133"/>
                  <a:pt x="309" y="133"/>
                  <a:pt x="311" y="134"/>
                </a:cubicBezTo>
                <a:cubicBezTo>
                  <a:pt x="316" y="135"/>
                  <a:pt x="318" y="140"/>
                  <a:pt x="316" y="144"/>
                </a:cubicBezTo>
                <a:cubicBezTo>
                  <a:pt x="316" y="146"/>
                  <a:pt x="315" y="147"/>
                  <a:pt x="314" y="149"/>
                </a:cubicBezTo>
                <a:cubicBezTo>
                  <a:pt x="310" y="157"/>
                  <a:pt x="306" y="165"/>
                  <a:pt x="313" y="174"/>
                </a:cubicBezTo>
                <a:cubicBezTo>
                  <a:pt x="313" y="174"/>
                  <a:pt x="313" y="176"/>
                  <a:pt x="312" y="176"/>
                </a:cubicBezTo>
                <a:cubicBezTo>
                  <a:pt x="311" y="177"/>
                  <a:pt x="309" y="178"/>
                  <a:pt x="308" y="177"/>
                </a:cubicBezTo>
                <a:cubicBezTo>
                  <a:pt x="305" y="174"/>
                  <a:pt x="303" y="170"/>
                  <a:pt x="299" y="167"/>
                </a:cubicBezTo>
                <a:close/>
                <a:moveTo>
                  <a:pt x="303" y="143"/>
                </a:moveTo>
                <a:cubicBezTo>
                  <a:pt x="303" y="141"/>
                  <a:pt x="301" y="139"/>
                  <a:pt x="298" y="140"/>
                </a:cubicBezTo>
                <a:cubicBezTo>
                  <a:pt x="289" y="143"/>
                  <a:pt x="282" y="148"/>
                  <a:pt x="276" y="155"/>
                </a:cubicBezTo>
                <a:cubicBezTo>
                  <a:pt x="274" y="158"/>
                  <a:pt x="273" y="161"/>
                  <a:pt x="275" y="164"/>
                </a:cubicBezTo>
                <a:cubicBezTo>
                  <a:pt x="276" y="167"/>
                  <a:pt x="279" y="167"/>
                  <a:pt x="282" y="167"/>
                </a:cubicBezTo>
                <a:cubicBezTo>
                  <a:pt x="294" y="166"/>
                  <a:pt x="303" y="155"/>
                  <a:pt x="303" y="143"/>
                </a:cubicBezTo>
                <a:close/>
                <a:moveTo>
                  <a:pt x="207" y="103"/>
                </a:moveTo>
                <a:cubicBezTo>
                  <a:pt x="202" y="113"/>
                  <a:pt x="203" y="123"/>
                  <a:pt x="203" y="133"/>
                </a:cubicBezTo>
                <a:cubicBezTo>
                  <a:pt x="203" y="134"/>
                  <a:pt x="202" y="135"/>
                  <a:pt x="203" y="136"/>
                </a:cubicBezTo>
                <a:cubicBezTo>
                  <a:pt x="204" y="140"/>
                  <a:pt x="207" y="144"/>
                  <a:pt x="207" y="148"/>
                </a:cubicBezTo>
                <a:cubicBezTo>
                  <a:pt x="207" y="152"/>
                  <a:pt x="204" y="157"/>
                  <a:pt x="203" y="161"/>
                </a:cubicBezTo>
                <a:cubicBezTo>
                  <a:pt x="203" y="163"/>
                  <a:pt x="205" y="165"/>
                  <a:pt x="206" y="168"/>
                </a:cubicBezTo>
                <a:cubicBezTo>
                  <a:pt x="207" y="169"/>
                  <a:pt x="208" y="172"/>
                  <a:pt x="206" y="173"/>
                </a:cubicBezTo>
                <a:cubicBezTo>
                  <a:pt x="204" y="173"/>
                  <a:pt x="202" y="173"/>
                  <a:pt x="200" y="172"/>
                </a:cubicBezTo>
                <a:cubicBezTo>
                  <a:pt x="199" y="172"/>
                  <a:pt x="198" y="170"/>
                  <a:pt x="197" y="169"/>
                </a:cubicBezTo>
                <a:cubicBezTo>
                  <a:pt x="195" y="167"/>
                  <a:pt x="193" y="167"/>
                  <a:pt x="190" y="168"/>
                </a:cubicBezTo>
                <a:cubicBezTo>
                  <a:pt x="186" y="170"/>
                  <a:pt x="181" y="172"/>
                  <a:pt x="176" y="174"/>
                </a:cubicBezTo>
                <a:cubicBezTo>
                  <a:pt x="171" y="175"/>
                  <a:pt x="166" y="174"/>
                  <a:pt x="163" y="170"/>
                </a:cubicBezTo>
                <a:cubicBezTo>
                  <a:pt x="159" y="165"/>
                  <a:pt x="159" y="160"/>
                  <a:pt x="161" y="155"/>
                </a:cubicBezTo>
                <a:cubicBezTo>
                  <a:pt x="163" y="150"/>
                  <a:pt x="167" y="146"/>
                  <a:pt x="172" y="143"/>
                </a:cubicBezTo>
                <a:cubicBezTo>
                  <a:pt x="177" y="140"/>
                  <a:pt x="183" y="138"/>
                  <a:pt x="189" y="135"/>
                </a:cubicBezTo>
                <a:cubicBezTo>
                  <a:pt x="195" y="133"/>
                  <a:pt x="195" y="133"/>
                  <a:pt x="196" y="127"/>
                </a:cubicBezTo>
                <a:cubicBezTo>
                  <a:pt x="197" y="121"/>
                  <a:pt x="197" y="116"/>
                  <a:pt x="199" y="111"/>
                </a:cubicBezTo>
                <a:cubicBezTo>
                  <a:pt x="200" y="107"/>
                  <a:pt x="202" y="105"/>
                  <a:pt x="204" y="102"/>
                </a:cubicBezTo>
                <a:cubicBezTo>
                  <a:pt x="205" y="102"/>
                  <a:pt x="206" y="103"/>
                  <a:pt x="207" y="103"/>
                </a:cubicBezTo>
                <a:close/>
                <a:moveTo>
                  <a:pt x="195" y="154"/>
                </a:moveTo>
                <a:cubicBezTo>
                  <a:pt x="195" y="148"/>
                  <a:pt x="189" y="142"/>
                  <a:pt x="185" y="143"/>
                </a:cubicBezTo>
                <a:cubicBezTo>
                  <a:pt x="177" y="145"/>
                  <a:pt x="171" y="149"/>
                  <a:pt x="167" y="157"/>
                </a:cubicBezTo>
                <a:cubicBezTo>
                  <a:pt x="165" y="162"/>
                  <a:pt x="169" y="168"/>
                  <a:pt x="174" y="167"/>
                </a:cubicBezTo>
                <a:cubicBezTo>
                  <a:pt x="181" y="167"/>
                  <a:pt x="187" y="164"/>
                  <a:pt x="191" y="159"/>
                </a:cubicBezTo>
                <a:cubicBezTo>
                  <a:pt x="193" y="158"/>
                  <a:pt x="194" y="155"/>
                  <a:pt x="195" y="154"/>
                </a:cubicBezTo>
                <a:close/>
                <a:moveTo>
                  <a:pt x="289" y="195"/>
                </a:moveTo>
                <a:cubicBezTo>
                  <a:pt x="289" y="196"/>
                  <a:pt x="288" y="197"/>
                  <a:pt x="288" y="197"/>
                </a:cubicBezTo>
                <a:cubicBezTo>
                  <a:pt x="286" y="198"/>
                  <a:pt x="284" y="199"/>
                  <a:pt x="282" y="199"/>
                </a:cubicBezTo>
                <a:cubicBezTo>
                  <a:pt x="257" y="202"/>
                  <a:pt x="231" y="206"/>
                  <a:pt x="206" y="208"/>
                </a:cubicBezTo>
                <a:cubicBezTo>
                  <a:pt x="171" y="211"/>
                  <a:pt x="137" y="216"/>
                  <a:pt x="104" y="225"/>
                </a:cubicBezTo>
                <a:cubicBezTo>
                  <a:pt x="102" y="225"/>
                  <a:pt x="100" y="225"/>
                  <a:pt x="98" y="224"/>
                </a:cubicBezTo>
                <a:cubicBezTo>
                  <a:pt x="98" y="224"/>
                  <a:pt x="98" y="224"/>
                  <a:pt x="98" y="223"/>
                </a:cubicBezTo>
                <a:cubicBezTo>
                  <a:pt x="97" y="223"/>
                  <a:pt x="97" y="222"/>
                  <a:pt x="98" y="222"/>
                </a:cubicBezTo>
                <a:cubicBezTo>
                  <a:pt x="99" y="221"/>
                  <a:pt x="101" y="219"/>
                  <a:pt x="103" y="219"/>
                </a:cubicBezTo>
                <a:cubicBezTo>
                  <a:pt x="123" y="215"/>
                  <a:pt x="143" y="209"/>
                  <a:pt x="164" y="206"/>
                </a:cubicBezTo>
                <a:cubicBezTo>
                  <a:pt x="202" y="201"/>
                  <a:pt x="241" y="197"/>
                  <a:pt x="279" y="193"/>
                </a:cubicBezTo>
                <a:cubicBezTo>
                  <a:pt x="282" y="193"/>
                  <a:pt x="285" y="193"/>
                  <a:pt x="287" y="193"/>
                </a:cubicBezTo>
                <a:cubicBezTo>
                  <a:pt x="288" y="193"/>
                  <a:pt x="288" y="194"/>
                  <a:pt x="289" y="195"/>
                </a:cubicBezTo>
                <a:close/>
                <a:moveTo>
                  <a:pt x="244" y="65"/>
                </a:moveTo>
                <a:cubicBezTo>
                  <a:pt x="244" y="65"/>
                  <a:pt x="244" y="65"/>
                  <a:pt x="244" y="65"/>
                </a:cubicBezTo>
                <a:cubicBezTo>
                  <a:pt x="223" y="65"/>
                  <a:pt x="202" y="65"/>
                  <a:pt x="181" y="65"/>
                </a:cubicBezTo>
                <a:cubicBezTo>
                  <a:pt x="165" y="66"/>
                  <a:pt x="148" y="66"/>
                  <a:pt x="131" y="67"/>
                </a:cubicBezTo>
                <a:cubicBezTo>
                  <a:pt x="117" y="68"/>
                  <a:pt x="103" y="70"/>
                  <a:pt x="89" y="73"/>
                </a:cubicBezTo>
                <a:cubicBezTo>
                  <a:pt x="79" y="74"/>
                  <a:pt x="68" y="77"/>
                  <a:pt x="58" y="80"/>
                </a:cubicBezTo>
                <a:cubicBezTo>
                  <a:pt x="48" y="83"/>
                  <a:pt x="41" y="89"/>
                  <a:pt x="35" y="98"/>
                </a:cubicBezTo>
                <a:cubicBezTo>
                  <a:pt x="24" y="113"/>
                  <a:pt x="18" y="130"/>
                  <a:pt x="13" y="148"/>
                </a:cubicBezTo>
                <a:cubicBezTo>
                  <a:pt x="5" y="176"/>
                  <a:pt x="7" y="204"/>
                  <a:pt x="9" y="233"/>
                </a:cubicBezTo>
                <a:cubicBezTo>
                  <a:pt x="10" y="245"/>
                  <a:pt x="15" y="258"/>
                  <a:pt x="24" y="267"/>
                </a:cubicBezTo>
                <a:cubicBezTo>
                  <a:pt x="41" y="285"/>
                  <a:pt x="63" y="291"/>
                  <a:pt x="87" y="289"/>
                </a:cubicBezTo>
                <a:cubicBezTo>
                  <a:pt x="105" y="288"/>
                  <a:pt x="122" y="285"/>
                  <a:pt x="139" y="283"/>
                </a:cubicBezTo>
                <a:cubicBezTo>
                  <a:pt x="169" y="280"/>
                  <a:pt x="200" y="274"/>
                  <a:pt x="230" y="266"/>
                </a:cubicBezTo>
                <a:cubicBezTo>
                  <a:pt x="245" y="262"/>
                  <a:pt x="260" y="258"/>
                  <a:pt x="275" y="254"/>
                </a:cubicBezTo>
                <a:cubicBezTo>
                  <a:pt x="301" y="246"/>
                  <a:pt x="328" y="242"/>
                  <a:pt x="353" y="232"/>
                </a:cubicBezTo>
                <a:cubicBezTo>
                  <a:pt x="355" y="231"/>
                  <a:pt x="359" y="231"/>
                  <a:pt x="362" y="231"/>
                </a:cubicBezTo>
                <a:cubicBezTo>
                  <a:pt x="367" y="232"/>
                  <a:pt x="368" y="234"/>
                  <a:pt x="368" y="240"/>
                </a:cubicBezTo>
                <a:cubicBezTo>
                  <a:pt x="366" y="255"/>
                  <a:pt x="365" y="270"/>
                  <a:pt x="363" y="285"/>
                </a:cubicBezTo>
                <a:cubicBezTo>
                  <a:pt x="363" y="289"/>
                  <a:pt x="362" y="293"/>
                  <a:pt x="363" y="297"/>
                </a:cubicBezTo>
                <a:cubicBezTo>
                  <a:pt x="364" y="308"/>
                  <a:pt x="377" y="317"/>
                  <a:pt x="387" y="312"/>
                </a:cubicBezTo>
                <a:cubicBezTo>
                  <a:pt x="389" y="312"/>
                  <a:pt x="391" y="311"/>
                  <a:pt x="393" y="310"/>
                </a:cubicBezTo>
                <a:cubicBezTo>
                  <a:pt x="414" y="300"/>
                  <a:pt x="434" y="290"/>
                  <a:pt x="452" y="276"/>
                </a:cubicBezTo>
                <a:cubicBezTo>
                  <a:pt x="481" y="256"/>
                  <a:pt x="509" y="235"/>
                  <a:pt x="539" y="217"/>
                </a:cubicBezTo>
                <a:cubicBezTo>
                  <a:pt x="553" y="209"/>
                  <a:pt x="565" y="199"/>
                  <a:pt x="578" y="190"/>
                </a:cubicBezTo>
                <a:cubicBezTo>
                  <a:pt x="583" y="186"/>
                  <a:pt x="588" y="182"/>
                  <a:pt x="593" y="178"/>
                </a:cubicBezTo>
                <a:cubicBezTo>
                  <a:pt x="609" y="167"/>
                  <a:pt x="623" y="155"/>
                  <a:pt x="636" y="141"/>
                </a:cubicBezTo>
                <a:cubicBezTo>
                  <a:pt x="639" y="138"/>
                  <a:pt x="642" y="134"/>
                  <a:pt x="645" y="129"/>
                </a:cubicBezTo>
                <a:cubicBezTo>
                  <a:pt x="649" y="123"/>
                  <a:pt x="647" y="115"/>
                  <a:pt x="642" y="110"/>
                </a:cubicBezTo>
                <a:cubicBezTo>
                  <a:pt x="638" y="107"/>
                  <a:pt x="634" y="105"/>
                  <a:pt x="630" y="103"/>
                </a:cubicBezTo>
                <a:cubicBezTo>
                  <a:pt x="601" y="87"/>
                  <a:pt x="573" y="70"/>
                  <a:pt x="542" y="59"/>
                </a:cubicBezTo>
                <a:cubicBezTo>
                  <a:pt x="533" y="56"/>
                  <a:pt x="524" y="53"/>
                  <a:pt x="515" y="49"/>
                </a:cubicBezTo>
                <a:cubicBezTo>
                  <a:pt x="484" y="34"/>
                  <a:pt x="451" y="25"/>
                  <a:pt x="419" y="14"/>
                </a:cubicBezTo>
                <a:cubicBezTo>
                  <a:pt x="411" y="11"/>
                  <a:pt x="402" y="10"/>
                  <a:pt x="394" y="11"/>
                </a:cubicBezTo>
                <a:cubicBezTo>
                  <a:pt x="383" y="12"/>
                  <a:pt x="376" y="18"/>
                  <a:pt x="370" y="26"/>
                </a:cubicBezTo>
                <a:cubicBezTo>
                  <a:pt x="366" y="34"/>
                  <a:pt x="362" y="42"/>
                  <a:pt x="361" y="52"/>
                </a:cubicBezTo>
                <a:cubicBezTo>
                  <a:pt x="360" y="56"/>
                  <a:pt x="359" y="60"/>
                  <a:pt x="358" y="63"/>
                </a:cubicBezTo>
                <a:cubicBezTo>
                  <a:pt x="357" y="67"/>
                  <a:pt x="355" y="69"/>
                  <a:pt x="352" y="68"/>
                </a:cubicBezTo>
                <a:cubicBezTo>
                  <a:pt x="341" y="68"/>
                  <a:pt x="331" y="68"/>
                  <a:pt x="321" y="68"/>
                </a:cubicBezTo>
                <a:cubicBezTo>
                  <a:pt x="295" y="67"/>
                  <a:pt x="270" y="66"/>
                  <a:pt x="244" y="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6" name="文本框 3"/>
          <p:cNvSpPr txBox="1"/>
          <p:nvPr/>
        </p:nvSpPr>
        <p:spPr>
          <a:xfrm flipH="1">
            <a:off x="294728" y="213636"/>
            <a:ext cx="2585085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请添加您的标题</a:t>
            </a:r>
            <a:endParaRPr lang="zh-CN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Click="0" advTm="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9212C-C9C9-404E-A2BB-F6CD2125016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85357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57CF-2E90-4926-9E91-500AB2B33A9B}" type="datetimeFigureOut">
              <a:rPr lang="zh-CN" altLang="en-US" smtClean="0"/>
              <a:pPr/>
              <a:t>2026/9/2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865A-DFA0-4CF8-B93E-F62718142D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57CF-2E90-4926-9E91-500AB2B33A9B}" type="datetimeFigureOut">
              <a:rPr lang="zh-CN" altLang="en-US" smtClean="0"/>
              <a:pPr/>
              <a:t>2026/9/2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865A-DFA0-4CF8-B93E-F62718142D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57CF-2E90-4926-9E91-500AB2B33A9B}" type="datetimeFigureOut">
              <a:rPr lang="zh-CN" altLang="en-US" smtClean="0"/>
              <a:pPr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865A-DFA0-4CF8-B93E-F62718142D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94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94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357CF-2E90-4926-9E91-500AB2B33A9B}" type="datetimeFigureOut">
              <a:rPr lang="zh-CN" altLang="en-US" smtClean="0"/>
              <a:pPr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865A-DFA0-4CF8-B93E-F62718142D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0">
    <p:random/>
  </p:transition>
  <p:hf hdr="0" ftr="0" dt="0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两栏内容"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911972"/>
      </p:ext>
    </p:extLst>
  </p:cSld>
  <p:clrMapOvr>
    <a:masterClrMapping/>
  </p:clrMapOvr>
  <p:transition spd="med" advClick="0" advTm="0">
    <p:random/>
  </p:transition>
  <p:hf hdr="0" ftr="0" dt="0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176735"/>
      </p:ext>
    </p:extLst>
  </p:cSld>
  <p:clrMapOvr>
    <a:masterClrMapping/>
  </p:clrMapOvr>
  <p:transition spd="med" advClick="0" advTm="0">
    <p:random/>
  </p:transition>
  <p:hf hdr="0" ftr="0" dt="0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545627"/>
      </p:ext>
    </p:extLst>
  </p:cSld>
  <p:clrMapOvr>
    <a:masterClrMapping/>
  </p:clrMapOvr>
  <p:transition spd="med" advClick="0" advTm="0">
    <p:random/>
  </p:transition>
  <p:hf hdr="0" ftr="0" dt="0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04942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26670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872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38E32-A918-474C-A0EE-5AA6B828BAF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2230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73423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5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5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64349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65616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428192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3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9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8548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3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9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4311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65659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5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774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D1F594-B351-4344-95AC-6AA134556DA9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51287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3"/>
          </p:nvPr>
        </p:nvSpPr>
        <p:spPr>
          <a:xfrm>
            <a:off x="1056243" y="1847272"/>
            <a:ext cx="1983053" cy="1955772"/>
          </a:xfrm>
          <a:custGeom>
            <a:avLst/>
            <a:gdLst>
              <a:gd name="connsiteX0" fmla="*/ 0 w 2644070"/>
              <a:gd name="connsiteY0" fmla="*/ 0 h 1955772"/>
              <a:gd name="connsiteX1" fmla="*/ 2644070 w 2644070"/>
              <a:gd name="connsiteY1" fmla="*/ 0 h 1955772"/>
              <a:gd name="connsiteX2" fmla="*/ 2644070 w 2644070"/>
              <a:gd name="connsiteY2" fmla="*/ 1955772 h 1955772"/>
              <a:gd name="connsiteX3" fmla="*/ 0 w 2644070"/>
              <a:gd name="connsiteY3" fmla="*/ 1955772 h 195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0" h="1955772">
                <a:moveTo>
                  <a:pt x="0" y="0"/>
                </a:moveTo>
                <a:lnTo>
                  <a:pt x="2644070" y="0"/>
                </a:lnTo>
                <a:lnTo>
                  <a:pt x="2644070" y="1955772"/>
                </a:lnTo>
                <a:lnTo>
                  <a:pt x="0" y="1955772"/>
                </a:lnTo>
                <a:close/>
              </a:path>
            </a:pathLst>
          </a:cu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4"/>
          </p:nvPr>
        </p:nvSpPr>
        <p:spPr>
          <a:xfrm>
            <a:off x="3169713" y="4100945"/>
            <a:ext cx="1983053" cy="1955772"/>
          </a:xfrm>
          <a:custGeom>
            <a:avLst/>
            <a:gdLst>
              <a:gd name="connsiteX0" fmla="*/ 0 w 2644070"/>
              <a:gd name="connsiteY0" fmla="*/ 0 h 1955772"/>
              <a:gd name="connsiteX1" fmla="*/ 2644070 w 2644070"/>
              <a:gd name="connsiteY1" fmla="*/ 0 h 1955772"/>
              <a:gd name="connsiteX2" fmla="*/ 2644070 w 2644070"/>
              <a:gd name="connsiteY2" fmla="*/ 1955772 h 1955772"/>
              <a:gd name="connsiteX3" fmla="*/ 0 w 2644070"/>
              <a:gd name="connsiteY3" fmla="*/ 1955772 h 195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0" h="1955772">
                <a:moveTo>
                  <a:pt x="0" y="0"/>
                </a:moveTo>
                <a:lnTo>
                  <a:pt x="2644070" y="0"/>
                </a:lnTo>
                <a:lnTo>
                  <a:pt x="2644070" y="1955772"/>
                </a:lnTo>
                <a:lnTo>
                  <a:pt x="0" y="1955772"/>
                </a:lnTo>
                <a:close/>
              </a:path>
            </a:pathLst>
          </a:cu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F2CACD-D2FF-478A-8B39-92FCA5287222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8211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512"/>
            <a:ext cx="7772400" cy="1470025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3E2D7A-44FB-4E5F-8B81-5EE681BAF497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88243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92D050">
              <a:alpha val="24000"/>
            </a:srgbClr>
          </a:solidFill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9A4722-B0BD-4C92-B188-C582FE27CE48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18647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5D19E-42D5-4CA2-AF0E-62742F331A9B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1051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BD303A-A785-4D9E-96D4-49BEC3697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1150010-3B2A-4620-83E0-8684F4A4B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3C33F3-1740-4F96-B08B-844218CB0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30E8F-6FB2-4956-832E-3FA45D97A93B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32C210-0795-4399-9C7F-FEAFD39B3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2D5E3D-5F79-4249-B97E-791A7B9A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6580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66" y="153511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66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60CC7F-DE4F-4E10-AA3A-C1265C4E607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03946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4AB7C-FE35-4ACD-9329-B97DA64D4087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53994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3F5739-B5C8-4B08-9544-791BD1FEC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472C949-848A-4E35-BCE5-882E700AE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D80F13-479C-4B99-94D5-650F62D2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579E33-CA86-4271-9965-712E977F188F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F09128-CFF2-4ECF-9D21-7E5DC1D02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DFAA18-71C3-414D-8E4A-196E62C26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21064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9878A2-9006-436D-B088-1F6BC4159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0F4471-A0F8-4E7F-BBAF-BE4821E89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29AFEF-46E7-4554-8077-476FB04A6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FEFED2-30A5-47BF-B61D-9296E50CF8AD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E9FE5F-4E0C-4505-9B1F-9C17DA8A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A50797-1DF2-4C79-A2DD-16D464B46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5744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EDB873-1177-4B92-A14E-B211D6F05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6B9D20-00F1-4C6A-A81B-37D83EB27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ABF47D-B4B7-478C-87FB-7EEC0FAA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C24DE2-F73E-4D13-B4E2-CA5D1FA8740E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170092-9A4A-48F6-A729-63722112F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941DC9-CAA7-48A0-BE09-AC0E3A10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26495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22D83D-916E-4800-82EE-40B2BCBF3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0132D8-CD33-4BC9-A37F-AD13A0BAF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0BAC321-A130-4653-813F-8AEF8FD24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D6CD33-EF5F-4514-83A0-2E6638DE6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30BF8E-CFDE-42B9-92B9-7D75FF4DA649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EC312D-8288-488E-AFC2-25248D8A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16BC8A9-3321-4544-BEF4-5D9C6A1A0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84925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67DD72-6A6A-48F8-B632-ADEFCE76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F7766F-141A-4881-9E23-B8FAD537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7364054-E0AA-4BAB-B958-569F8341E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FDA37-F2EF-46E5-B46B-F281AA199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B4BE53-EE74-43D5-A53F-379F579EC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E8C3C89-62BC-4544-90B6-6D3D0CF8A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008446-D5D8-413C-BE14-0275075CFBB7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20E3A80-7699-4C2C-BEDC-A662A2AA2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A6CFFB0-46F0-44A4-A1A7-27D6972B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9190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8EF1D2-E0DA-4910-96B0-2C0150F6D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34C8021-FB00-4EE2-8D49-C81251D1B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2926B7-6859-4A09-A292-6BAD39F45AA1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151216C-5423-4A35-8214-C47A22171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53ED695-D943-41DE-9829-A1208794D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5151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1A0862-2D77-4667-B086-3605BB17E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CB7985-48B0-4ABF-A0B4-B8E4E059C9D1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8A9F81F-22C0-4A25-B69A-7F1A1A96B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E4CC11-41AF-4CD0-88D3-80ADF7496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18175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BF4B6C-2637-4A44-B7DD-CD1B2434D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EF19079-7703-40C4-9E2A-CB6D5201A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3A2AE5F-62A6-49D0-96B9-330AABACB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D58F93-1F01-4F8F-BA0E-2E34298D2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566BA2-110E-45BE-AA0D-5DBFD73577DE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74BE01D-8936-4E28-9278-B9940E73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0AFD091-533D-4600-A550-D20912964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285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559A7D-60F4-45A0-BF8F-CC3FDF48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9FF41E-4399-4B5E-8640-C298CAEC0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A2F29EB-D201-4CC6-A3F5-4DD4713CC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9E6235D-815C-4DEB-9508-CDDBF0D59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C90633-0D4B-4AA8-87D2-B2B88631DA75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C78FE2-E34E-441F-A887-6977B43B5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B07F64-D458-405B-ABE0-A1DFBFF67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379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7C8BC9-B3E7-43B9-ADC5-23B8118A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0AA1E65-94D9-4130-B722-C214031C4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8134AD-6BCE-4A17-B162-C0667C197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D30AC9-7FDF-4452-A5DD-F7E6A1C2F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E8680C-1C4C-4F80-8909-0F4EE6CEE9F7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156D8CD-21AF-4CA5-9A5D-5704E681F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C6D828-D841-4D06-83C3-6D6EEC4B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38770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44537C-AB98-44E0-AEE2-2EEA99061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F321935-46A2-49F8-B1F1-FAA649318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BB728F-BA29-4C1E-BE85-E78911D78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8AE9DA-E880-498E-9408-4E63AA2B90CD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C86219-0300-49D1-B82C-06C71F79D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B6A53D-292E-4F77-8AC1-8F3F8AA08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0621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D64892F-F562-4CDE-9EFA-5E35EDBAB2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7AFAAE5-8B81-4E25-BDCD-E8ACDD0FC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E355CC-49B3-472E-830D-AFE28952F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82EEF-FE7A-4CC3-A380-07117500BD72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8EA664-183C-4D43-BC7A-8E2026C66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E7070E-986C-4A64-9138-74537CD83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2319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D27B5-F86E-4497-86A7-6DB73265D1A1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5929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52B5-0075-4C83-819B-16B117304F50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7531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E9E-EF29-4B6D-A0F5-8F291043B972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2810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692E6-539F-4205-BE3A-191494C0BBD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9508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28A33-305B-4704-B36C-BD3B3BA9D29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269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DEFCB-FF0C-4636-AC05-AC5EF66851D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6670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40057-6F39-4863-9571-B010192A3292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83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0ABA8F-7F18-43EB-8DF4-BF0888A10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7BBDFE-E848-409C-9F34-F7E936364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1BAB5AB-F3FB-4EBD-80EE-6F5D64CE7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EEC2ED8-A653-445B-8212-A150861F7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D113051-9886-48F2-B6B3-441F429B07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4FE77D6-683C-40A3-8B39-CDDF6114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EC2B9E-6A9E-4981-B2B0-95C8A9DFEDEA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820310B-3CC8-48DF-8C78-587D0EFF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E467B77-71FD-4600-95D0-80B0477C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90508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519F-4D2A-47E7-8FEE-A973D5D14A61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732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A976-53C1-4811-8687-8B852156912F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991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4584-4DE1-4E37-85A7-F58551E6E74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653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0D69-8950-4334-B122-F23CDE8498A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411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3DD3-67DD-4008-B9CA-7ECB231A8B9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064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AF8D-D501-4D0A-B8B7-AB980F9193B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1973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C840F1-4B45-437D-AEE0-7F1AF6ACB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7F5488-E277-484F-8B40-B87F64573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46987D-BFC6-4900-9EB8-ADC8582D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A4EB39-C9E4-4681-BDD9-D0DE591009C5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2A09DA-DBA4-4A9C-9E68-3A1D7F858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4A5489-0A32-4AF1-B25A-65E90CC2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91246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850B8-243D-4228-BE91-426179DB1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E46B92-FDBE-4FB4-82CB-EB236D97D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0D126A-4040-4E0C-8361-1530DED0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B954D1-C99A-4FB8-9DE8-ADE4CF78CA1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24CE5E-C021-44C7-BC33-78A32AF3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DEB4B1-8C82-49BB-BE79-D1E7DEE0C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64868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BD303A-A785-4D9E-96D4-49BEC3697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1150010-3B2A-4620-83E0-8684F4A4B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3C33F3-1740-4F96-B08B-844218CB0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BF4A7A-9EEB-4F3F-A14D-EF3D0D1B00DE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32C210-0795-4399-9C7F-FEAFD39B3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2D5E3D-5F79-4249-B97E-791A7B9A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80846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559A7D-60F4-45A0-BF8F-CC3FDF48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9FF41E-4399-4B5E-8640-C298CAEC0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A2F29EB-D201-4CC6-A3F5-4DD4713CC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9E6235D-815C-4DEB-9508-CDDBF0D59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947CCB-0316-4616-8535-AB40A683BEBA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C78FE2-E34E-441F-A887-6977B43B5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B07F64-D458-405B-ABE0-A1DFBFF67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65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490343-0AA3-41AD-BA9B-607D96619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B72430C-98A3-497A-A52A-722DCA8C4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140900-953D-428D-B2C9-8ED9D32E358A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5EBC414-579D-4571-96D0-18E934A0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E9B13D2-3261-4137-8352-26C99EA8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8517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0ABA8F-7F18-43EB-8DF4-BF0888A10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7BBDFE-E848-409C-9F34-F7E936364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1BAB5AB-F3FB-4EBD-80EE-6F5D64CE7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EEC2ED8-A653-445B-8212-A150861F7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D113051-9886-48F2-B6B3-441F429B07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4FE77D6-683C-40A3-8B39-CDDF6114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F7010-867F-4A40-9CE2-F9635C34A567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820310B-3CC8-48DF-8C78-587D0EFF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E467B77-71FD-4600-95D0-80B0477C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62350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490343-0AA3-41AD-BA9B-607D96619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B72430C-98A3-497A-A52A-722DCA8C4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3B3AB-2E3B-4337-896A-F180D594B275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5EBC414-579D-4571-96D0-18E934A0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E9B13D2-3261-4137-8352-26C99EA8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77433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D405C3F-7580-4B72-A2C7-14492815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BF8292-99B6-45E3-95DF-63148A5F7792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4696820-685A-4135-95C4-33259EFC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E68E8F-86A8-4157-AD43-F21F0514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7E62637-31BC-46F9-88D0-BDE76EEA903B}"/>
              </a:ext>
            </a:extLst>
          </p:cNvPr>
          <p:cNvGrpSpPr/>
          <p:nvPr/>
        </p:nvGrpSpPr>
        <p:grpSpPr>
          <a:xfrm>
            <a:off x="159621" y="151103"/>
            <a:ext cx="4412411" cy="635316"/>
            <a:chOff x="1771081" y="-98892"/>
            <a:chExt cx="5883214" cy="635316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28692E8-CC0C-4E6A-9708-5B8831AF66E2}"/>
                </a:ext>
              </a:extLst>
            </p:cNvPr>
            <p:cNvSpPr txBox="1"/>
            <p:nvPr/>
          </p:nvSpPr>
          <p:spPr>
            <a:xfrm flipH="1">
              <a:off x="2795857" y="-98892"/>
              <a:ext cx="3668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400" dirty="0">
                  <a:solidFill>
                    <a:srgbClr val="282425"/>
                  </a:solidFill>
                  <a:latin typeface="+mn-ea"/>
                  <a:ea typeface="+mn-ea"/>
                </a:rPr>
                <a:t>此处添加标题</a:t>
              </a:r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F1E163B-E33A-4027-9B39-B4A8B2E5319D}"/>
                </a:ext>
              </a:extLst>
            </p:cNvPr>
            <p:cNvGrpSpPr/>
            <p:nvPr/>
          </p:nvGrpSpPr>
          <p:grpSpPr>
            <a:xfrm>
              <a:off x="1771081" y="77061"/>
              <a:ext cx="5883214" cy="459363"/>
              <a:chOff x="3128247" y="5228629"/>
              <a:chExt cx="5883214" cy="459363"/>
            </a:xfrm>
          </p:grpSpPr>
          <p:sp>
            <p:nvSpPr>
              <p:cNvPr id="8" name="Freeform 34">
                <a:extLst>
                  <a:ext uri="{FF2B5EF4-FFF2-40B4-BE49-F238E27FC236}">
                    <a16:creationId xmlns:a16="http://schemas.microsoft.com/office/drawing/2014/main" id="{7E672BD5-7801-48CE-82E6-CDE5E48C81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8067" y="5228629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 dirty="0"/>
              </a:p>
            </p:txBody>
          </p:sp>
          <p:sp>
            <p:nvSpPr>
              <p:cNvPr id="9" name="任意多边形 98">
                <a:extLst>
                  <a:ext uri="{FF2B5EF4-FFF2-40B4-BE49-F238E27FC236}">
                    <a16:creationId xmlns:a16="http://schemas.microsoft.com/office/drawing/2014/main" id="{66DCBBBF-1FE6-4149-AE8F-549EDED713F0}"/>
                  </a:ext>
                </a:extLst>
              </p:cNvPr>
              <p:cNvSpPr/>
              <p:nvPr/>
            </p:nvSpPr>
            <p:spPr>
              <a:xfrm>
                <a:off x="3832300" y="5257753"/>
                <a:ext cx="4403334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" fmla="*/ 0 w 6766560"/>
                  <a:gd name="connsiteY0" fmla="*/ 75291 h 398381"/>
                  <a:gd name="connsiteX1" fmla="*/ 4369154 w 6766560"/>
                  <a:gd name="connsiteY1" fmla="*/ 18141 h 398381"/>
                  <a:gd name="connsiteX2" fmla="*/ 4023360 w 6766560"/>
                  <a:gd name="connsiteY2" fmla="*/ 395331 h 398381"/>
                  <a:gd name="connsiteX3" fmla="*/ 6766560 w 6766560"/>
                  <a:gd name="connsiteY3" fmla="*/ 166731 h 398381"/>
                  <a:gd name="connsiteX0" fmla="*/ 0 w 6766560"/>
                  <a:gd name="connsiteY0" fmla="*/ 71354 h 339035"/>
                  <a:gd name="connsiteX1" fmla="*/ 4369154 w 6766560"/>
                  <a:gd name="connsiteY1" fmla="*/ 14204 h 339035"/>
                  <a:gd name="connsiteX2" fmla="*/ 4351696 w 6766560"/>
                  <a:gd name="connsiteY2" fmla="*/ 334244 h 339035"/>
                  <a:gd name="connsiteX3" fmla="*/ 6766560 w 6766560"/>
                  <a:gd name="connsiteY3" fmla="*/ 162794 h 339035"/>
                  <a:gd name="connsiteX0" fmla="*/ 0 w 7194823"/>
                  <a:gd name="connsiteY0" fmla="*/ 71354 h 334304"/>
                  <a:gd name="connsiteX1" fmla="*/ 4369154 w 7194823"/>
                  <a:gd name="connsiteY1" fmla="*/ 14204 h 334304"/>
                  <a:gd name="connsiteX2" fmla="*/ 4351696 w 7194823"/>
                  <a:gd name="connsiteY2" fmla="*/ 334244 h 334304"/>
                  <a:gd name="connsiteX3" fmla="*/ 7194823 w 7194823"/>
                  <a:gd name="connsiteY3" fmla="*/ 37064 h 334304"/>
                  <a:gd name="connsiteX0" fmla="*/ 0 w 7194823"/>
                  <a:gd name="connsiteY0" fmla="*/ 72918 h 358721"/>
                  <a:gd name="connsiteX1" fmla="*/ 4369154 w 7194823"/>
                  <a:gd name="connsiteY1" fmla="*/ 15768 h 358721"/>
                  <a:gd name="connsiteX2" fmla="*/ 4051911 w 7194823"/>
                  <a:gd name="connsiteY2" fmla="*/ 358668 h 358721"/>
                  <a:gd name="connsiteX3" fmla="*/ 7194823 w 7194823"/>
                  <a:gd name="connsiteY3" fmla="*/ 38628 h 358721"/>
                  <a:gd name="connsiteX0" fmla="*/ 0 w 6454042"/>
                  <a:gd name="connsiteY0" fmla="*/ 72918 h 359955"/>
                  <a:gd name="connsiteX1" fmla="*/ 4369154 w 6454042"/>
                  <a:gd name="connsiteY1" fmla="*/ 15768 h 359955"/>
                  <a:gd name="connsiteX2" fmla="*/ 4051911 w 6454042"/>
                  <a:gd name="connsiteY2" fmla="*/ 358668 h 359955"/>
                  <a:gd name="connsiteX3" fmla="*/ 6454042 w 6454042"/>
                  <a:gd name="connsiteY3" fmla="*/ 112769 h 359955"/>
                  <a:gd name="connsiteX0" fmla="*/ 0 w 6454042"/>
                  <a:gd name="connsiteY0" fmla="*/ 62493 h 349247"/>
                  <a:gd name="connsiteX1" fmla="*/ 4122228 w 6454042"/>
                  <a:gd name="connsiteY1" fmla="*/ 17700 h 349247"/>
                  <a:gd name="connsiteX2" fmla="*/ 4051911 w 6454042"/>
                  <a:gd name="connsiteY2" fmla="*/ 348243 h 349247"/>
                  <a:gd name="connsiteX3" fmla="*/ 6454042 w 6454042"/>
                  <a:gd name="connsiteY3" fmla="*/ 102344 h 349247"/>
                  <a:gd name="connsiteX0" fmla="*/ 0 w 4341830"/>
                  <a:gd name="connsiteY0" fmla="*/ 62493 h 348243"/>
                  <a:gd name="connsiteX1" fmla="*/ 4122228 w 4341830"/>
                  <a:gd name="connsiteY1" fmla="*/ 17700 h 348243"/>
                  <a:gd name="connsiteX2" fmla="*/ 4051911 w 4341830"/>
                  <a:gd name="connsiteY2" fmla="*/ 348243 h 348243"/>
                  <a:gd name="connsiteX0" fmla="*/ 0 w 4122228"/>
                  <a:gd name="connsiteY0" fmla="*/ 62493 h 62493"/>
                  <a:gd name="connsiteX1" fmla="*/ 4122228 w 4122228"/>
                  <a:gd name="connsiteY1" fmla="*/ 17700 h 62493"/>
                  <a:gd name="connsiteX0" fmla="*/ 0 w 4122228"/>
                  <a:gd name="connsiteY0" fmla="*/ 44793 h 66159"/>
                  <a:gd name="connsiteX1" fmla="*/ 4122228 w 4122228"/>
                  <a:gd name="connsiteY1" fmla="*/ 0 h 66159"/>
                  <a:gd name="connsiteX0" fmla="*/ 0 w 4245691"/>
                  <a:gd name="connsiteY0" fmla="*/ 156004 h 156004"/>
                  <a:gd name="connsiteX1" fmla="*/ 4245691 w 4245691"/>
                  <a:gd name="connsiteY1" fmla="*/ 0 h 156004"/>
                  <a:gd name="connsiteX0" fmla="*/ 0 w 4245691"/>
                  <a:gd name="connsiteY0" fmla="*/ 156004 h 163985"/>
                  <a:gd name="connsiteX1" fmla="*/ 4245691 w 4245691"/>
                  <a:gd name="connsiteY1" fmla="*/ 0 h 163985"/>
                  <a:gd name="connsiteX0" fmla="*/ 0 w 5449458"/>
                  <a:gd name="connsiteY0" fmla="*/ 143648 h 143648"/>
                  <a:gd name="connsiteX1" fmla="*/ 5449458 w 5449458"/>
                  <a:gd name="connsiteY1" fmla="*/ 0 h 143648"/>
                  <a:gd name="connsiteX0" fmla="*/ 0 w 5449458"/>
                  <a:gd name="connsiteY0" fmla="*/ 143648 h 260913"/>
                  <a:gd name="connsiteX1" fmla="*/ 1990356 w 5449458"/>
                  <a:gd name="connsiteY1" fmla="*/ 260339 h 260913"/>
                  <a:gd name="connsiteX2" fmla="*/ 5449458 w 5449458"/>
                  <a:gd name="connsiteY2" fmla="*/ 0 h 260913"/>
                  <a:gd name="connsiteX0" fmla="*/ 0 w 4693246"/>
                  <a:gd name="connsiteY0" fmla="*/ 169 h 463018"/>
                  <a:gd name="connsiteX1" fmla="*/ 1234144 w 4693246"/>
                  <a:gd name="connsiteY1" fmla="*/ 462849 h 463018"/>
                  <a:gd name="connsiteX2" fmla="*/ 4693246 w 4693246"/>
                  <a:gd name="connsiteY2" fmla="*/ 202510 h 463018"/>
                  <a:gd name="connsiteX0" fmla="*/ 153395 w 4846641"/>
                  <a:gd name="connsiteY0" fmla="*/ 0 h 462988"/>
                  <a:gd name="connsiteX1" fmla="*/ 1387539 w 4846641"/>
                  <a:gd name="connsiteY1" fmla="*/ 462680 h 462988"/>
                  <a:gd name="connsiteX2" fmla="*/ 4846641 w 4846641"/>
                  <a:gd name="connsiteY2" fmla="*/ 202341 h 462988"/>
                  <a:gd name="connsiteX0" fmla="*/ 212160 w 4457851"/>
                  <a:gd name="connsiteY0" fmla="*/ 0 h 462988"/>
                  <a:gd name="connsiteX1" fmla="*/ 998749 w 4457851"/>
                  <a:gd name="connsiteY1" fmla="*/ 462680 h 462988"/>
                  <a:gd name="connsiteX2" fmla="*/ 4457851 w 4457851"/>
                  <a:gd name="connsiteY2" fmla="*/ 202341 h 462988"/>
                  <a:gd name="connsiteX0" fmla="*/ 238795 w 4484486"/>
                  <a:gd name="connsiteY0" fmla="*/ 0 h 462868"/>
                  <a:gd name="connsiteX1" fmla="*/ 1025384 w 4484486"/>
                  <a:gd name="connsiteY1" fmla="*/ 462680 h 462868"/>
                  <a:gd name="connsiteX2" fmla="*/ 4484486 w 4484486"/>
                  <a:gd name="connsiteY2" fmla="*/ 202341 h 462868"/>
                  <a:gd name="connsiteX0" fmla="*/ 410770 w 4656461"/>
                  <a:gd name="connsiteY0" fmla="*/ 0 h 425815"/>
                  <a:gd name="connsiteX1" fmla="*/ 595476 w 4656461"/>
                  <a:gd name="connsiteY1" fmla="*/ 425610 h 425815"/>
                  <a:gd name="connsiteX2" fmla="*/ 4656461 w 4656461"/>
                  <a:gd name="connsiteY2" fmla="*/ 202341 h 425815"/>
                  <a:gd name="connsiteX0" fmla="*/ 410770 w 4656461"/>
                  <a:gd name="connsiteY0" fmla="*/ 0 h 364069"/>
                  <a:gd name="connsiteX1" fmla="*/ 595476 w 4656461"/>
                  <a:gd name="connsiteY1" fmla="*/ 363827 h 364069"/>
                  <a:gd name="connsiteX2" fmla="*/ 4656461 w 4656461"/>
                  <a:gd name="connsiteY2" fmla="*/ 202341 h 364069"/>
                  <a:gd name="connsiteX0" fmla="*/ 558636 w 4511100"/>
                  <a:gd name="connsiteY0" fmla="*/ 0 h 388767"/>
                  <a:gd name="connsiteX1" fmla="*/ 450115 w 4511100"/>
                  <a:gd name="connsiteY1" fmla="*/ 388541 h 388767"/>
                  <a:gd name="connsiteX2" fmla="*/ 4511100 w 4511100"/>
                  <a:gd name="connsiteY2" fmla="*/ 227055 h 388767"/>
                  <a:gd name="connsiteX0" fmla="*/ 445007 w 4613533"/>
                  <a:gd name="connsiteY0" fmla="*/ 0 h 413467"/>
                  <a:gd name="connsiteX1" fmla="*/ 552548 w 4613533"/>
                  <a:gd name="connsiteY1" fmla="*/ 413255 h 413467"/>
                  <a:gd name="connsiteX2" fmla="*/ 4613533 w 4613533"/>
                  <a:gd name="connsiteY2" fmla="*/ 251769 h 413467"/>
                  <a:gd name="connsiteX0" fmla="*/ 437894 w 4606420"/>
                  <a:gd name="connsiteY0" fmla="*/ 0 h 351722"/>
                  <a:gd name="connsiteX1" fmla="*/ 560868 w 4606420"/>
                  <a:gd name="connsiteY1" fmla="*/ 351471 h 351722"/>
                  <a:gd name="connsiteX2" fmla="*/ 4606420 w 4606420"/>
                  <a:gd name="connsiteY2" fmla="*/ 251769 h 351722"/>
                  <a:gd name="connsiteX0" fmla="*/ 424068 w 4592594"/>
                  <a:gd name="connsiteY0" fmla="*/ 0 h 401116"/>
                  <a:gd name="connsiteX1" fmla="*/ 577907 w 4592594"/>
                  <a:gd name="connsiteY1" fmla="*/ 400898 h 401116"/>
                  <a:gd name="connsiteX2" fmla="*/ 4592594 w 4592594"/>
                  <a:gd name="connsiteY2" fmla="*/ 251769 h 401116"/>
                  <a:gd name="connsiteX0" fmla="*/ 424068 w 4592594"/>
                  <a:gd name="connsiteY0" fmla="*/ 0 h 401116"/>
                  <a:gd name="connsiteX1" fmla="*/ 577907 w 4592594"/>
                  <a:gd name="connsiteY1" fmla="*/ 400898 h 401116"/>
                  <a:gd name="connsiteX2" fmla="*/ 4592594 w 4592594"/>
                  <a:gd name="connsiteY2" fmla="*/ 338266 h 401116"/>
                  <a:gd name="connsiteX0" fmla="*/ 391353 w 4638179"/>
                  <a:gd name="connsiteY0" fmla="*/ 0 h 401116"/>
                  <a:gd name="connsiteX1" fmla="*/ 623492 w 4638179"/>
                  <a:gd name="connsiteY1" fmla="*/ 400898 h 401116"/>
                  <a:gd name="connsiteX2" fmla="*/ 4638179 w 4638179"/>
                  <a:gd name="connsiteY2" fmla="*/ 338266 h 401116"/>
                  <a:gd name="connsiteX0" fmla="*/ 391353 w 4904398"/>
                  <a:gd name="connsiteY0" fmla="*/ 0 h 401116"/>
                  <a:gd name="connsiteX1" fmla="*/ 623492 w 4904398"/>
                  <a:gd name="connsiteY1" fmla="*/ 400898 h 401116"/>
                  <a:gd name="connsiteX2" fmla="*/ 4904398 w 4904398"/>
                  <a:gd name="connsiteY2" fmla="*/ 322224 h 401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/>
              </a:p>
            </p:txBody>
          </p:sp>
          <p:sp>
            <p:nvSpPr>
              <p:cNvPr id="10" name="任意多边形 99">
                <a:extLst>
                  <a:ext uri="{FF2B5EF4-FFF2-40B4-BE49-F238E27FC236}">
                    <a16:creationId xmlns:a16="http://schemas.microsoft.com/office/drawing/2014/main" id="{F3D3B1F0-6B3E-498B-AE49-077AC4B3A578}"/>
                  </a:ext>
                </a:extLst>
              </p:cNvPr>
              <p:cNvSpPr/>
              <p:nvPr/>
            </p:nvSpPr>
            <p:spPr>
              <a:xfrm>
                <a:off x="3128247" y="5286875"/>
                <a:ext cx="988875" cy="401117"/>
              </a:xfrm>
              <a:custGeom>
                <a:avLst/>
                <a:gdLst>
                  <a:gd name="connsiteX0" fmla="*/ 755361 w 755361"/>
                  <a:gd name="connsiteY0" fmla="*/ 383586 h 416878"/>
                  <a:gd name="connsiteX1" fmla="*/ 1599 w 755361"/>
                  <a:gd name="connsiteY1" fmla="*/ 383586 h 416878"/>
                  <a:gd name="connsiteX2" fmla="*/ 557653 w 755361"/>
                  <a:gd name="connsiteY2" fmla="*/ 37597 h 416878"/>
                  <a:gd name="connsiteX3" fmla="*/ 619437 w 755361"/>
                  <a:gd name="connsiteY3" fmla="*/ 25240 h 416878"/>
                  <a:gd name="connsiteX0" fmla="*/ 754492 w 754492"/>
                  <a:gd name="connsiteY0" fmla="*/ 358346 h 392510"/>
                  <a:gd name="connsiteX1" fmla="*/ 730 w 754492"/>
                  <a:gd name="connsiteY1" fmla="*/ 358346 h 392510"/>
                  <a:gd name="connsiteX2" fmla="*/ 618568 w 754492"/>
                  <a:gd name="connsiteY2" fmla="*/ 0 h 392510"/>
                  <a:gd name="connsiteX0" fmla="*/ 1458409 w 1458409"/>
                  <a:gd name="connsiteY0" fmla="*/ 358346 h 379568"/>
                  <a:gd name="connsiteX1" fmla="*/ 312 w 1458409"/>
                  <a:gd name="connsiteY1" fmla="*/ 333633 h 379568"/>
                  <a:gd name="connsiteX2" fmla="*/ 1322485 w 1458409"/>
                  <a:gd name="connsiteY2" fmla="*/ 0 h 379568"/>
                  <a:gd name="connsiteX0" fmla="*/ 1483885 w 1483885"/>
                  <a:gd name="connsiteY0" fmla="*/ 457200 h 484234"/>
                  <a:gd name="connsiteX1" fmla="*/ 25788 w 1483885"/>
                  <a:gd name="connsiteY1" fmla="*/ 432487 h 484234"/>
                  <a:gd name="connsiteX2" fmla="*/ 569485 w 1483885"/>
                  <a:gd name="connsiteY2" fmla="*/ 0 h 484234"/>
                  <a:gd name="connsiteX0" fmla="*/ 1475175 w 1475175"/>
                  <a:gd name="connsiteY0" fmla="*/ 469557 h 497359"/>
                  <a:gd name="connsiteX1" fmla="*/ 17078 w 1475175"/>
                  <a:gd name="connsiteY1" fmla="*/ 444844 h 497359"/>
                  <a:gd name="connsiteX2" fmla="*/ 684342 w 1475175"/>
                  <a:gd name="connsiteY2" fmla="*/ 0 h 497359"/>
                  <a:gd name="connsiteX0" fmla="*/ 1482176 w 1482176"/>
                  <a:gd name="connsiteY0" fmla="*/ 469557 h 497359"/>
                  <a:gd name="connsiteX1" fmla="*/ 24079 w 1482176"/>
                  <a:gd name="connsiteY1" fmla="*/ 444844 h 497359"/>
                  <a:gd name="connsiteX2" fmla="*/ 691343 w 1482176"/>
                  <a:gd name="connsiteY2" fmla="*/ 0 h 497359"/>
                  <a:gd name="connsiteX0" fmla="*/ 1496003 w 1496003"/>
                  <a:gd name="connsiteY0" fmla="*/ 383060 h 405670"/>
                  <a:gd name="connsiteX1" fmla="*/ 37906 w 1496003"/>
                  <a:gd name="connsiteY1" fmla="*/ 358347 h 405670"/>
                  <a:gd name="connsiteX2" fmla="*/ 581603 w 1496003"/>
                  <a:gd name="connsiteY2" fmla="*/ 0 h 405670"/>
                  <a:gd name="connsiteX0" fmla="*/ 1498863 w 1498863"/>
                  <a:gd name="connsiteY0" fmla="*/ 383060 h 405670"/>
                  <a:gd name="connsiteX1" fmla="*/ 40766 w 1498863"/>
                  <a:gd name="connsiteY1" fmla="*/ 358347 h 405670"/>
                  <a:gd name="connsiteX2" fmla="*/ 584463 w 1498863"/>
                  <a:gd name="connsiteY2" fmla="*/ 0 h 405670"/>
                  <a:gd name="connsiteX0" fmla="*/ 1473706 w 1473706"/>
                  <a:gd name="connsiteY0" fmla="*/ 383060 h 440354"/>
                  <a:gd name="connsiteX1" fmla="*/ 15609 w 1473706"/>
                  <a:gd name="connsiteY1" fmla="*/ 358347 h 440354"/>
                  <a:gd name="connsiteX2" fmla="*/ 559306 w 1473706"/>
                  <a:gd name="connsiteY2" fmla="*/ 0 h 440354"/>
                  <a:gd name="connsiteX0" fmla="*/ 1682620 w 1682620"/>
                  <a:gd name="connsiteY0" fmla="*/ 383060 h 405670"/>
                  <a:gd name="connsiteX1" fmla="*/ 51528 w 1682620"/>
                  <a:gd name="connsiteY1" fmla="*/ 358347 h 405670"/>
                  <a:gd name="connsiteX2" fmla="*/ 595225 w 1682620"/>
                  <a:gd name="connsiteY2" fmla="*/ 0 h 405670"/>
                  <a:gd name="connsiteX0" fmla="*/ 1653020 w 1653020"/>
                  <a:gd name="connsiteY0" fmla="*/ 320540 h 339742"/>
                  <a:gd name="connsiteX1" fmla="*/ 21928 w 1653020"/>
                  <a:gd name="connsiteY1" fmla="*/ 295827 h 339742"/>
                  <a:gd name="connsiteX2" fmla="*/ 825980 w 1653020"/>
                  <a:gd name="connsiteY2" fmla="*/ 0 h 339742"/>
                  <a:gd name="connsiteX0" fmla="*/ 1717144 w 1717144"/>
                  <a:gd name="connsiteY0" fmla="*/ 381397 h 403200"/>
                  <a:gd name="connsiteX1" fmla="*/ 86052 w 1717144"/>
                  <a:gd name="connsiteY1" fmla="*/ 356684 h 403200"/>
                  <a:gd name="connsiteX2" fmla="*/ 296123 w 1717144"/>
                  <a:gd name="connsiteY2" fmla="*/ 12588 h 403200"/>
                  <a:gd name="connsiteX3" fmla="*/ 890104 w 1717144"/>
                  <a:gd name="connsiteY3" fmla="*/ 60857 h 403200"/>
                  <a:gd name="connsiteX0" fmla="*/ 1717144 w 1717144"/>
                  <a:gd name="connsiteY0" fmla="*/ 376649 h 398452"/>
                  <a:gd name="connsiteX1" fmla="*/ 86052 w 1717144"/>
                  <a:gd name="connsiteY1" fmla="*/ 351936 h 398452"/>
                  <a:gd name="connsiteX2" fmla="*/ 296123 w 1717144"/>
                  <a:gd name="connsiteY2" fmla="*/ 7840 h 398452"/>
                  <a:gd name="connsiteX3" fmla="*/ 651445 w 1717144"/>
                  <a:gd name="connsiteY3" fmla="*/ 143636 h 398452"/>
                  <a:gd name="connsiteX0" fmla="*/ 1717144 w 1717144"/>
                  <a:gd name="connsiteY0" fmla="*/ 384043 h 405846"/>
                  <a:gd name="connsiteX1" fmla="*/ 86052 w 1717144"/>
                  <a:gd name="connsiteY1" fmla="*/ 359330 h 405846"/>
                  <a:gd name="connsiteX2" fmla="*/ 296123 w 1717144"/>
                  <a:gd name="connsiteY2" fmla="*/ 15234 h 405846"/>
                  <a:gd name="connsiteX3" fmla="*/ 1237241 w 1717144"/>
                  <a:gd name="connsiteY3" fmla="*/ 38495 h 405846"/>
                  <a:gd name="connsiteX0" fmla="*/ 1717144 w 1717144"/>
                  <a:gd name="connsiteY0" fmla="*/ 377444 h 399247"/>
                  <a:gd name="connsiteX1" fmla="*/ 86052 w 1717144"/>
                  <a:gd name="connsiteY1" fmla="*/ 352731 h 399247"/>
                  <a:gd name="connsiteX2" fmla="*/ 296123 w 1717144"/>
                  <a:gd name="connsiteY2" fmla="*/ 8635 h 399247"/>
                  <a:gd name="connsiteX3" fmla="*/ 1237241 w 1717144"/>
                  <a:gd name="connsiteY3" fmla="*/ 31896 h 399247"/>
                  <a:gd name="connsiteX0" fmla="*/ 1717144 w 1717144"/>
                  <a:gd name="connsiteY0" fmla="*/ 416694 h 438497"/>
                  <a:gd name="connsiteX1" fmla="*/ 86052 w 1717144"/>
                  <a:gd name="connsiteY1" fmla="*/ 391981 h 438497"/>
                  <a:gd name="connsiteX2" fmla="*/ 296123 w 1717144"/>
                  <a:gd name="connsiteY2" fmla="*/ 47885 h 438497"/>
                  <a:gd name="connsiteX3" fmla="*/ 1237241 w 1717144"/>
                  <a:gd name="connsiteY3" fmla="*/ 71146 h 438497"/>
                  <a:gd name="connsiteX0" fmla="*/ 1717144 w 1717144"/>
                  <a:gd name="connsiteY0" fmla="*/ 385519 h 407322"/>
                  <a:gd name="connsiteX1" fmla="*/ 86052 w 1717144"/>
                  <a:gd name="connsiteY1" fmla="*/ 360806 h 407322"/>
                  <a:gd name="connsiteX2" fmla="*/ 296123 w 1717144"/>
                  <a:gd name="connsiteY2" fmla="*/ 16710 h 407322"/>
                  <a:gd name="connsiteX3" fmla="*/ 751724 w 1717144"/>
                  <a:gd name="connsiteY3" fmla="*/ 141722 h 407322"/>
                  <a:gd name="connsiteX0" fmla="*/ 1717144 w 1717144"/>
                  <a:gd name="connsiteY0" fmla="*/ 385132 h 406935"/>
                  <a:gd name="connsiteX1" fmla="*/ 86052 w 1717144"/>
                  <a:gd name="connsiteY1" fmla="*/ 360419 h 406935"/>
                  <a:gd name="connsiteX2" fmla="*/ 296123 w 1717144"/>
                  <a:gd name="connsiteY2" fmla="*/ 16323 h 406935"/>
                  <a:gd name="connsiteX3" fmla="*/ 751724 w 1717144"/>
                  <a:gd name="connsiteY3" fmla="*/ 141335 h 406935"/>
                  <a:gd name="connsiteX0" fmla="*/ 1717144 w 1717144"/>
                  <a:gd name="connsiteY0" fmla="*/ 402465 h 424268"/>
                  <a:gd name="connsiteX1" fmla="*/ 86052 w 1717144"/>
                  <a:gd name="connsiteY1" fmla="*/ 377752 h 424268"/>
                  <a:gd name="connsiteX2" fmla="*/ 296123 w 1717144"/>
                  <a:gd name="connsiteY2" fmla="*/ 33656 h 424268"/>
                  <a:gd name="connsiteX3" fmla="*/ 751724 w 1717144"/>
                  <a:gd name="connsiteY3" fmla="*/ 158668 h 424268"/>
                  <a:gd name="connsiteX0" fmla="*/ 1703068 w 1703068"/>
                  <a:gd name="connsiteY0" fmla="*/ 402465 h 433569"/>
                  <a:gd name="connsiteX1" fmla="*/ 71976 w 1703068"/>
                  <a:gd name="connsiteY1" fmla="*/ 377752 h 433569"/>
                  <a:gd name="connsiteX2" fmla="*/ 282047 w 1703068"/>
                  <a:gd name="connsiteY2" fmla="*/ 33656 h 433569"/>
                  <a:gd name="connsiteX3" fmla="*/ 737648 w 1703068"/>
                  <a:gd name="connsiteY3" fmla="*/ 158668 h 433569"/>
                  <a:gd name="connsiteX0" fmla="*/ 1703068 w 1703068"/>
                  <a:gd name="connsiteY0" fmla="*/ 402465 h 433569"/>
                  <a:gd name="connsiteX1" fmla="*/ 71976 w 1703068"/>
                  <a:gd name="connsiteY1" fmla="*/ 377752 h 433569"/>
                  <a:gd name="connsiteX2" fmla="*/ 282047 w 1703068"/>
                  <a:gd name="connsiteY2" fmla="*/ 33656 h 433569"/>
                  <a:gd name="connsiteX3" fmla="*/ 737648 w 1703068"/>
                  <a:gd name="connsiteY3" fmla="*/ 158668 h 433569"/>
                  <a:gd name="connsiteX0" fmla="*/ 1736283 w 1736283"/>
                  <a:gd name="connsiteY0" fmla="*/ 399831 h 421458"/>
                  <a:gd name="connsiteX1" fmla="*/ 105191 w 1736283"/>
                  <a:gd name="connsiteY1" fmla="*/ 375118 h 421458"/>
                  <a:gd name="connsiteX2" fmla="*/ 243539 w 1736283"/>
                  <a:gd name="connsiteY2" fmla="*/ 34201 h 421458"/>
                  <a:gd name="connsiteX3" fmla="*/ 770863 w 1736283"/>
                  <a:gd name="connsiteY3" fmla="*/ 156034 h 421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6283" h="421458">
                    <a:moveTo>
                      <a:pt x="1736283" y="399831"/>
                    </a:moveTo>
                    <a:cubicBezTo>
                      <a:pt x="1375877" y="428663"/>
                      <a:pt x="353982" y="436056"/>
                      <a:pt x="105191" y="375118"/>
                    </a:cubicBezTo>
                    <a:cubicBezTo>
                      <a:pt x="-143600" y="314180"/>
                      <a:pt x="109530" y="83505"/>
                      <a:pt x="243539" y="34201"/>
                    </a:cubicBezTo>
                    <a:cubicBezTo>
                      <a:pt x="438239" y="-56438"/>
                      <a:pt x="1137030" y="50085"/>
                      <a:pt x="770863" y="156034"/>
                    </a:cubicBezTo>
                  </a:path>
                </a:pathLst>
              </a:custGeom>
              <a:noFill/>
              <a:ln w="25400" cap="rnd">
                <a:solidFill>
                  <a:schemeClr val="tx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55172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93EB02-547A-4DE5-BEAA-F53749DE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2BEEC2-8F06-458A-AEAC-2C1121685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81C03D0-E2F2-48A8-AC7F-E030426B1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A191DE-2852-417E-BCE1-CD27F2D9B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AA3EA4-1439-4F76-A5B7-DDB335369179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9C0252-C5DF-452B-B23C-7E36D60F3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785284-3DA9-499F-A952-A4F16E11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0550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64D517-A3EE-4466-B14C-5AC531D25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CBB675A-71CB-4886-81AB-0EA50E7EA5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85F4C5F-2E3E-4CB4-8715-6FCE47B00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18B950-C51F-4765-9EBF-79ABDFDC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649935-89AB-4C74-A525-C92D42DED984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3C22C3D-824B-47B3-B6F1-FB6316E7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380B64-ED4F-4967-ACD7-2B7CBE0BE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13898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143F50-8210-4E74-9733-CB6D7D8C6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FB6BB3-71C8-428F-93DE-B64FD1F86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2610D7-81B0-474A-ADD7-19399882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32F77-2779-4DDE-B501-BE95C6C259C6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D5618C-9FDD-4119-896B-00E69C6B6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B23392-FBC4-405A-B684-AC1AEB5C8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69680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D91A924-2034-4479-B451-DD7D05D4E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7BCEC3-953E-46A0-BE9A-BE7946703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1D17DA-DFD7-4040-9945-1ECB36F5C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EF81C-0DC2-438D-B277-F3CE7D4CD95E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ADFCCE-6C89-40F8-B1B9-873AAF526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6028E1-6296-4569-BA30-1FA0E2812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54353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01D23-D499-4902-B4DF-9C3EC4C48DCB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965188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C10CA-EDF3-4254-BA98-AEC2E4C2DB4A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52131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588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D405C3F-7580-4B72-A2C7-14492815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C30BC1-A502-4475-9FB4-6C39FD884EEA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4696820-685A-4135-95C4-33259EFC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E68E8F-86A8-4157-AD43-F21F0514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7E62637-31BC-46F9-88D0-BDE76EEA903B}"/>
              </a:ext>
            </a:extLst>
          </p:cNvPr>
          <p:cNvGrpSpPr/>
          <p:nvPr/>
        </p:nvGrpSpPr>
        <p:grpSpPr>
          <a:xfrm>
            <a:off x="159621" y="151103"/>
            <a:ext cx="4412411" cy="635316"/>
            <a:chOff x="1771081" y="-98892"/>
            <a:chExt cx="5883214" cy="635316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28692E8-CC0C-4E6A-9708-5B8831AF66E2}"/>
                </a:ext>
              </a:extLst>
            </p:cNvPr>
            <p:cNvSpPr txBox="1"/>
            <p:nvPr/>
          </p:nvSpPr>
          <p:spPr>
            <a:xfrm flipH="1">
              <a:off x="2795857" y="-98892"/>
              <a:ext cx="3668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400" dirty="0">
                  <a:solidFill>
                    <a:srgbClr val="282425"/>
                  </a:solidFill>
                  <a:latin typeface="+mn-ea"/>
                  <a:ea typeface="+mn-ea"/>
                </a:rPr>
                <a:t>此处添加标题</a:t>
              </a:r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F1E163B-E33A-4027-9B39-B4A8B2E5319D}"/>
                </a:ext>
              </a:extLst>
            </p:cNvPr>
            <p:cNvGrpSpPr/>
            <p:nvPr/>
          </p:nvGrpSpPr>
          <p:grpSpPr>
            <a:xfrm>
              <a:off x="1771081" y="77061"/>
              <a:ext cx="5883214" cy="459363"/>
              <a:chOff x="3128247" y="5228629"/>
              <a:chExt cx="5883214" cy="459363"/>
            </a:xfrm>
          </p:grpSpPr>
          <p:sp>
            <p:nvSpPr>
              <p:cNvPr id="8" name="Freeform 34">
                <a:extLst>
                  <a:ext uri="{FF2B5EF4-FFF2-40B4-BE49-F238E27FC236}">
                    <a16:creationId xmlns:a16="http://schemas.microsoft.com/office/drawing/2014/main" id="{7E672BD5-7801-48CE-82E6-CDE5E48C81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8067" y="5228629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 dirty="0"/>
              </a:p>
            </p:txBody>
          </p:sp>
          <p:sp>
            <p:nvSpPr>
              <p:cNvPr id="9" name="任意多边形 98">
                <a:extLst>
                  <a:ext uri="{FF2B5EF4-FFF2-40B4-BE49-F238E27FC236}">
                    <a16:creationId xmlns:a16="http://schemas.microsoft.com/office/drawing/2014/main" id="{66DCBBBF-1FE6-4149-AE8F-549EDED713F0}"/>
                  </a:ext>
                </a:extLst>
              </p:cNvPr>
              <p:cNvSpPr/>
              <p:nvPr/>
            </p:nvSpPr>
            <p:spPr>
              <a:xfrm>
                <a:off x="3832300" y="5257753"/>
                <a:ext cx="4403334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" fmla="*/ 0 w 6766560"/>
                  <a:gd name="connsiteY0" fmla="*/ 75291 h 398381"/>
                  <a:gd name="connsiteX1" fmla="*/ 4369154 w 6766560"/>
                  <a:gd name="connsiteY1" fmla="*/ 18141 h 398381"/>
                  <a:gd name="connsiteX2" fmla="*/ 4023360 w 6766560"/>
                  <a:gd name="connsiteY2" fmla="*/ 395331 h 398381"/>
                  <a:gd name="connsiteX3" fmla="*/ 6766560 w 6766560"/>
                  <a:gd name="connsiteY3" fmla="*/ 166731 h 398381"/>
                  <a:gd name="connsiteX0" fmla="*/ 0 w 6766560"/>
                  <a:gd name="connsiteY0" fmla="*/ 71354 h 339035"/>
                  <a:gd name="connsiteX1" fmla="*/ 4369154 w 6766560"/>
                  <a:gd name="connsiteY1" fmla="*/ 14204 h 339035"/>
                  <a:gd name="connsiteX2" fmla="*/ 4351696 w 6766560"/>
                  <a:gd name="connsiteY2" fmla="*/ 334244 h 339035"/>
                  <a:gd name="connsiteX3" fmla="*/ 6766560 w 6766560"/>
                  <a:gd name="connsiteY3" fmla="*/ 162794 h 339035"/>
                  <a:gd name="connsiteX0" fmla="*/ 0 w 7194823"/>
                  <a:gd name="connsiteY0" fmla="*/ 71354 h 334304"/>
                  <a:gd name="connsiteX1" fmla="*/ 4369154 w 7194823"/>
                  <a:gd name="connsiteY1" fmla="*/ 14204 h 334304"/>
                  <a:gd name="connsiteX2" fmla="*/ 4351696 w 7194823"/>
                  <a:gd name="connsiteY2" fmla="*/ 334244 h 334304"/>
                  <a:gd name="connsiteX3" fmla="*/ 7194823 w 7194823"/>
                  <a:gd name="connsiteY3" fmla="*/ 37064 h 334304"/>
                  <a:gd name="connsiteX0" fmla="*/ 0 w 7194823"/>
                  <a:gd name="connsiteY0" fmla="*/ 72918 h 358721"/>
                  <a:gd name="connsiteX1" fmla="*/ 4369154 w 7194823"/>
                  <a:gd name="connsiteY1" fmla="*/ 15768 h 358721"/>
                  <a:gd name="connsiteX2" fmla="*/ 4051911 w 7194823"/>
                  <a:gd name="connsiteY2" fmla="*/ 358668 h 358721"/>
                  <a:gd name="connsiteX3" fmla="*/ 7194823 w 7194823"/>
                  <a:gd name="connsiteY3" fmla="*/ 38628 h 358721"/>
                  <a:gd name="connsiteX0" fmla="*/ 0 w 6454042"/>
                  <a:gd name="connsiteY0" fmla="*/ 72918 h 359955"/>
                  <a:gd name="connsiteX1" fmla="*/ 4369154 w 6454042"/>
                  <a:gd name="connsiteY1" fmla="*/ 15768 h 359955"/>
                  <a:gd name="connsiteX2" fmla="*/ 4051911 w 6454042"/>
                  <a:gd name="connsiteY2" fmla="*/ 358668 h 359955"/>
                  <a:gd name="connsiteX3" fmla="*/ 6454042 w 6454042"/>
                  <a:gd name="connsiteY3" fmla="*/ 112769 h 359955"/>
                  <a:gd name="connsiteX0" fmla="*/ 0 w 6454042"/>
                  <a:gd name="connsiteY0" fmla="*/ 62493 h 349247"/>
                  <a:gd name="connsiteX1" fmla="*/ 4122228 w 6454042"/>
                  <a:gd name="connsiteY1" fmla="*/ 17700 h 349247"/>
                  <a:gd name="connsiteX2" fmla="*/ 4051911 w 6454042"/>
                  <a:gd name="connsiteY2" fmla="*/ 348243 h 349247"/>
                  <a:gd name="connsiteX3" fmla="*/ 6454042 w 6454042"/>
                  <a:gd name="connsiteY3" fmla="*/ 102344 h 349247"/>
                  <a:gd name="connsiteX0" fmla="*/ 0 w 4341830"/>
                  <a:gd name="connsiteY0" fmla="*/ 62493 h 348243"/>
                  <a:gd name="connsiteX1" fmla="*/ 4122228 w 4341830"/>
                  <a:gd name="connsiteY1" fmla="*/ 17700 h 348243"/>
                  <a:gd name="connsiteX2" fmla="*/ 4051911 w 4341830"/>
                  <a:gd name="connsiteY2" fmla="*/ 348243 h 348243"/>
                  <a:gd name="connsiteX0" fmla="*/ 0 w 4122228"/>
                  <a:gd name="connsiteY0" fmla="*/ 62493 h 62493"/>
                  <a:gd name="connsiteX1" fmla="*/ 4122228 w 4122228"/>
                  <a:gd name="connsiteY1" fmla="*/ 17700 h 62493"/>
                  <a:gd name="connsiteX0" fmla="*/ 0 w 4122228"/>
                  <a:gd name="connsiteY0" fmla="*/ 44793 h 66159"/>
                  <a:gd name="connsiteX1" fmla="*/ 4122228 w 4122228"/>
                  <a:gd name="connsiteY1" fmla="*/ 0 h 66159"/>
                  <a:gd name="connsiteX0" fmla="*/ 0 w 4245691"/>
                  <a:gd name="connsiteY0" fmla="*/ 156004 h 156004"/>
                  <a:gd name="connsiteX1" fmla="*/ 4245691 w 4245691"/>
                  <a:gd name="connsiteY1" fmla="*/ 0 h 156004"/>
                  <a:gd name="connsiteX0" fmla="*/ 0 w 4245691"/>
                  <a:gd name="connsiteY0" fmla="*/ 156004 h 163985"/>
                  <a:gd name="connsiteX1" fmla="*/ 4245691 w 4245691"/>
                  <a:gd name="connsiteY1" fmla="*/ 0 h 163985"/>
                  <a:gd name="connsiteX0" fmla="*/ 0 w 5449458"/>
                  <a:gd name="connsiteY0" fmla="*/ 143648 h 143648"/>
                  <a:gd name="connsiteX1" fmla="*/ 5449458 w 5449458"/>
                  <a:gd name="connsiteY1" fmla="*/ 0 h 143648"/>
                  <a:gd name="connsiteX0" fmla="*/ 0 w 5449458"/>
                  <a:gd name="connsiteY0" fmla="*/ 143648 h 260913"/>
                  <a:gd name="connsiteX1" fmla="*/ 1990356 w 5449458"/>
                  <a:gd name="connsiteY1" fmla="*/ 260339 h 260913"/>
                  <a:gd name="connsiteX2" fmla="*/ 5449458 w 5449458"/>
                  <a:gd name="connsiteY2" fmla="*/ 0 h 260913"/>
                  <a:gd name="connsiteX0" fmla="*/ 0 w 4693246"/>
                  <a:gd name="connsiteY0" fmla="*/ 169 h 463018"/>
                  <a:gd name="connsiteX1" fmla="*/ 1234144 w 4693246"/>
                  <a:gd name="connsiteY1" fmla="*/ 462849 h 463018"/>
                  <a:gd name="connsiteX2" fmla="*/ 4693246 w 4693246"/>
                  <a:gd name="connsiteY2" fmla="*/ 202510 h 463018"/>
                  <a:gd name="connsiteX0" fmla="*/ 153395 w 4846641"/>
                  <a:gd name="connsiteY0" fmla="*/ 0 h 462988"/>
                  <a:gd name="connsiteX1" fmla="*/ 1387539 w 4846641"/>
                  <a:gd name="connsiteY1" fmla="*/ 462680 h 462988"/>
                  <a:gd name="connsiteX2" fmla="*/ 4846641 w 4846641"/>
                  <a:gd name="connsiteY2" fmla="*/ 202341 h 462988"/>
                  <a:gd name="connsiteX0" fmla="*/ 212160 w 4457851"/>
                  <a:gd name="connsiteY0" fmla="*/ 0 h 462988"/>
                  <a:gd name="connsiteX1" fmla="*/ 998749 w 4457851"/>
                  <a:gd name="connsiteY1" fmla="*/ 462680 h 462988"/>
                  <a:gd name="connsiteX2" fmla="*/ 4457851 w 4457851"/>
                  <a:gd name="connsiteY2" fmla="*/ 202341 h 462988"/>
                  <a:gd name="connsiteX0" fmla="*/ 238795 w 4484486"/>
                  <a:gd name="connsiteY0" fmla="*/ 0 h 462868"/>
                  <a:gd name="connsiteX1" fmla="*/ 1025384 w 4484486"/>
                  <a:gd name="connsiteY1" fmla="*/ 462680 h 462868"/>
                  <a:gd name="connsiteX2" fmla="*/ 4484486 w 4484486"/>
                  <a:gd name="connsiteY2" fmla="*/ 202341 h 462868"/>
                  <a:gd name="connsiteX0" fmla="*/ 410770 w 4656461"/>
                  <a:gd name="connsiteY0" fmla="*/ 0 h 425815"/>
                  <a:gd name="connsiteX1" fmla="*/ 595476 w 4656461"/>
                  <a:gd name="connsiteY1" fmla="*/ 425610 h 425815"/>
                  <a:gd name="connsiteX2" fmla="*/ 4656461 w 4656461"/>
                  <a:gd name="connsiteY2" fmla="*/ 202341 h 425815"/>
                  <a:gd name="connsiteX0" fmla="*/ 410770 w 4656461"/>
                  <a:gd name="connsiteY0" fmla="*/ 0 h 364069"/>
                  <a:gd name="connsiteX1" fmla="*/ 595476 w 4656461"/>
                  <a:gd name="connsiteY1" fmla="*/ 363827 h 364069"/>
                  <a:gd name="connsiteX2" fmla="*/ 4656461 w 4656461"/>
                  <a:gd name="connsiteY2" fmla="*/ 202341 h 364069"/>
                  <a:gd name="connsiteX0" fmla="*/ 558636 w 4511100"/>
                  <a:gd name="connsiteY0" fmla="*/ 0 h 388767"/>
                  <a:gd name="connsiteX1" fmla="*/ 450115 w 4511100"/>
                  <a:gd name="connsiteY1" fmla="*/ 388541 h 388767"/>
                  <a:gd name="connsiteX2" fmla="*/ 4511100 w 4511100"/>
                  <a:gd name="connsiteY2" fmla="*/ 227055 h 388767"/>
                  <a:gd name="connsiteX0" fmla="*/ 445007 w 4613533"/>
                  <a:gd name="connsiteY0" fmla="*/ 0 h 413467"/>
                  <a:gd name="connsiteX1" fmla="*/ 552548 w 4613533"/>
                  <a:gd name="connsiteY1" fmla="*/ 413255 h 413467"/>
                  <a:gd name="connsiteX2" fmla="*/ 4613533 w 4613533"/>
                  <a:gd name="connsiteY2" fmla="*/ 251769 h 413467"/>
                  <a:gd name="connsiteX0" fmla="*/ 437894 w 4606420"/>
                  <a:gd name="connsiteY0" fmla="*/ 0 h 351722"/>
                  <a:gd name="connsiteX1" fmla="*/ 560868 w 4606420"/>
                  <a:gd name="connsiteY1" fmla="*/ 351471 h 351722"/>
                  <a:gd name="connsiteX2" fmla="*/ 4606420 w 4606420"/>
                  <a:gd name="connsiteY2" fmla="*/ 251769 h 351722"/>
                  <a:gd name="connsiteX0" fmla="*/ 424068 w 4592594"/>
                  <a:gd name="connsiteY0" fmla="*/ 0 h 401116"/>
                  <a:gd name="connsiteX1" fmla="*/ 577907 w 4592594"/>
                  <a:gd name="connsiteY1" fmla="*/ 400898 h 401116"/>
                  <a:gd name="connsiteX2" fmla="*/ 4592594 w 4592594"/>
                  <a:gd name="connsiteY2" fmla="*/ 251769 h 401116"/>
                  <a:gd name="connsiteX0" fmla="*/ 424068 w 4592594"/>
                  <a:gd name="connsiteY0" fmla="*/ 0 h 401116"/>
                  <a:gd name="connsiteX1" fmla="*/ 577907 w 4592594"/>
                  <a:gd name="connsiteY1" fmla="*/ 400898 h 401116"/>
                  <a:gd name="connsiteX2" fmla="*/ 4592594 w 4592594"/>
                  <a:gd name="connsiteY2" fmla="*/ 338266 h 401116"/>
                  <a:gd name="connsiteX0" fmla="*/ 391353 w 4638179"/>
                  <a:gd name="connsiteY0" fmla="*/ 0 h 401116"/>
                  <a:gd name="connsiteX1" fmla="*/ 623492 w 4638179"/>
                  <a:gd name="connsiteY1" fmla="*/ 400898 h 401116"/>
                  <a:gd name="connsiteX2" fmla="*/ 4638179 w 4638179"/>
                  <a:gd name="connsiteY2" fmla="*/ 338266 h 401116"/>
                  <a:gd name="connsiteX0" fmla="*/ 391353 w 4904398"/>
                  <a:gd name="connsiteY0" fmla="*/ 0 h 401116"/>
                  <a:gd name="connsiteX1" fmla="*/ 623492 w 4904398"/>
                  <a:gd name="connsiteY1" fmla="*/ 400898 h 401116"/>
                  <a:gd name="connsiteX2" fmla="*/ 4904398 w 4904398"/>
                  <a:gd name="connsiteY2" fmla="*/ 322224 h 401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tx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/>
              </a:p>
            </p:txBody>
          </p:sp>
          <p:sp>
            <p:nvSpPr>
              <p:cNvPr id="10" name="任意多边形 99">
                <a:extLst>
                  <a:ext uri="{FF2B5EF4-FFF2-40B4-BE49-F238E27FC236}">
                    <a16:creationId xmlns:a16="http://schemas.microsoft.com/office/drawing/2014/main" id="{F3D3B1F0-6B3E-498B-AE49-077AC4B3A578}"/>
                  </a:ext>
                </a:extLst>
              </p:cNvPr>
              <p:cNvSpPr/>
              <p:nvPr/>
            </p:nvSpPr>
            <p:spPr>
              <a:xfrm>
                <a:off x="3128247" y="5286875"/>
                <a:ext cx="988875" cy="401117"/>
              </a:xfrm>
              <a:custGeom>
                <a:avLst/>
                <a:gdLst>
                  <a:gd name="connsiteX0" fmla="*/ 755361 w 755361"/>
                  <a:gd name="connsiteY0" fmla="*/ 383586 h 416878"/>
                  <a:gd name="connsiteX1" fmla="*/ 1599 w 755361"/>
                  <a:gd name="connsiteY1" fmla="*/ 383586 h 416878"/>
                  <a:gd name="connsiteX2" fmla="*/ 557653 w 755361"/>
                  <a:gd name="connsiteY2" fmla="*/ 37597 h 416878"/>
                  <a:gd name="connsiteX3" fmla="*/ 619437 w 755361"/>
                  <a:gd name="connsiteY3" fmla="*/ 25240 h 416878"/>
                  <a:gd name="connsiteX0" fmla="*/ 754492 w 754492"/>
                  <a:gd name="connsiteY0" fmla="*/ 358346 h 392510"/>
                  <a:gd name="connsiteX1" fmla="*/ 730 w 754492"/>
                  <a:gd name="connsiteY1" fmla="*/ 358346 h 392510"/>
                  <a:gd name="connsiteX2" fmla="*/ 618568 w 754492"/>
                  <a:gd name="connsiteY2" fmla="*/ 0 h 392510"/>
                  <a:gd name="connsiteX0" fmla="*/ 1458409 w 1458409"/>
                  <a:gd name="connsiteY0" fmla="*/ 358346 h 379568"/>
                  <a:gd name="connsiteX1" fmla="*/ 312 w 1458409"/>
                  <a:gd name="connsiteY1" fmla="*/ 333633 h 379568"/>
                  <a:gd name="connsiteX2" fmla="*/ 1322485 w 1458409"/>
                  <a:gd name="connsiteY2" fmla="*/ 0 h 379568"/>
                  <a:gd name="connsiteX0" fmla="*/ 1483885 w 1483885"/>
                  <a:gd name="connsiteY0" fmla="*/ 457200 h 484234"/>
                  <a:gd name="connsiteX1" fmla="*/ 25788 w 1483885"/>
                  <a:gd name="connsiteY1" fmla="*/ 432487 h 484234"/>
                  <a:gd name="connsiteX2" fmla="*/ 569485 w 1483885"/>
                  <a:gd name="connsiteY2" fmla="*/ 0 h 484234"/>
                  <a:gd name="connsiteX0" fmla="*/ 1475175 w 1475175"/>
                  <a:gd name="connsiteY0" fmla="*/ 469557 h 497359"/>
                  <a:gd name="connsiteX1" fmla="*/ 17078 w 1475175"/>
                  <a:gd name="connsiteY1" fmla="*/ 444844 h 497359"/>
                  <a:gd name="connsiteX2" fmla="*/ 684342 w 1475175"/>
                  <a:gd name="connsiteY2" fmla="*/ 0 h 497359"/>
                  <a:gd name="connsiteX0" fmla="*/ 1482176 w 1482176"/>
                  <a:gd name="connsiteY0" fmla="*/ 469557 h 497359"/>
                  <a:gd name="connsiteX1" fmla="*/ 24079 w 1482176"/>
                  <a:gd name="connsiteY1" fmla="*/ 444844 h 497359"/>
                  <a:gd name="connsiteX2" fmla="*/ 691343 w 1482176"/>
                  <a:gd name="connsiteY2" fmla="*/ 0 h 497359"/>
                  <a:gd name="connsiteX0" fmla="*/ 1496003 w 1496003"/>
                  <a:gd name="connsiteY0" fmla="*/ 383060 h 405670"/>
                  <a:gd name="connsiteX1" fmla="*/ 37906 w 1496003"/>
                  <a:gd name="connsiteY1" fmla="*/ 358347 h 405670"/>
                  <a:gd name="connsiteX2" fmla="*/ 581603 w 1496003"/>
                  <a:gd name="connsiteY2" fmla="*/ 0 h 405670"/>
                  <a:gd name="connsiteX0" fmla="*/ 1498863 w 1498863"/>
                  <a:gd name="connsiteY0" fmla="*/ 383060 h 405670"/>
                  <a:gd name="connsiteX1" fmla="*/ 40766 w 1498863"/>
                  <a:gd name="connsiteY1" fmla="*/ 358347 h 405670"/>
                  <a:gd name="connsiteX2" fmla="*/ 584463 w 1498863"/>
                  <a:gd name="connsiteY2" fmla="*/ 0 h 405670"/>
                  <a:gd name="connsiteX0" fmla="*/ 1473706 w 1473706"/>
                  <a:gd name="connsiteY0" fmla="*/ 383060 h 440354"/>
                  <a:gd name="connsiteX1" fmla="*/ 15609 w 1473706"/>
                  <a:gd name="connsiteY1" fmla="*/ 358347 h 440354"/>
                  <a:gd name="connsiteX2" fmla="*/ 559306 w 1473706"/>
                  <a:gd name="connsiteY2" fmla="*/ 0 h 440354"/>
                  <a:gd name="connsiteX0" fmla="*/ 1682620 w 1682620"/>
                  <a:gd name="connsiteY0" fmla="*/ 383060 h 405670"/>
                  <a:gd name="connsiteX1" fmla="*/ 51528 w 1682620"/>
                  <a:gd name="connsiteY1" fmla="*/ 358347 h 405670"/>
                  <a:gd name="connsiteX2" fmla="*/ 595225 w 1682620"/>
                  <a:gd name="connsiteY2" fmla="*/ 0 h 405670"/>
                  <a:gd name="connsiteX0" fmla="*/ 1653020 w 1653020"/>
                  <a:gd name="connsiteY0" fmla="*/ 320540 h 339742"/>
                  <a:gd name="connsiteX1" fmla="*/ 21928 w 1653020"/>
                  <a:gd name="connsiteY1" fmla="*/ 295827 h 339742"/>
                  <a:gd name="connsiteX2" fmla="*/ 825980 w 1653020"/>
                  <a:gd name="connsiteY2" fmla="*/ 0 h 339742"/>
                  <a:gd name="connsiteX0" fmla="*/ 1717144 w 1717144"/>
                  <a:gd name="connsiteY0" fmla="*/ 381397 h 403200"/>
                  <a:gd name="connsiteX1" fmla="*/ 86052 w 1717144"/>
                  <a:gd name="connsiteY1" fmla="*/ 356684 h 403200"/>
                  <a:gd name="connsiteX2" fmla="*/ 296123 w 1717144"/>
                  <a:gd name="connsiteY2" fmla="*/ 12588 h 403200"/>
                  <a:gd name="connsiteX3" fmla="*/ 890104 w 1717144"/>
                  <a:gd name="connsiteY3" fmla="*/ 60857 h 403200"/>
                  <a:gd name="connsiteX0" fmla="*/ 1717144 w 1717144"/>
                  <a:gd name="connsiteY0" fmla="*/ 376649 h 398452"/>
                  <a:gd name="connsiteX1" fmla="*/ 86052 w 1717144"/>
                  <a:gd name="connsiteY1" fmla="*/ 351936 h 398452"/>
                  <a:gd name="connsiteX2" fmla="*/ 296123 w 1717144"/>
                  <a:gd name="connsiteY2" fmla="*/ 7840 h 398452"/>
                  <a:gd name="connsiteX3" fmla="*/ 651445 w 1717144"/>
                  <a:gd name="connsiteY3" fmla="*/ 143636 h 398452"/>
                  <a:gd name="connsiteX0" fmla="*/ 1717144 w 1717144"/>
                  <a:gd name="connsiteY0" fmla="*/ 384043 h 405846"/>
                  <a:gd name="connsiteX1" fmla="*/ 86052 w 1717144"/>
                  <a:gd name="connsiteY1" fmla="*/ 359330 h 405846"/>
                  <a:gd name="connsiteX2" fmla="*/ 296123 w 1717144"/>
                  <a:gd name="connsiteY2" fmla="*/ 15234 h 405846"/>
                  <a:gd name="connsiteX3" fmla="*/ 1237241 w 1717144"/>
                  <a:gd name="connsiteY3" fmla="*/ 38495 h 405846"/>
                  <a:gd name="connsiteX0" fmla="*/ 1717144 w 1717144"/>
                  <a:gd name="connsiteY0" fmla="*/ 377444 h 399247"/>
                  <a:gd name="connsiteX1" fmla="*/ 86052 w 1717144"/>
                  <a:gd name="connsiteY1" fmla="*/ 352731 h 399247"/>
                  <a:gd name="connsiteX2" fmla="*/ 296123 w 1717144"/>
                  <a:gd name="connsiteY2" fmla="*/ 8635 h 399247"/>
                  <a:gd name="connsiteX3" fmla="*/ 1237241 w 1717144"/>
                  <a:gd name="connsiteY3" fmla="*/ 31896 h 399247"/>
                  <a:gd name="connsiteX0" fmla="*/ 1717144 w 1717144"/>
                  <a:gd name="connsiteY0" fmla="*/ 416694 h 438497"/>
                  <a:gd name="connsiteX1" fmla="*/ 86052 w 1717144"/>
                  <a:gd name="connsiteY1" fmla="*/ 391981 h 438497"/>
                  <a:gd name="connsiteX2" fmla="*/ 296123 w 1717144"/>
                  <a:gd name="connsiteY2" fmla="*/ 47885 h 438497"/>
                  <a:gd name="connsiteX3" fmla="*/ 1237241 w 1717144"/>
                  <a:gd name="connsiteY3" fmla="*/ 71146 h 438497"/>
                  <a:gd name="connsiteX0" fmla="*/ 1717144 w 1717144"/>
                  <a:gd name="connsiteY0" fmla="*/ 385519 h 407322"/>
                  <a:gd name="connsiteX1" fmla="*/ 86052 w 1717144"/>
                  <a:gd name="connsiteY1" fmla="*/ 360806 h 407322"/>
                  <a:gd name="connsiteX2" fmla="*/ 296123 w 1717144"/>
                  <a:gd name="connsiteY2" fmla="*/ 16710 h 407322"/>
                  <a:gd name="connsiteX3" fmla="*/ 751724 w 1717144"/>
                  <a:gd name="connsiteY3" fmla="*/ 141722 h 407322"/>
                  <a:gd name="connsiteX0" fmla="*/ 1717144 w 1717144"/>
                  <a:gd name="connsiteY0" fmla="*/ 385132 h 406935"/>
                  <a:gd name="connsiteX1" fmla="*/ 86052 w 1717144"/>
                  <a:gd name="connsiteY1" fmla="*/ 360419 h 406935"/>
                  <a:gd name="connsiteX2" fmla="*/ 296123 w 1717144"/>
                  <a:gd name="connsiteY2" fmla="*/ 16323 h 406935"/>
                  <a:gd name="connsiteX3" fmla="*/ 751724 w 1717144"/>
                  <a:gd name="connsiteY3" fmla="*/ 141335 h 406935"/>
                  <a:gd name="connsiteX0" fmla="*/ 1717144 w 1717144"/>
                  <a:gd name="connsiteY0" fmla="*/ 402465 h 424268"/>
                  <a:gd name="connsiteX1" fmla="*/ 86052 w 1717144"/>
                  <a:gd name="connsiteY1" fmla="*/ 377752 h 424268"/>
                  <a:gd name="connsiteX2" fmla="*/ 296123 w 1717144"/>
                  <a:gd name="connsiteY2" fmla="*/ 33656 h 424268"/>
                  <a:gd name="connsiteX3" fmla="*/ 751724 w 1717144"/>
                  <a:gd name="connsiteY3" fmla="*/ 158668 h 424268"/>
                  <a:gd name="connsiteX0" fmla="*/ 1703068 w 1703068"/>
                  <a:gd name="connsiteY0" fmla="*/ 402465 h 433569"/>
                  <a:gd name="connsiteX1" fmla="*/ 71976 w 1703068"/>
                  <a:gd name="connsiteY1" fmla="*/ 377752 h 433569"/>
                  <a:gd name="connsiteX2" fmla="*/ 282047 w 1703068"/>
                  <a:gd name="connsiteY2" fmla="*/ 33656 h 433569"/>
                  <a:gd name="connsiteX3" fmla="*/ 737648 w 1703068"/>
                  <a:gd name="connsiteY3" fmla="*/ 158668 h 433569"/>
                  <a:gd name="connsiteX0" fmla="*/ 1703068 w 1703068"/>
                  <a:gd name="connsiteY0" fmla="*/ 402465 h 433569"/>
                  <a:gd name="connsiteX1" fmla="*/ 71976 w 1703068"/>
                  <a:gd name="connsiteY1" fmla="*/ 377752 h 433569"/>
                  <a:gd name="connsiteX2" fmla="*/ 282047 w 1703068"/>
                  <a:gd name="connsiteY2" fmla="*/ 33656 h 433569"/>
                  <a:gd name="connsiteX3" fmla="*/ 737648 w 1703068"/>
                  <a:gd name="connsiteY3" fmla="*/ 158668 h 433569"/>
                  <a:gd name="connsiteX0" fmla="*/ 1736283 w 1736283"/>
                  <a:gd name="connsiteY0" fmla="*/ 399831 h 421458"/>
                  <a:gd name="connsiteX1" fmla="*/ 105191 w 1736283"/>
                  <a:gd name="connsiteY1" fmla="*/ 375118 h 421458"/>
                  <a:gd name="connsiteX2" fmla="*/ 243539 w 1736283"/>
                  <a:gd name="connsiteY2" fmla="*/ 34201 h 421458"/>
                  <a:gd name="connsiteX3" fmla="*/ 770863 w 1736283"/>
                  <a:gd name="connsiteY3" fmla="*/ 156034 h 421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6283" h="421458">
                    <a:moveTo>
                      <a:pt x="1736283" y="399831"/>
                    </a:moveTo>
                    <a:cubicBezTo>
                      <a:pt x="1375877" y="428663"/>
                      <a:pt x="353982" y="436056"/>
                      <a:pt x="105191" y="375118"/>
                    </a:cubicBezTo>
                    <a:cubicBezTo>
                      <a:pt x="-143600" y="314180"/>
                      <a:pt x="109530" y="83505"/>
                      <a:pt x="243539" y="34201"/>
                    </a:cubicBezTo>
                    <a:cubicBezTo>
                      <a:pt x="438239" y="-56438"/>
                      <a:pt x="1137030" y="50085"/>
                      <a:pt x="770863" y="156034"/>
                    </a:cubicBezTo>
                  </a:path>
                </a:pathLst>
              </a:custGeom>
              <a:noFill/>
              <a:ln w="25400" cap="rnd">
                <a:solidFill>
                  <a:schemeClr val="tx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766353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7599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C840F1-4B45-437D-AEE0-7F1AF6ACB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7F5488-E277-484F-8B40-B87F64573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46987D-BFC6-4900-9EB8-ADC8582D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F9BF47-D843-443A-9FD2-D485C7510462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2A09DA-DBA4-4A9C-9E68-3A1D7F858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4A5489-0A32-4AF1-B25A-65E90CC2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96375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850B8-243D-4228-BE91-426179DB1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E46B92-FDBE-4FB4-82CB-EB236D97D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0D126A-4040-4E0C-8361-1530DED0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6A809-B666-48A8-9700-130B57B28DE2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24CE5E-C021-44C7-BC33-78A32AF3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DEB4B1-8C82-49BB-BE79-D1E7DEE0C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6847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A35DD-70E6-4032-9C4F-5BB9AE786BB9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76080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0ABA8F-7F18-43EB-8DF4-BF0888A10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7BBDFE-E848-409C-9F34-F7E936364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1BAB5AB-F3FB-4EBD-80EE-6F5D64CE7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EEC2ED8-A653-445B-8212-A150861F7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D113051-9886-48F2-B6B3-441F429B07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4FE77D6-683C-40A3-8B39-CDDF6114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825EFA-9358-43B4-96ED-32051E8DE118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820310B-3CC8-48DF-8C78-587D0EFF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E467B77-71FD-4600-95D0-80B0477C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60163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D405C3F-7580-4B72-A2C7-14492815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43AFE8-00D2-47D1-BE63-C2FEB821AC76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4696820-685A-4135-95C4-33259EFC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E68E8F-86A8-4157-AD43-F21F0514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80382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119D2-E64D-4110-B2FF-9C40004AF889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1858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2275-044A-418D-B8CD-F795DC1FCA18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61378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B25D-9C0E-48F8-90E2-9D9D0F531027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95813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A94E-332D-4F8B-9C84-568F845431BA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767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93EB02-547A-4DE5-BEAA-F53749DE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2BEEC2-8F06-458A-AEAC-2C1121685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81C03D0-E2F2-48A8-AC7F-E030426B1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A191DE-2852-417E-BCE1-CD27F2D9B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7F3258-4687-4D93-A686-F9992D7571D0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9C0252-C5DF-452B-B23C-7E36D60F3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785284-3DA9-499F-A952-A4F16E11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32337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5743-EF85-4F05-8E53-E9A8B4587235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89222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3D1954-8457-4B1A-9B68-2E89CA45CF40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71924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DBF8F-5816-4540-A689-28E38DE8BEFD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33062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C66727-AC5E-456E-8A83-CC3D657B958E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295292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12910-407F-4A3C-9837-C254B893D3B4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8806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886A-D300-47F5-BE01-E29703D5C160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6995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8089E-865F-4330-981B-9B6E7AD96157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7567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4" y="365124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DAC3-A33A-439F-83F9-C328BEE83D1E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2767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304810"/>
            <a:ext cx="7543800" cy="14319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1"/>
            <a:ext cx="36957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F02D6-7DBD-4A6B-AB57-3E56A14231A9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092950" y="62372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5D180-96BA-4074-A27D-BD64D9C35F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304630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C0000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1"/>
            <a:ext cx="3822192" cy="34472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86F34-9EE6-48BC-B5A7-D28725C31FE4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06CD-E782-479F-9152-F054DD6687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542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64D517-A3EE-4466-B14C-5AC531D25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CBB675A-71CB-4886-81AB-0EA50E7EA5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85F4C5F-2E3E-4CB4-8715-6FCE47B00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18B950-C51F-4765-9EBF-79ABDFDC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046028-18C1-490D-BCE9-2664B26B06D9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3C22C3D-824B-47B3-B6F1-FB6316E7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380B64-ED4F-4967-ACD7-2B7CBE0BE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96484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4E8A08-85C0-4058-AD23-D3F9A0D7C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979B41-22AD-48F1-AA91-88F83534E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43824B-0FA8-4E79-93BB-34FB73F85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782C-C148-4812-9637-DE3A8AD5D3F6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6E7D7BA-6496-4D5C-8BF6-5E5B79787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727AB3-BE22-4773-89F3-0F48AB753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590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FF4A41-6AB5-414E-957A-3B6C61EE8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F8576D-4F40-4849-8D6A-BDFCDDC9D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9EEF4A-8516-40B4-806F-AB96594E4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13758-5BFD-4696-9295-4BAE28E8CD94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39BBFF-E9EE-4864-B66B-A2511AE2E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F2CF1C-D4A0-4E91-961B-00621D546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03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AB4711-1758-49F2-A292-42C15799F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1856963-A4C6-42B7-B5CB-B62195BF1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41"/>
            <a:ext cx="7886700" cy="15001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2318BB-E320-4486-B1F9-5AAA2E0F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97B6-9C27-4E42-B824-2A5039D34520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EF0F33-49D6-45CB-8B9A-121B8FF6F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D7533F-DAB2-4973-B18D-58F29AAE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2E4C5-0A8D-4CF3-B31F-86D01C7EB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FD5D2A2-4863-4929-AA23-FDEE999A2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E233224-F865-4C7F-9029-F7AEF920E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2F6259-F645-4F83-B070-65E18FDF5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E89D-12CA-4AA9-8802-034B581F9FA7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E9DB847-DF53-404E-A0B1-093DF229A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71AB9D5-6DDC-4C72-AED8-8523808E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641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B4CCFA-2BE9-4C53-8BB7-18BB09FA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37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77A2937-132B-423A-B16E-84390DEA9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E3DCC85-0385-4DFA-A294-EF7294E7B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AA992-94BF-4B71-AF99-0CC5E1DE5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9873C21-5F57-4505-8584-27F7665A1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134269B-FF58-44EE-9592-E6E91957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BAEFA1-7D79-43CF-A908-CBE70A592EB7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FD1137F-EEDE-4B2A-89CD-C81969FF2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ADA754B-556E-4CEF-9D3C-AE89B4C9C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3E0D29-4D56-4D94-9326-3A589200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A141C2E-ED40-4305-A260-CC004873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57852-6AEF-44EA-87B8-4575B53C02D3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8AFCFD-71E0-4B7F-957A-E4E04313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CF12B0C-A015-4A74-9896-07EF88FE3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99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A535797-11C8-4567-9352-125E16980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89C29E-9347-48D9-9FD6-9F725A2F9669}" type="datetime1">
              <a:rPr lang="zh-TW" altLang="en-US" smtClean="0"/>
              <a:t>2026/9/2</a:t>
            </a:fld>
            <a:endParaRPr lang="en-US" altLang="zh-TW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8D1D8EB-EAE7-4339-BFEC-96E6E974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8534AA-9DE1-4892-9545-426776EF8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687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7CA5C1-FBC6-4C1E-A004-3DAC15DF4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A7B4DC-F678-453F-9BBC-0AF9D8D1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F864EBA-2A05-4F83-97D8-CCB3CCD73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1D82AB-07CA-4A52-B127-FEC1FD336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DBA0C-CDAE-49E1-AC8E-70AC706070F3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B872202-6349-493D-8FC0-F2F15ADE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F7939FE-D977-4601-B0CD-3FF517D98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543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23F3D8-1B25-4048-A485-E4427E103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7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FFC6CB2-DCE4-4DF1-B191-8620CC0147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84E3B1B-E28E-47EC-8994-FD2D8D446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41F5F3-F3B8-4C93-A25C-F71A776EC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2EB9-8D12-4DA3-811D-A9A76E277D2F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7C002C9-2057-413E-B7AB-933AF1694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8B82D8-50F7-460C-BA07-E4132F3F5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26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F9AEF7-6E7C-4928-B6FB-107CE2F8F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4244752-8522-4B47-A256-56091B1BC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AFE333-B245-4BDA-9BA1-4A10674A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56FD6-9708-4FFD-98CD-953CF209A035}" type="datetime1">
              <a:rPr lang="zh-TW" altLang="en-US" smtClean="0"/>
              <a:t>2026/9/2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6CDC3C-2756-408D-B3A3-C4CDC379C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331197-7340-4808-B642-A5169EE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EBA1-5A14-4F9B-8AA1-3B5CC161F3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839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>
      <p:transition spd="slow" advClick="0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47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7.xml"/><Relationship Id="rId7" Type="http://schemas.openxmlformats.org/officeDocument/2006/relationships/theme" Target="../theme/theme18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13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25.xml"/><Relationship Id="rId7" Type="http://schemas.openxmlformats.org/officeDocument/2006/relationships/slideLayout" Target="../slideLayouts/slideLayout229.xml"/><Relationship Id="rId12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24.xml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227.xml"/><Relationship Id="rId15" Type="http://schemas.openxmlformats.org/officeDocument/2006/relationships/theme" Target="../theme/theme21.xml"/><Relationship Id="rId10" Type="http://schemas.openxmlformats.org/officeDocument/2006/relationships/slideLayout" Target="../slideLayouts/slideLayout232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Relationship Id="rId14" Type="http://schemas.openxmlformats.org/officeDocument/2006/relationships/slideLayout" Target="../slideLayouts/slideLayout236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2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image" Target="../media/image4.jpg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91.xml"/><Relationship Id="rId16" Type="http://schemas.openxmlformats.org/officeDocument/2006/relationships/theme" Target="../theme/theme9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882CAB0-3870-46E6-8713-BA9D68B9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A3CD54E-2877-48CC-8FD7-88BE81E72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AD051E-64C5-4CF8-BCD8-825FDC8A0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783940-BEA1-44B0-805A-CD3D6DC35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C07432-0A12-40F4-A8D7-F7BBBA6DC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559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3" r:id="rId1"/>
    <p:sldLayoutId id="2147484734" r:id="rId2"/>
    <p:sldLayoutId id="2147484735" r:id="rId3"/>
    <p:sldLayoutId id="2147484736" r:id="rId4"/>
    <p:sldLayoutId id="2147484737" r:id="rId5"/>
    <p:sldLayoutId id="2147484738" r:id="rId6"/>
    <p:sldLayoutId id="2147484739" r:id="rId7"/>
    <p:sldLayoutId id="2147484740" r:id="rId8"/>
    <p:sldLayoutId id="2147484741" r:id="rId9"/>
    <p:sldLayoutId id="2147484742" r:id="rId10"/>
    <p:sldLayoutId id="2147484743" r:id="rId11"/>
    <p:sldLayoutId id="2147484744" r:id="rId12"/>
    <p:sldLayoutId id="2147484745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882CAB0-3870-46E6-8713-BA9D68B9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A3CD54E-2877-48CC-8FD7-88BE81E72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AD051E-64C5-4CF8-BCD8-825FDC8A0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DBFE1B-3412-4820-ADB0-42FDA066F17C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783940-BEA1-44B0-805A-CD3D6DC35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C07432-0A12-40F4-A8D7-F7BBBA6DC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79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2" r:id="rId1"/>
    <p:sldLayoutId id="2147484973" r:id="rId2"/>
    <p:sldLayoutId id="2147484974" r:id="rId3"/>
    <p:sldLayoutId id="2147484975" r:id="rId4"/>
    <p:sldLayoutId id="2147484976" r:id="rId5"/>
    <p:sldLayoutId id="2147484977" r:id="rId6"/>
    <p:sldLayoutId id="2147484978" r:id="rId7"/>
    <p:sldLayoutId id="2147484979" r:id="rId8"/>
    <p:sldLayoutId id="2147484980" r:id="rId9"/>
    <p:sldLayoutId id="2147484981" r:id="rId10"/>
    <p:sldLayoutId id="2147484982" r:id="rId11"/>
    <p:sldLayoutId id="2147484983" r:id="rId12"/>
    <p:sldLayoutId id="2147484984" r:id="rId13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C40E98-7EA9-48A8-AA4B-60931DEEE5D5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4398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8" r:id="rId1"/>
    <p:sldLayoutId id="2147484999" r:id="rId2"/>
    <p:sldLayoutId id="2147485000" r:id="rId3"/>
    <p:sldLayoutId id="2147485001" r:id="rId4"/>
    <p:sldLayoutId id="2147485002" r:id="rId5"/>
    <p:sldLayoutId id="2147485003" r:id="rId6"/>
    <p:sldLayoutId id="2147485004" r:id="rId7"/>
    <p:sldLayoutId id="2147485005" r:id="rId8"/>
    <p:sldLayoutId id="2147485006" r:id="rId9"/>
    <p:sldLayoutId id="2147485007" r:id="rId10"/>
    <p:sldLayoutId id="2147485008" r:id="rId11"/>
    <p:sldLayoutId id="2147485009" r:id="rId12"/>
    <p:sldLayoutId id="2147485010" r:id="rId13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2"/>
            <a:ext cx="7886700" cy="1325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2E28F6F5-DD95-4DA8-848E-539E19AC006A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146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02" r:id="rId1"/>
    <p:sldLayoutId id="2147485103" r:id="rId2"/>
    <p:sldLayoutId id="2147485104" r:id="rId3"/>
    <p:sldLayoutId id="2147485105" r:id="rId4"/>
    <p:sldLayoutId id="2147485106" r:id="rId5"/>
    <p:sldLayoutId id="2147485107" r:id="rId6"/>
    <p:sldLayoutId id="2147485108" r:id="rId7"/>
    <p:sldLayoutId id="2147485109" r:id="rId8"/>
    <p:sldLayoutId id="2147485110" r:id="rId9"/>
    <p:sldLayoutId id="2147485111" r:id="rId10"/>
    <p:sldLayoutId id="2147485112" r:id="rId11"/>
    <p:sldLayoutId id="2147485113" r:id="rId12"/>
    <p:sldLayoutId id="2147485114" r:id="rId13"/>
    <p:sldLayoutId id="2147485115" r:id="rId14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6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"/>
            <a:ext cx="9144000" cy="68579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01" r:id="rId1"/>
    <p:sldLayoutId id="2147485202" r:id="rId2"/>
    <p:sldLayoutId id="2147485203" r:id="rId3"/>
    <p:sldLayoutId id="2147485204" r:id="rId4"/>
    <p:sldLayoutId id="2147485205" r:id="rId5"/>
    <p:sldLayoutId id="2147485206" r:id="rId6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7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7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7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3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08" r:id="rId1"/>
    <p:sldLayoutId id="2147485209" r:id="rId2"/>
    <p:sldLayoutId id="2147485210" r:id="rId3"/>
    <p:sldLayoutId id="2147485211" r:id="rId4"/>
    <p:sldLayoutId id="2147485212" r:id="rId5"/>
    <p:sldLayoutId id="2147485213" r:id="rId6"/>
    <p:sldLayoutId id="2147485214" r:id="rId7"/>
    <p:sldLayoutId id="2147485215" r:id="rId8"/>
    <p:sldLayoutId id="2147485216" r:id="rId9"/>
    <p:sldLayoutId id="2147485217" r:id="rId10"/>
    <p:sldLayoutId id="21474852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6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6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362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0" r:id="rId1"/>
    <p:sldLayoutId id="2147485221" r:id="rId2"/>
    <p:sldLayoutId id="2147485222" r:id="rId3"/>
    <p:sldLayoutId id="2147485223" r:id="rId4"/>
    <p:sldLayoutId id="2147485224" r:id="rId5"/>
    <p:sldLayoutId id="2147485225" r:id="rId6"/>
    <p:sldLayoutId id="2147485226" r:id="rId7"/>
    <p:sldLayoutId id="2147485227" r:id="rId8"/>
    <p:sldLayoutId id="2147485228" r:id="rId9"/>
    <p:sldLayoutId id="2147485229" r:id="rId10"/>
    <p:sldLayoutId id="2147485230" r:id="rId11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5CD29D6-6961-4D03-BCCF-88FEF5CB8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46BCCC1-5067-43AF-B4CE-58B02EBEE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D9DC30-FB56-4EC0-9E04-787BF00F0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9A7B1E-F80E-47F9-B6B1-8D7D6E0B89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F64267-0179-4C2F-9401-40010D022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391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68" r:id="rId1"/>
    <p:sldLayoutId id="2147485269" r:id="rId2"/>
    <p:sldLayoutId id="2147485270" r:id="rId3"/>
    <p:sldLayoutId id="2147485271" r:id="rId4"/>
    <p:sldLayoutId id="2147485272" r:id="rId5"/>
    <p:sldLayoutId id="2147485273" r:id="rId6"/>
    <p:sldLayoutId id="2147485274" r:id="rId7"/>
    <p:sldLayoutId id="2147485275" r:id="rId8"/>
    <p:sldLayoutId id="2147485276" r:id="rId9"/>
    <p:sldLayoutId id="2147485277" r:id="rId10"/>
    <p:sldLayoutId id="214748527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35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80" r:id="rId1"/>
    <p:sldLayoutId id="2147485281" r:id="rId2"/>
    <p:sldLayoutId id="2147485282" r:id="rId3"/>
    <p:sldLayoutId id="2147485283" r:id="rId4"/>
    <p:sldLayoutId id="2147485284" r:id="rId5"/>
    <p:sldLayoutId id="2147485285" r:id="rId6"/>
    <p:sldLayoutId id="2147485286" r:id="rId7"/>
    <p:sldLayoutId id="2147485287" r:id="rId8"/>
    <p:sldLayoutId id="2147485288" r:id="rId9"/>
    <p:sldLayoutId id="2147485289" r:id="rId10"/>
    <p:sldLayoutId id="21474852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238500" y="2971808"/>
            <a:ext cx="266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迷你简卡通" panose="03000509000000000000" pitchFamily="65" charset="-122"/>
                <a:ea typeface="迷你简卡通" panose="03000509000000000000" pitchFamily="65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迷你简卡通" panose="03000509000000000000" pitchFamily="65" charset="-122"/>
                <a:ea typeface="迷你简卡通" panose="03000509000000000000" pitchFamily="65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迷你简卡通" panose="03000509000000000000" pitchFamily="65" charset="-122"/>
                <a:ea typeface="迷你简卡通" panose="03000509000000000000" pitchFamily="65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迷你简卡通" panose="03000509000000000000" pitchFamily="65" charset="-122"/>
                <a:ea typeface="迷你简卡通" panose="03000509000000000000" pitchFamily="65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4" r:id="rId1"/>
    <p:sldLayoutId id="2147485305" r:id="rId2"/>
    <p:sldLayoutId id="2147485306" r:id="rId3"/>
    <p:sldLayoutId id="2147485307" r:id="rId4"/>
    <p:sldLayoutId id="2147485308" r:id="rId5"/>
    <p:sldLayoutId id="2147485309" r:id="rId6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3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74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11" r:id="rId1"/>
    <p:sldLayoutId id="2147485312" r:id="rId2"/>
    <p:sldLayoutId id="2147485313" r:id="rId3"/>
    <p:sldLayoutId id="2147485314" r:id="rId4"/>
    <p:sldLayoutId id="2147485315" r:id="rId5"/>
    <p:sldLayoutId id="2147485316" r:id="rId6"/>
    <p:sldLayoutId id="2147485317" r:id="rId7"/>
    <p:sldLayoutId id="2147485318" r:id="rId8"/>
    <p:sldLayoutId id="2147485319" r:id="rId9"/>
    <p:sldLayoutId id="2147485320" r:id="rId10"/>
    <p:sldLayoutId id="21474853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6D008-A9F9-4CD2-94CF-673C9619009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2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7" r:id="rId1"/>
    <p:sldLayoutId id="2147484748" r:id="rId2"/>
    <p:sldLayoutId id="2147484749" r:id="rId3"/>
    <p:sldLayoutId id="2147484750" r:id="rId4"/>
    <p:sldLayoutId id="2147484751" r:id="rId5"/>
    <p:sldLayoutId id="2147484752" r:id="rId6"/>
    <p:sldLayoutId id="2147484753" r:id="rId7"/>
    <p:sldLayoutId id="2147484754" r:id="rId8"/>
    <p:sldLayoutId id="2147484755" r:id="rId9"/>
    <p:sldLayoutId id="2147484756" r:id="rId10"/>
    <p:sldLayoutId id="214748475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2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23" r:id="rId1"/>
    <p:sldLayoutId id="2147485324" r:id="rId2"/>
    <p:sldLayoutId id="2147485325" r:id="rId3"/>
    <p:sldLayoutId id="2147485326" r:id="rId4"/>
    <p:sldLayoutId id="2147485327" r:id="rId5"/>
    <p:sldLayoutId id="2147485328" r:id="rId6"/>
    <p:sldLayoutId id="2147485329" r:id="rId7"/>
    <p:sldLayoutId id="2147485330" r:id="rId8"/>
    <p:sldLayoutId id="2147485331" r:id="rId9"/>
    <p:sldLayoutId id="2147485332" r:id="rId10"/>
    <p:sldLayoutId id="21474853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591E76-D04D-4ABB-BB47-3CF9A76B1DA3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7" name="Picture 4" descr="D:\1\千库网-褶皱的空白纸张.jpg"/>
          <p:cNvPicPr>
            <a:picLocks noChangeAspect="1" noChangeArrowheads="1"/>
          </p:cNvPicPr>
          <p:nvPr/>
        </p:nvPicPr>
        <p:blipFill>
          <a:blip r:embed="rId16" cstate="print">
            <a:lum bright="7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35" r:id="rId1"/>
    <p:sldLayoutId id="2147485336" r:id="rId2"/>
    <p:sldLayoutId id="2147485337" r:id="rId3"/>
    <p:sldLayoutId id="2147485338" r:id="rId4"/>
    <p:sldLayoutId id="2147485339" r:id="rId5"/>
    <p:sldLayoutId id="2147485340" r:id="rId6"/>
    <p:sldLayoutId id="2147485341" r:id="rId7"/>
    <p:sldLayoutId id="2147485342" r:id="rId8"/>
    <p:sldLayoutId id="2147485343" r:id="rId9"/>
    <p:sldLayoutId id="2147485344" r:id="rId10"/>
    <p:sldLayoutId id="2147485345" r:id="rId11"/>
    <p:sldLayoutId id="2147485346" r:id="rId12"/>
    <p:sldLayoutId id="2147485347" r:id="rId13"/>
    <p:sldLayoutId id="2147485348" r:id="rId14"/>
  </p:sldLayoutIdLst>
  <p:transition spd="med" advClick="0" advTm="0">
    <p:random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31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50" r:id="rId1"/>
    <p:sldLayoutId id="2147485351" r:id="rId2"/>
    <p:sldLayoutId id="2147485352" r:id="rId3"/>
    <p:sldLayoutId id="2147485353" r:id="rId4"/>
    <p:sldLayoutId id="2147485354" r:id="rId5"/>
    <p:sldLayoutId id="2147485355" r:id="rId6"/>
    <p:sldLayoutId id="2147485356" r:id="rId7"/>
    <p:sldLayoutId id="2147485357" r:id="rId8"/>
    <p:sldLayoutId id="2147485358" r:id="rId9"/>
    <p:sldLayoutId id="2147485359" r:id="rId10"/>
    <p:sldLayoutId id="21474853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6FB6C5-1DA0-4630-836B-F0267BAA8816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49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3" r:id="rId1"/>
    <p:sldLayoutId id="2147484774" r:id="rId2"/>
    <p:sldLayoutId id="2147484775" r:id="rId3"/>
    <p:sldLayoutId id="2147484776" r:id="rId4"/>
    <p:sldLayoutId id="2147484777" r:id="rId5"/>
    <p:sldLayoutId id="2147484778" r:id="rId6"/>
    <p:sldLayoutId id="2147484779" r:id="rId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5CD29D6-6961-4D03-BCCF-88FEF5CB8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46BCCC1-5067-43AF-B4CE-58B02EBEE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D9DC30-FB56-4EC0-9E04-787BF00F0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B7E11A-D8C7-4A02-88D3-7E775F381F0D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9A7B1E-F80E-47F9-B6B1-8D7D6E0B89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F64267-0179-4C2F-9401-40010D022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222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1" r:id="rId1"/>
    <p:sldLayoutId id="2147484822" r:id="rId2"/>
    <p:sldLayoutId id="2147484823" r:id="rId3"/>
    <p:sldLayoutId id="2147484824" r:id="rId4"/>
    <p:sldLayoutId id="2147484825" r:id="rId5"/>
    <p:sldLayoutId id="2147484826" r:id="rId6"/>
    <p:sldLayoutId id="2147484827" r:id="rId7"/>
    <p:sldLayoutId id="2147484828" r:id="rId8"/>
    <p:sldLayoutId id="2147484829" r:id="rId9"/>
    <p:sldLayoutId id="2147484830" r:id="rId10"/>
    <p:sldLayoutId id="2147484831" r:id="rId11"/>
    <p:sldLayoutId id="2147484832" r:id="rId12"/>
    <p:sldLayoutId id="2147484833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03A16-E1C3-4227-AB2E-5DFF582A7AAD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4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5" r:id="rId1"/>
    <p:sldLayoutId id="2147484836" r:id="rId2"/>
    <p:sldLayoutId id="2147484837" r:id="rId3"/>
    <p:sldLayoutId id="2147484838" r:id="rId4"/>
    <p:sldLayoutId id="2147484839" r:id="rId5"/>
    <p:sldLayoutId id="2147484840" r:id="rId6"/>
    <p:sldLayoutId id="2147484841" r:id="rId7"/>
    <p:sldLayoutId id="2147484842" r:id="rId8"/>
    <p:sldLayoutId id="2147484843" r:id="rId9"/>
    <p:sldLayoutId id="2147484844" r:id="rId10"/>
    <p:sldLayoutId id="214748484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882CAB0-3870-46E6-8713-BA9D68B9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A3CD54E-2877-48CC-8FD7-88BE81E72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AD051E-64C5-4CF8-BCD8-825FDC8A0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64F08D6-26AA-4966-974C-C8CDA5D687CB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783940-BEA1-44B0-805A-CD3D6DC35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C07432-0A12-40F4-A8D7-F7BBBA6DC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728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9" r:id="rId1"/>
    <p:sldLayoutId id="2147484860" r:id="rId2"/>
    <p:sldLayoutId id="2147484861" r:id="rId3"/>
    <p:sldLayoutId id="2147484862" r:id="rId4"/>
    <p:sldLayoutId id="2147484863" r:id="rId5"/>
    <p:sldLayoutId id="2147484864" r:id="rId6"/>
    <p:sldLayoutId id="2147484865" r:id="rId7"/>
    <p:sldLayoutId id="2147484866" r:id="rId8"/>
    <p:sldLayoutId id="2147484867" r:id="rId9"/>
    <p:sldLayoutId id="2147484868" r:id="rId10"/>
    <p:sldLayoutId id="2147484869" r:id="rId11"/>
    <p:sldLayoutId id="2147484870" r:id="rId12"/>
    <p:sldLayoutId id="2147484871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5" b="94"/>
          <a:stretch>
            <a:fillRect/>
          </a:stretch>
        </p:blipFill>
        <p:spPr>
          <a:xfrm>
            <a:off x="0" y="2"/>
            <a:ext cx="9144000" cy="6992470"/>
          </a:xfrm>
          <a:custGeom>
            <a:avLst/>
            <a:gdLst>
              <a:gd name="connsiteX0" fmla="*/ 0 w 12192000"/>
              <a:gd name="connsiteY0" fmla="*/ 0 h 6992471"/>
              <a:gd name="connsiteX1" fmla="*/ 12192000 w 12192000"/>
              <a:gd name="connsiteY1" fmla="*/ 0 h 6992471"/>
              <a:gd name="connsiteX2" fmla="*/ 12192000 w 12192000"/>
              <a:gd name="connsiteY2" fmla="*/ 6992471 h 6992471"/>
              <a:gd name="connsiteX3" fmla="*/ 0 w 12192000"/>
              <a:gd name="connsiteY3" fmla="*/ 6992471 h 699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92471">
                <a:moveTo>
                  <a:pt x="0" y="0"/>
                </a:moveTo>
                <a:lnTo>
                  <a:pt x="12192000" y="0"/>
                </a:lnTo>
                <a:lnTo>
                  <a:pt x="12192000" y="6992471"/>
                </a:lnTo>
                <a:lnTo>
                  <a:pt x="0" y="69924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8268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85" r:id="rId1"/>
    <p:sldLayoutId id="2147484886" r:id="rId2"/>
    <p:sldLayoutId id="2147484887" r:id="rId3"/>
    <p:sldLayoutId id="2147484888" r:id="rId4"/>
    <p:sldLayoutId id="2147484889" r:id="rId5"/>
    <p:sldLayoutId id="2147484890" r:id="rId6"/>
    <p:sldLayoutId id="2147484891" r:id="rId7"/>
    <p:sldLayoutId id="2147484892" r:id="rId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D5DFF6-27ED-4F73-833C-BFE5145BCCBC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238500" y="2971800"/>
            <a:ext cx="2667000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5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225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225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7399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06" r:id="rId1"/>
    <p:sldLayoutId id="2147484907" r:id="rId2"/>
    <p:sldLayoutId id="2147484908" r:id="rId3"/>
    <p:sldLayoutId id="2147484909" r:id="rId4"/>
    <p:sldLayoutId id="2147484910" r:id="rId5"/>
    <p:sldLayoutId id="2147484911" r:id="rId6"/>
    <p:sldLayoutId id="2147484912" r:id="rId7"/>
    <p:sldLayoutId id="2147484913" r:id="rId8"/>
    <p:sldLayoutId id="2147484914" r:id="rId9"/>
    <p:sldLayoutId id="2147484915" r:id="rId10"/>
    <p:sldLayoutId id="2147484916" r:id="rId11"/>
    <p:sldLayoutId id="2147484917" r:id="rId12"/>
    <p:sldLayoutId id="2147484918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D429DA7-9536-48D3-B380-097A44434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E21FD15-1307-43A1-B01E-DF8599922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1DF7CC-9160-4C26-8B3F-D571A49863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pPr>
              <a:defRPr/>
            </a:pPr>
            <a:fld id="{21C6D79D-5E96-4F7D-81B8-91F772104CF8}" type="datetime1">
              <a:rPr lang="zh-TW" altLang="en-US" smtClean="0"/>
              <a:t>2026/9/2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49CED9-28C6-4E09-86A9-271CFC3630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8ED079-49D6-4330-BF0B-D38705698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4C4BF6C-B19D-4DC2-B569-F51CAA8B9B0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5" t="45000" r="58174"/>
          <a:stretch/>
        </p:blipFill>
        <p:spPr>
          <a:xfrm>
            <a:off x="0" y="4853302"/>
            <a:ext cx="1874520" cy="200469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D0D96D6-CD0F-4464-8ADE-6155B0F19E5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43206" r="70582" b="1"/>
          <a:stretch/>
        </p:blipFill>
        <p:spPr>
          <a:xfrm>
            <a:off x="43" y="5181679"/>
            <a:ext cx="1177697" cy="16862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E14C2B5-B547-4948-AA99-6133FEADE473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3" t="43572"/>
          <a:stretch/>
        </p:blipFill>
        <p:spPr>
          <a:xfrm rot="10800000">
            <a:off x="6884584" y="0"/>
            <a:ext cx="2259467" cy="189992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9AF9950-70DA-47F4-9CD5-433F43FD005D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5" t="45000" r="58174"/>
          <a:stretch/>
        </p:blipFill>
        <p:spPr>
          <a:xfrm rot="10800000">
            <a:off x="7823516" y="60"/>
            <a:ext cx="1320535" cy="141224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C6F9AE7-99CD-496C-8106-E1B423A255D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6" t="64405" r="3085" b="2268"/>
          <a:stretch/>
        </p:blipFill>
        <p:spPr>
          <a:xfrm flipH="1">
            <a:off x="44" y="0"/>
            <a:ext cx="700549" cy="108987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16B0854-9864-4EBF-821B-60EC9A876044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58" t="77383" r="18496" b="8764"/>
          <a:stretch/>
        </p:blipFill>
        <p:spPr>
          <a:xfrm flipH="1">
            <a:off x="8192729" y="59342"/>
            <a:ext cx="951270" cy="64677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C3D7A5F3-8124-43EA-B014-213CDA313E6D}"/>
              </a:ext>
            </a:extLst>
          </p:cNvPr>
          <p:cNvSpPr txBox="1"/>
          <p:nvPr/>
        </p:nvSpPr>
        <p:spPr>
          <a:xfrm>
            <a:off x="3266780" y="29369"/>
            <a:ext cx="2610465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25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梦幻太空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7D77BE7-AC40-4C4E-8B73-4F2FAA196EC3}"/>
              </a:ext>
            </a:extLst>
          </p:cNvPr>
          <p:cNvSpPr txBox="1"/>
          <p:nvPr/>
        </p:nvSpPr>
        <p:spPr>
          <a:xfrm>
            <a:off x="3266780" y="595239"/>
            <a:ext cx="26104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/>
            <a:r>
              <a:rPr lang="en-US" altLang="zh-CN" sz="75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Nunc </a:t>
            </a:r>
            <a:r>
              <a:rPr lang="en-US" altLang="zh-CN" sz="75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viverra</a:t>
            </a:r>
            <a:r>
              <a:rPr lang="en-US" altLang="zh-CN" sz="75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 </a:t>
            </a:r>
            <a:r>
              <a:rPr lang="en-US" altLang="zh-CN" sz="75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imperdiet</a:t>
            </a:r>
            <a:r>
              <a:rPr lang="en-US" altLang="zh-CN" sz="75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 </a:t>
            </a:r>
            <a:r>
              <a:rPr lang="en-US" altLang="zh-CN" sz="75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enim</a:t>
            </a:r>
            <a:r>
              <a:rPr lang="en-US" altLang="zh-CN" sz="75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. </a:t>
            </a:r>
            <a:r>
              <a:rPr lang="en-US" altLang="zh-CN" sz="75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Fusce</a:t>
            </a:r>
            <a:r>
              <a:rPr lang="en-US" altLang="zh-CN" sz="75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 est. </a:t>
            </a:r>
            <a:r>
              <a:rPr lang="en-US" altLang="zh-CN" sz="75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Vivamus</a:t>
            </a:r>
            <a:r>
              <a:rPr lang="en-US" altLang="zh-CN" sz="75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 a </a:t>
            </a:r>
            <a:r>
              <a:rPr lang="en-US" altLang="zh-CN" sz="75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tellus</a:t>
            </a:r>
            <a:r>
              <a:rPr lang="en-US" altLang="zh-CN" sz="75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31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4" r:id="rId1"/>
    <p:sldLayoutId id="2147484945" r:id="rId2"/>
    <p:sldLayoutId id="2147484946" r:id="rId3"/>
    <p:sldLayoutId id="2147484947" r:id="rId4"/>
    <p:sldLayoutId id="2147484948" r:id="rId5"/>
    <p:sldLayoutId id="2147484949" r:id="rId6"/>
    <p:sldLayoutId id="2147484950" r:id="rId7"/>
    <p:sldLayoutId id="2147484951" r:id="rId8"/>
    <p:sldLayoutId id="2147484952" r:id="rId9"/>
    <p:sldLayoutId id="2147484953" r:id="rId10"/>
    <p:sldLayoutId id="2147484954" r:id="rId11"/>
    <p:sldLayoutId id="2147484955" r:id="rId12"/>
    <p:sldLayoutId id="2147484956" r:id="rId13"/>
    <p:sldLayoutId id="2147484957" r:id="rId14"/>
    <p:sldLayoutId id="2147484958" r:id="rId15"/>
  </p:sldLayoutIdLst>
  <mc:AlternateContent xmlns:mc="http://schemas.openxmlformats.org/markup-compatibility/2006" xmlns:p14="http://schemas.microsoft.com/office/powerpoint/2010/main">
    <mc:Choice Requires="p14">
      <p:transition spd="slow" p14:dur="4400" advClick="0" advTm="10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arnings.dgbas.gov.tw/" TargetMode="External"/><Relationship Id="rId2" Type="http://schemas.openxmlformats.org/officeDocument/2006/relationships/hyperlink" Target="https://guide.104.com.tw/salary/topic?subject=jobsratio&amp;type=worker&amp;cat=all" TargetMode="External"/><Relationship Id="rId1" Type="http://schemas.openxmlformats.org/officeDocument/2006/relationships/slideLayout" Target="../slideLayouts/slideLayout22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PPT/&#23416;&#26657;&#26085;&#23459;&#23566;_03&#23416;&#21209;&#34389;.pptx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classweb.kjes.tp.edu.tw/110503/modules.php?op=loadmodule&amp;name=main&amp;file=index&amp;func=defpag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4.xml"/><Relationship Id="rId4" Type="http://schemas.openxmlformats.org/officeDocument/2006/relationships/image" Target="../media/image16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2132856"/>
            <a:ext cx="6102350" cy="1512168"/>
          </a:xfrm>
        </p:spPr>
        <p:txBody>
          <a:bodyPr>
            <a:noAutofit/>
          </a:bodyPr>
          <a:lstStyle/>
          <a:p>
            <a:r>
              <a:rPr lang="zh-TW" altLang="zh-TW" sz="4800" dirty="0">
                <a:latin typeface="Times New Roman" pitchFamily="18" charset="0"/>
                <a:ea typeface="華康細圓體" pitchFamily="49" charset="-120"/>
              </a:rPr>
              <a:t>1</a:t>
            </a:r>
            <a:r>
              <a:rPr lang="en-US" altLang="zh-TW" sz="4800" dirty="0">
                <a:latin typeface="Times New Roman" pitchFamily="18" charset="0"/>
                <a:ea typeface="華康細圓體" pitchFamily="49" charset="-120"/>
              </a:rPr>
              <a:t>15</a:t>
            </a:r>
            <a:r>
              <a:rPr lang="zh-TW" altLang="zh-TW" sz="4800" dirty="0">
                <a:latin typeface="Times New Roman" pitchFamily="18" charset="0"/>
                <a:ea typeface="華康細圓體" pitchFamily="49" charset="-120"/>
              </a:rPr>
              <a:t>學年度</a:t>
            </a:r>
            <a:br>
              <a:rPr lang="zh-TW" altLang="zh-TW" sz="4400" dirty="0">
                <a:solidFill>
                  <a:srgbClr val="FFFFFF"/>
                </a:solidFill>
              </a:rPr>
            </a:br>
            <a:r>
              <a:rPr lang="zh-TW" altLang="zh-TW" sz="4800" dirty="0">
                <a:latin typeface="Times New Roman" pitchFamily="18" charset="0"/>
                <a:ea typeface="華康細圓體" pitchFamily="49" charset="-120"/>
              </a:rPr>
              <a:t>上學期學校日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103440" y="4509206"/>
            <a:ext cx="5040560" cy="167095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000" dirty="0">
                <a:solidFill>
                  <a:srgbClr val="C00000"/>
                </a:solidFill>
                <a:ea typeface="華康細圓體" pitchFamily="49" charset="-120"/>
              </a:rPr>
              <a:t>六年級</a:t>
            </a:r>
            <a:endParaRPr lang="en-US" altLang="zh-TW" sz="4000" dirty="0">
              <a:solidFill>
                <a:srgbClr val="C00000"/>
              </a:solidFill>
              <a:ea typeface="華康細圓體" pitchFamily="49" charset="-12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TW" altLang="en-US" sz="4000" dirty="0">
                <a:solidFill>
                  <a:srgbClr val="C00000"/>
                </a:solidFill>
                <a:ea typeface="華康細圓體" pitchFamily="49" charset="-120"/>
              </a:rPr>
              <a:t>教學團隊製作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899592" y="980728"/>
            <a:ext cx="722895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742950" indent="-4397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1143000" indent="-5159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600200" indent="-6858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2057400" indent="-823913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25146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9718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34290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8862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zh-TW" sz="5400" b="1" dirty="0">
                <a:solidFill>
                  <a:schemeClr val="tx1"/>
                </a:solidFill>
                <a:latin typeface="Tahoma" pitchFamily="34" charset="0"/>
                <a:ea typeface="華康細圓體" pitchFamily="49" charset="-120"/>
                <a:cs typeface="Tahoma" pitchFamily="34" charset="0"/>
              </a:rPr>
              <a:t>臺北市天主教光仁小學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779236" y="3972840"/>
            <a:ext cx="2339082" cy="2313843"/>
            <a:chOff x="1872" y="0"/>
            <a:chExt cx="1887" cy="1896"/>
          </a:xfrm>
        </p:grpSpPr>
        <p:sp>
          <p:nvSpPr>
            <p:cNvPr id="26630" name="Oval 7"/>
            <p:cNvSpPr>
              <a:spLocks noChangeArrowheads="1"/>
            </p:cNvSpPr>
            <p:nvPr/>
          </p:nvSpPr>
          <p:spPr bwMode="auto">
            <a:xfrm>
              <a:off x="1872" y="0"/>
              <a:ext cx="1872" cy="1872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273050" indent="-2730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itchFamily="18" charset="2"/>
                <a:defRPr sz="2000"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1pPr>
              <a:lvl2pPr marL="742950" indent="-439738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itchFamily="18" charset="2"/>
                <a:defRPr sz="2000"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2pPr>
              <a:lvl3pPr marL="1143000" indent="-515938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itchFamily="18" charset="2"/>
                <a:defRPr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3pPr>
              <a:lvl4pPr marL="1600200" indent="-6858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itchFamily="18" charset="2"/>
                <a:defRPr sz="1600"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4pPr>
              <a:lvl5pPr marL="2057400" indent="-823913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itchFamily="18" charset="2"/>
                <a:defRPr sz="1400"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5pPr>
              <a:lvl6pPr marL="2514600" indent="-823913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itchFamily="18" charset="2"/>
                <a:defRPr sz="1400"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6pPr>
              <a:lvl7pPr marL="2971800" indent="-823913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itchFamily="18" charset="2"/>
                <a:defRPr sz="1400"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7pPr>
              <a:lvl8pPr marL="3429000" indent="-823913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itchFamily="18" charset="2"/>
                <a:defRPr sz="1400"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8pPr>
              <a:lvl9pPr marL="3886200" indent="-823913" fontAlgn="base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itchFamily="18" charset="2"/>
                <a:defRPr sz="1400">
                  <a:solidFill>
                    <a:schemeClr val="tx2"/>
                  </a:solidFill>
                  <a:latin typeface="Candara" pitchFamily="34" charset="0"/>
                  <a:ea typeface="標楷體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TW" altLang="zh-TW" sz="18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Tahoma" pitchFamily="34" charset="0"/>
              </a:endParaRPr>
            </a:p>
          </p:txBody>
        </p:sp>
        <p:pic>
          <p:nvPicPr>
            <p:cNvPr id="26631" name="Picture 8" descr="Kj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0"/>
              <a:ext cx="1887" cy="1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build="p"/>
      <p:bldP spid="20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130605"/>
              </p:ext>
            </p:extLst>
          </p:nvPr>
        </p:nvGraphicFramePr>
        <p:xfrm>
          <a:off x="395537" y="1521013"/>
          <a:ext cx="8424935" cy="486031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912768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234003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05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第三胎補助申請</a:t>
                      </a:r>
                      <a:r>
                        <a:rPr lang="en-US" altLang="zh-TW" sz="32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學務處體衛組</a:t>
                      </a:r>
                      <a:r>
                        <a:rPr lang="en-US" altLang="zh-TW" sz="32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9/28(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一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教師節放假</a:t>
                      </a:r>
                      <a:endParaRPr lang="en-US" altLang="zh-TW" sz="32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9/30(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)8:00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六年級感恩禮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10/1(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六年級出刊慶祝國慶海報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472064976"/>
                  </a:ext>
                </a:extLst>
              </a:tr>
              <a:tr h="25202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06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1520825" indent="-1520825"/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10/5(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朝會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學生才藝表演、國防教育宣導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368000" marR="0" indent="-1368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10/8(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四</a:t>
                      </a: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流感疫苗接種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616075" marR="0" indent="-1616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10/9(</a:t>
                      </a:r>
                      <a:r>
                        <a:rPr lang="zh-TW" altLang="en-US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五</a:t>
                      </a:r>
                      <a:r>
                        <a:rPr lang="en-US" altLang="zh-TW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補假，</a:t>
                      </a:r>
                      <a:r>
                        <a:rPr lang="zh-TW" altLang="zh-TW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10/</a:t>
                      </a:r>
                      <a:r>
                        <a:rPr lang="en-US" altLang="zh-TW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10</a:t>
                      </a:r>
                      <a:r>
                        <a:rPr lang="zh-TW" altLang="zh-TW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六</a:t>
                      </a:r>
                      <a:r>
                        <a:rPr lang="zh-TW" altLang="zh-TW" sz="32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 國慶日</a:t>
                      </a:r>
                      <a:endParaRPr lang="en-US" altLang="zh-TW" sz="3200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371313793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50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938758" y="382394"/>
            <a:ext cx="7633742" cy="95838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328156"/>
              </p:ext>
            </p:extLst>
          </p:nvPr>
        </p:nvGraphicFramePr>
        <p:xfrm>
          <a:off x="395536" y="1484783"/>
          <a:ext cx="8424936" cy="482453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1903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753033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9361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07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1368000" marR="0" lvl="0" indent="-1368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六孝品德教育演講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主動積極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472064976"/>
                  </a:ext>
                </a:extLst>
              </a:tr>
              <a:tr h="273478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1797050" marR="0" lvl="0" indent="-17970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10/19(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10/20(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華山藝文中心畢冊外拍</a:t>
                      </a:r>
                      <a:endParaRPr lang="en-US" altLang="zh-TW" sz="3200" b="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97050" marR="0" lvl="0" indent="-17970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10/21(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)9:25-10:15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藥物濫用防制宣導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371313793"/>
                  </a:ext>
                </a:extLst>
              </a:tr>
              <a:tr h="11536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10/26(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一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臺灣光復節補假</a:t>
                      </a:r>
                      <a:endParaRPr lang="en-US" altLang="zh-TW" sz="3200" b="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67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808430"/>
              </p:ext>
            </p:extLst>
          </p:nvPr>
        </p:nvGraphicFramePr>
        <p:xfrm>
          <a:off x="467544" y="1417639"/>
          <a:ext cx="8208912" cy="523669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152033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11/2(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換穿冬季制服</a:t>
                      </a:r>
                      <a:endParaRPr lang="en-US" altLang="zh-TW" sz="32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68000" marR="0" lvl="0" indent="-1368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11/4(</a:t>
                      </a:r>
                      <a:r>
                        <a:rPr lang="zh-TW" altLang="en-US" sz="32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en-US" altLang="zh-TW" sz="32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)-11/5(</a:t>
                      </a:r>
                      <a:r>
                        <a:rPr lang="zh-TW" altLang="en-US" sz="32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四</a:t>
                      </a:r>
                      <a:r>
                        <a:rPr lang="en-US" altLang="zh-TW" sz="32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期中評量</a:t>
                      </a:r>
                      <a:endParaRPr lang="en-US" altLang="zh-TW" sz="32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371313793"/>
                  </a:ext>
                </a:extLst>
              </a:tr>
              <a:tr h="37163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發畢旅調查通知單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訓育組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公告畢業獎項申請辦法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註冊組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雙語班親師晤談</a:t>
                      </a:r>
                      <a:endParaRPr lang="en-US" altLang="zh-TW" sz="32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797050" marR="0" lvl="0" indent="-1797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11/11(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)9:00-10:00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紙風車「青少年反毒戲劇工程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——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拯救浮士德計畫」校園巡演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97050" marR="0" lvl="0" indent="-1797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11/13(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)9:00-11:00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親職講座？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1655026588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51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666558"/>
              </p:ext>
            </p:extLst>
          </p:nvPr>
        </p:nvGraphicFramePr>
        <p:xfrm>
          <a:off x="467544" y="1338020"/>
          <a:ext cx="8208912" cy="496824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8414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530498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273630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47675" marR="0" lvl="0" indent="-44767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六仁品德教育演講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責任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447675" marR="0" lvl="0" indent="-44767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服裝儀容檢查</a:t>
                      </a:r>
                      <a:endParaRPr lang="en-US" altLang="zh-TW" sz="32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11/16(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朝會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學生才藝表演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368000" indent="-1368000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TW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11/17(</a:t>
                      </a:r>
                      <a:r>
                        <a:rPr lang="zh-TW" altLang="en-US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二</a:t>
                      </a:r>
                      <a:r>
                        <a:rPr lang="en-US" altLang="zh-TW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 校內硬筆書法比賽</a:t>
                      </a:r>
                      <a:endParaRPr lang="en-US" altLang="zh-TW" sz="32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368000" indent="-1368000"/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11/18(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調閱數學作業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368000" marR="0" lvl="0" indent="-1368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11/18(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天主教學校週：青年公園社區關懷與植物觀察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忠孝仁愛班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1797050" marR="0" lvl="0" indent="-1797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9/21(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一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拍證件照</a:t>
                      </a:r>
                      <a:r>
                        <a:rPr lang="zh-TW" altLang="en-US" sz="3200" b="0" kern="120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endParaRPr lang="en-US" altLang="zh-TW" sz="3200" b="0" kern="12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797050" marR="0" lvl="0" indent="-1797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10/8(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拍沙龍照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？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472064976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1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2667689"/>
              </p:ext>
            </p:extLst>
          </p:nvPr>
        </p:nvGraphicFramePr>
        <p:xfrm>
          <a:off x="395536" y="1628800"/>
          <a:ext cx="8352928" cy="445117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8414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674514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調閱國語作業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校內六年級樂樂棒球比賽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437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46088" marR="0" indent="-4460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全校聖誕布置：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11/29-1/7</a:t>
                      </a:r>
                    </a:p>
                    <a:p>
                      <a:pPr marL="446088" marR="0" indent="-4460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12/2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12/3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西區運動會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520825" marR="0" indent="-15208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12/2(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)8:00-9:00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憂鬱自傷防治宣導？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520825" marR="0" indent="-15208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12/5(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天主教學校週活動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校慶園遊會暨冬令救濟活動</a:t>
                      </a:r>
                      <a:endParaRPr lang="en-US" altLang="zh-TW" sz="3200" b="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1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8358263"/>
              </p:ext>
            </p:extLst>
          </p:nvPr>
        </p:nvGraphicFramePr>
        <p:xfrm>
          <a:off x="395536" y="1628800"/>
          <a:ext cx="8352928" cy="43924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44563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808365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324036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46088" marR="0" lvl="0" indent="-4460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六愛品德教育演講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公德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446088" marR="0" lvl="0" indent="-4460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12/9-12/24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校內科展評選</a:t>
                      </a:r>
                      <a:endParaRPr lang="en-US" altLang="zh-TW" sz="32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616075" marR="0" lvl="0" indent="-161607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12/7(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)8:00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點燈禮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主題：擁抱馬槽的那道光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1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12/9(</a:t>
                      </a:r>
                      <a:r>
                        <a:rPr lang="zh-TW" altLang="en-US" sz="3200" b="1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en-US" altLang="zh-TW" sz="3200" b="1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)8:30</a:t>
                      </a:r>
                      <a:r>
                        <a:rPr lang="zh-TW" altLang="en-US" sz="3200" b="1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六信實習音樂會</a:t>
                      </a:r>
                      <a:endParaRPr lang="en-US" altLang="zh-TW" sz="3200" b="1" kern="1200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12/11(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五</a:t>
                      </a: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西區運動會</a:t>
                      </a: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游泳</a:t>
                      </a: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en-US" altLang="zh-TW" sz="3200" b="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12/16(</a:t>
                      </a:r>
                      <a:r>
                        <a:rPr lang="zh-TW" altLang="en-US" sz="3200" b="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)8:00</a:t>
                      </a:r>
                      <a:r>
                        <a:rPr lang="zh-TW" altLang="en-US" sz="3200" b="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大手牽小手回禮活動</a:t>
                      </a:r>
                      <a:endParaRPr lang="en-US" altLang="zh-TW" sz="3200" b="0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10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917593"/>
              </p:ext>
            </p:extLst>
          </p:nvPr>
        </p:nvGraphicFramePr>
        <p:xfrm>
          <a:off x="467545" y="1314832"/>
          <a:ext cx="8248525" cy="528252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56183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592342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324035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六信品德教育演講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尊重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zh-TW" sz="3200" b="1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收畢業生戶口名簿影本</a:t>
                      </a:r>
                      <a:endParaRPr lang="en-US" altLang="zh-TW" sz="3200" b="1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校內科展優良作品展覽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至期末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12/23(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)8:00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聖誕節感恩祈福禮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12/23(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)9:00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家長變裝秀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12/25(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五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行憲紀念日放假</a:t>
                      </a:r>
                      <a:endParaRPr lang="en-US" altLang="zh-TW" sz="32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371313793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57200" marR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直升光中調查</a:t>
                      </a:r>
                      <a:endParaRPr lang="en-US" altLang="zh-TW" sz="3200" b="1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368000" marR="0" indent="-1368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12/28(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六年級小主播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368000" indent="-1368000"/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12/31(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四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校慶園遊會補假一天</a:t>
                      </a:r>
                      <a:endParaRPr lang="en-US" altLang="zh-TW" sz="32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368000" indent="-1368000"/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1/1(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五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元旦放假一天</a:t>
                      </a: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87753438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71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11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504227"/>
              </p:ext>
            </p:extLst>
          </p:nvPr>
        </p:nvGraphicFramePr>
        <p:xfrm>
          <a:off x="467544" y="1556792"/>
          <a:ext cx="8352930" cy="519413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03779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849151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266429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46088" marR="0" lvl="0" indent="-4460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下學期增能社團選課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446088" marR="0" lvl="0" indent="-4460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下學期課後運動班線上選課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39850" marR="0" lvl="0" indent="-13398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zh-TW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1/6(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zh-TW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8:00校慶祈福禮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暨表揚資深員工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39850" marR="0" lvl="0" indent="-13398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1/8(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增能社團最後一次上課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472064976"/>
                  </a:ext>
                </a:extLst>
              </a:tr>
              <a:tr h="236670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1368000" marR="0" lvl="0" indent="-1368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1/</a:t>
                      </a:r>
                      <a:r>
                        <a:rPr lang="en-US" altLang="zh-TW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</a:t>
                      </a:r>
                      <a:r>
                        <a:rPr lang="zh-TW" altLang="zh-TW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zh-TW" altLang="zh-TW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)、1/1</a:t>
                      </a:r>
                      <a:r>
                        <a:rPr lang="en-US" altLang="zh-TW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zh-TW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zh-TW" altLang="zh-TW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期末</a:t>
                      </a:r>
                      <a:r>
                        <a:rPr lang="zh-TW" altLang="zh-TW" sz="3200" b="1" kern="1200" dirty="0">
                          <a:solidFill>
                            <a:srgbClr val="FF33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評量</a:t>
                      </a:r>
                      <a:endParaRPr lang="en-US" altLang="zh-TW" sz="3200" b="1" kern="1200" dirty="0">
                        <a:solidFill>
                          <a:srgbClr val="FF33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68000" marR="0" lvl="0" indent="-1368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1/12(</a:t>
                      </a:r>
                      <a:r>
                        <a:rPr lang="zh-TW" altLang="en-US" sz="3200" b="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3200" b="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)15:35</a:t>
                      </a:r>
                      <a:r>
                        <a:rPr lang="zh-TW" altLang="en-US" sz="3200" b="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畢旅行前說明會</a:t>
                      </a:r>
                      <a:endParaRPr lang="en-US" altLang="zh-TW" sz="3200" b="1" kern="1200" dirty="0">
                        <a:solidFill>
                          <a:srgbClr val="FF33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68000" marR="0" lvl="0" indent="-1368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1/13(</a:t>
                      </a:r>
                      <a:r>
                        <a:rPr lang="zh-TW" altLang="en-US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en-US" altLang="zh-TW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)-1/15(</a:t>
                      </a:r>
                      <a:r>
                        <a:rPr lang="zh-TW" altLang="en-US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五</a:t>
                      </a:r>
                      <a:r>
                        <a:rPr lang="en-US" altLang="zh-TW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畢業旅行</a:t>
                      </a:r>
                      <a:endParaRPr lang="en-US" altLang="zh-TW" sz="3200" b="0" kern="1200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68000" marR="0" lvl="0" indent="-1368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1/12-1/15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主題書展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536575" indent="-536575">
                        <a:buFont typeface="Wingdings" panose="05000000000000000000" pitchFamily="2" charset="2"/>
                        <a:buChar char="u"/>
                      </a:pP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調閱閱讀選編教材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371313793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78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12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3443903"/>
              </p:ext>
            </p:extLst>
          </p:nvPr>
        </p:nvGraphicFramePr>
        <p:xfrm>
          <a:off x="395536" y="1556792"/>
          <a:ext cx="8352928" cy="443855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44563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808365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22322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3136900" marR="0" lvl="0" indent="-3136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1/19(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普通班音樂成果發表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439863" marR="0" lvl="0" indent="-1439863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1/20(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休業式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439863" marR="0" lvl="0" indent="-1439863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1/20(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en-US" altLang="zh-TW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課後運動體能社團最後一次上課</a:t>
                      </a:r>
                      <a:endParaRPr lang="en-US" altLang="zh-TW" sz="32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472064976"/>
                  </a:ext>
                </a:extLst>
              </a:tr>
              <a:tr h="2206310">
                <a:tc gridSpan="2"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u"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1/21(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寒假開始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1/21(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)18:00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親師餐會。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57200" indent="-457200">
                        <a:buFont typeface="Wingdings" panose="05000000000000000000" pitchFamily="2" charset="2"/>
                        <a:buChar char="u"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1/25(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)-1/29(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寒假主題營活動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57200" indent="-457200">
                        <a:buFont typeface="Wingdings" panose="05000000000000000000" pitchFamily="2" charset="2"/>
                        <a:buChar char="u"/>
                      </a:pPr>
                      <a:r>
                        <a:rPr lang="en-US" altLang="zh-TW" sz="3200" b="1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2/11(</a:t>
                      </a:r>
                      <a:r>
                        <a:rPr lang="zh-TW" altLang="en-US" sz="3200" b="1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3200" b="1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1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下學期開學日</a:t>
                      </a:r>
                    </a:p>
                  </a:txBody>
                  <a:tcPr marT="45721" marB="45721" anchor="ctr"/>
                </a:tc>
                <a:tc hMerge="1"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u"/>
                      </a:pPr>
                      <a:r>
                        <a:rPr lang="zh-TW" altLang="en-US" sz="3200" b="0" dirty="0"/>
                        <a:t>圖書室開放。</a:t>
                      </a:r>
                      <a:endParaRPr lang="en-US" altLang="zh-TW" sz="3200" b="0" dirty="0"/>
                    </a:p>
                    <a:p>
                      <a:pPr marL="1368000" indent="-1368000"/>
                      <a:r>
                        <a:rPr lang="en-US" altLang="zh-TW" sz="3200" b="0" dirty="0"/>
                        <a:t>9/7(</a:t>
                      </a:r>
                      <a:r>
                        <a:rPr lang="zh-TW" altLang="en-US" sz="3200" b="0" dirty="0"/>
                        <a:t>三</a:t>
                      </a:r>
                      <a:r>
                        <a:rPr lang="en-US" altLang="zh-TW" sz="3200" b="0" dirty="0"/>
                        <a:t>)</a:t>
                      </a:r>
                      <a:r>
                        <a:rPr lang="zh-TW" altLang="en-US" sz="3200" b="0" dirty="0"/>
                        <a:t>第</a:t>
                      </a:r>
                      <a:r>
                        <a:rPr lang="en-US" altLang="zh-TW" sz="3200" b="0" dirty="0"/>
                        <a:t>6</a:t>
                      </a:r>
                      <a:r>
                        <a:rPr lang="zh-TW" altLang="en-US" sz="3200" b="0" dirty="0"/>
                        <a:t>節 器樂課開始上課。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313793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8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8000">
                <a:solidFill>
                  <a:srgbClr val="FF3300"/>
                </a:solidFill>
                <a:latin typeface="標楷體" pitchFamily="65" charset="-120"/>
              </a:rPr>
              <a:t>畢業旅行行程</a:t>
            </a:r>
            <a:endParaRPr lang="zh-TW" altLang="en-US" sz="8000" dirty="0">
              <a:solidFill>
                <a:srgbClr val="FF3300"/>
              </a:solidFill>
              <a:latin typeface="標楷體" pitchFamily="65" charset="-120"/>
            </a:endParaRP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2674134A-C6EA-ADDA-59CC-AC69823F63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656899"/>
              </p:ext>
            </p:extLst>
          </p:nvPr>
        </p:nvGraphicFramePr>
        <p:xfrm>
          <a:off x="323528" y="1268760"/>
          <a:ext cx="8640960" cy="521208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1347534853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389443927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50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第一天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1/13(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高鐵：板橋</a:t>
                      </a:r>
                      <a:r>
                        <a:rPr lang="en-US" altLang="zh-TW" sz="24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4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臺南</a:t>
                      </a:r>
                      <a:endParaRPr lang="en-US" altLang="zh-TW" sz="2400" b="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安平天下第一街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&amp;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尋覓劍獅的故鄉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十鼓仁糖文創園區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2027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勁爆青春晚會活動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b="1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宿：捷絲旅 臺南虎山館</a:t>
                      </a:r>
                      <a:endParaRPr lang="en-US" altLang="zh-TW" sz="24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2788" indent="-712788"/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早：麥當勞</a:t>
                      </a:r>
                      <a:endParaRPr lang="en-US" altLang="zh-TW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2788" indent="-712788"/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午：府城食府餐廳</a:t>
                      </a:r>
                      <a:endParaRPr lang="en-US" altLang="zh-TW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2788" indent="-712788"/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晚：永不出軌餐廳</a:t>
                      </a:r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十鼓仁糖文創園區內</a:t>
                      </a:r>
                      <a:r>
                        <a:rPr lang="en-US" altLang="zh-TW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836717"/>
                  </a:ext>
                </a:extLst>
              </a:tr>
              <a:tr h="15304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第二天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1/14(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國立科學工藝博物館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高雄港遊船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彪琥台灣鞋故事館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手創小鞋零錢包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DIY)</a:t>
                      </a:r>
                    </a:p>
                    <a:p>
                      <a:pPr marL="0" algn="l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宿：義大皇家酒店</a:t>
                      </a:r>
                      <a:endParaRPr lang="en-US" altLang="zh-TW" sz="2400" b="1" kern="1200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早：飯店內自助式早餐</a:t>
                      </a:r>
                      <a:endParaRPr lang="en-US" altLang="zh-TW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午：城市商旅高雄真愛館</a:t>
                      </a:r>
                      <a:endParaRPr lang="en-US" altLang="zh-TW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晚：義大皇家酒店自助晚餐</a:t>
                      </a:r>
                      <a:endParaRPr lang="en-US" altLang="zh-TW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979584"/>
                  </a:ext>
                </a:extLst>
              </a:tr>
              <a:tr h="9881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第三天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1/15(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義大遊樂世界</a:t>
                      </a:r>
                      <a:endParaRPr lang="en-US" altLang="zh-TW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高鐵：左營</a:t>
                      </a:r>
                      <a:r>
                        <a:rPr lang="en-US" altLang="zh-TW" sz="24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4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板橋</a:t>
                      </a: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早：</a:t>
                      </a:r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飯店內自助式早餐</a:t>
                      </a:r>
                      <a:endParaRPr lang="en-US" altLang="zh-TW" sz="2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午：義大遊樂園內自理</a:t>
                      </a:r>
                      <a:endParaRPr lang="en-US" altLang="zh-TW" sz="20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zh-TW" altLang="en-US" sz="20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晚：丹丹漢堡</a:t>
                      </a:r>
                    </a:p>
                  </a:txBody>
                  <a:tcPr marT="45721" marB="457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662215"/>
                  </a:ext>
                </a:extLst>
              </a:tr>
            </a:tbl>
          </a:graphicData>
        </a:graphic>
      </p:graphicFrame>
      <p:sp>
        <p:nvSpPr>
          <p:cNvPr id="43011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A0A012D-46DF-4D81-8D87-D8515EDA7A6B}" type="slidenum">
              <a:rPr lang="zh-TW" altLang="zh-TW" sz="1200" smtClean="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835698" y="480116"/>
            <a:ext cx="4967288" cy="1152526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7200" dirty="0">
                <a:solidFill>
                  <a:srgbClr val="FF0000"/>
                </a:solidFill>
              </a:rPr>
              <a:t>感謝</a:t>
            </a:r>
          </a:p>
        </p:txBody>
      </p:sp>
      <p:sp>
        <p:nvSpPr>
          <p:cNvPr id="44034" name="內容版面配置區 1"/>
          <p:cNvSpPr>
            <a:spLocks noGrp="1"/>
          </p:cNvSpPr>
          <p:nvPr>
            <p:ph idx="1"/>
          </p:nvPr>
        </p:nvSpPr>
        <p:spPr>
          <a:xfrm>
            <a:off x="0" y="1858243"/>
            <a:ext cx="9144000" cy="4680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dirty="0">
                <a:solidFill>
                  <a:srgbClr val="0070C0"/>
                </a:solidFill>
              </a:rPr>
              <a:t>感謝</a:t>
            </a:r>
            <a:r>
              <a:rPr lang="zh-TW" altLang="zh-TW" sz="4800" dirty="0">
                <a:solidFill>
                  <a:srgbClr val="0070C0"/>
                </a:solidFill>
              </a:rPr>
              <a:t>五年級家</a:t>
            </a:r>
            <a:r>
              <a:rPr lang="zh-TW" altLang="en-US" sz="4800" dirty="0">
                <a:solidFill>
                  <a:srgbClr val="0070C0"/>
                </a:solidFill>
              </a:rPr>
              <a:t>長代表：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rgbClr val="0070C0"/>
                </a:solidFill>
              </a:rPr>
              <a:t>勝叡</a:t>
            </a:r>
            <a:r>
              <a:rPr lang="zh-TW" altLang="en-US" dirty="0">
                <a:solidFill>
                  <a:srgbClr val="0070C0"/>
                </a:solidFill>
              </a:rPr>
              <a:t>媽咪</a:t>
            </a:r>
            <a:r>
              <a:rPr lang="zh-TW" altLang="en-US" sz="4800" dirty="0">
                <a:solidFill>
                  <a:srgbClr val="0070C0"/>
                </a:solidFill>
              </a:rPr>
              <a:t>、博宇</a:t>
            </a:r>
            <a:r>
              <a:rPr lang="zh-TW" altLang="zh-TW" sz="4800" dirty="0">
                <a:solidFill>
                  <a:srgbClr val="0070C0"/>
                </a:solidFill>
              </a:rPr>
              <a:t>媽媽</a:t>
            </a:r>
            <a:r>
              <a:rPr lang="zh-TW" altLang="en-US" sz="4800" dirty="0">
                <a:solidFill>
                  <a:srgbClr val="0070C0"/>
                </a:solidFill>
              </a:rPr>
              <a:t>、懷辰媽咪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rgbClr val="0070C0"/>
                </a:solidFill>
              </a:rPr>
              <a:t>今年也請</a:t>
            </a:r>
            <a:r>
              <a:rPr lang="zh-TW" altLang="en-US" sz="4800" dirty="0">
                <a:solidFill>
                  <a:srgbClr val="0070C0"/>
                </a:solidFill>
              </a:rPr>
              <a:t>大家</a:t>
            </a:r>
            <a:r>
              <a:rPr lang="zh-TW" altLang="zh-TW" sz="4800" dirty="0">
                <a:solidFill>
                  <a:srgbClr val="0070C0"/>
                </a:solidFill>
              </a:rPr>
              <a:t>繼續支持</a:t>
            </a:r>
            <a:r>
              <a:rPr lang="zh-TW" altLang="en-US" sz="4800" dirty="0">
                <a:solidFill>
                  <a:srgbClr val="0070C0"/>
                </a:solidFill>
              </a:rPr>
              <a:t>六人家代</a:t>
            </a:r>
            <a:r>
              <a:rPr lang="zh-TW" altLang="zh-TW" sz="4800" dirty="0">
                <a:solidFill>
                  <a:srgbClr val="0070C0"/>
                </a:solidFill>
              </a:rPr>
              <a:t>！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zh-TW" sz="4800" dirty="0">
              <a:solidFill>
                <a:srgbClr val="0070C0"/>
              </a:solidFill>
            </a:endParaRPr>
          </a:p>
        </p:txBody>
      </p:sp>
      <p:sp>
        <p:nvSpPr>
          <p:cNvPr id="44035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03192DA-8E6C-4819-A2AE-C1B3A7DDBC98}" type="slidenum">
              <a:rPr lang="zh-TW" altLang="zh-TW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zh-TW" altLang="zh-TW" sz="1200">
              <a:solidFill>
                <a:schemeClr val="tx1"/>
              </a:solidFill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21" y="476739"/>
            <a:ext cx="7344419" cy="1204491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徵求愛心家長之協助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899603" y="1989138"/>
            <a:ext cx="7709421" cy="4464050"/>
          </a:xfrm>
        </p:spPr>
        <p:txBody>
          <a:bodyPr>
            <a:normAutofit/>
          </a:bodyPr>
          <a:lstStyle/>
          <a:p>
            <a:pPr>
              <a:buClr>
                <a:srgbClr val="FFCC00"/>
              </a:buClr>
              <a:buFont typeface="Wingdings" panose="05000000000000000000" pitchFamily="2" charset="2"/>
              <a:buChar char="u"/>
            </a:pPr>
            <a:r>
              <a:rPr lang="zh-TW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家長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代表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zh-TW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(畢聯會)</a:t>
            </a:r>
          </a:p>
          <a:p>
            <a:pPr>
              <a:buClr>
                <a:srgbClr val="FFCC00"/>
              </a:buClr>
              <a:buFont typeface="Wingdings" panose="05000000000000000000" pitchFamily="2" charset="2"/>
              <a:buChar char="u"/>
            </a:pPr>
            <a:r>
              <a:rPr lang="zh-TW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校慶園遊會愛心家長</a:t>
            </a:r>
          </a:p>
          <a:p>
            <a:pPr marL="536575" indent="-536575">
              <a:buClr>
                <a:srgbClr val="FFCC00"/>
              </a:buClr>
              <a:buFont typeface="Wingdings" panose="05000000000000000000" pitchFamily="2" charset="2"/>
              <a:buChar char="u"/>
            </a:pPr>
            <a:r>
              <a:rPr lang="zh-TW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畢業旅行(4人一室，含一位家長)</a:t>
            </a:r>
          </a:p>
        </p:txBody>
      </p:sp>
      <p:sp>
        <p:nvSpPr>
          <p:cNvPr id="45059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51A7619-4F0A-40B3-9846-CA8076052504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835201" y="765245"/>
            <a:ext cx="5184775" cy="1008063"/>
          </a:xfrm>
        </p:spPr>
        <p:txBody>
          <a:bodyPr rtlCol="0"/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本學期班費</a:t>
            </a:r>
          </a:p>
        </p:txBody>
      </p:sp>
      <p:sp>
        <p:nvSpPr>
          <p:cNvPr id="88067" name="Rectangle 1027"/>
          <p:cNvSpPr>
            <a:spLocks noGrp="1" noChangeArrowheads="1"/>
          </p:cNvSpPr>
          <p:nvPr>
            <p:ph idx="1"/>
          </p:nvPr>
        </p:nvSpPr>
        <p:spPr>
          <a:xfrm>
            <a:off x="683571" y="1981210"/>
            <a:ext cx="8209607" cy="4394479"/>
          </a:xfrm>
        </p:spPr>
        <p:txBody>
          <a:bodyPr>
            <a:normAutofit fontScale="92500" lnSpcReduction="10000"/>
          </a:bodyPr>
          <a:lstStyle/>
          <a:p>
            <a:pPr marL="536575" indent="-536575">
              <a:buFont typeface="Wingdings" panose="05000000000000000000" pitchFamily="2" charset="2"/>
              <a:buChar char="u"/>
              <a:tabLst>
                <a:tab pos="536575" algn="l"/>
              </a:tabLst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班費(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印表機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墨水、班級用文具用品、獎勵品、清潔用品、影印講義、練習卷……)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6575" indent="-536575">
              <a:buFont typeface="Wingdings" panose="05000000000000000000" pitchFamily="2" charset="2"/>
              <a:buChar char="u"/>
              <a:tabLst>
                <a:tab pos="536575" algn="l"/>
              </a:tabLst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大手牽小手活動費用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禮物、拍拍手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 algn="ctr">
              <a:buNone/>
              <a:tabLst>
                <a:tab pos="536575" algn="l"/>
              </a:tabLst>
            </a:pPr>
            <a:r>
              <a:rPr lang="zh-TW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請繳</a:t>
            </a:r>
            <a:r>
              <a:rPr lang="zh-TW" altLang="zh-TW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00元</a:t>
            </a:r>
            <a:endParaRPr lang="en-US" altLang="zh-TW" sz="6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083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1DDEE7C-456C-4E7D-9705-CA6176DD92D2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42989" y="381003"/>
            <a:ext cx="7629525" cy="908050"/>
          </a:xfrm>
        </p:spPr>
        <p:txBody>
          <a:bodyPr>
            <a:noAutofit/>
          </a:bodyPr>
          <a:lstStyle/>
          <a:p>
            <a:pPr algn="ctr"/>
            <a:r>
              <a:rPr lang="zh-TW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微軟正黑體" panose="020B0604030504040204" pitchFamily="34" charset="-120"/>
              </a:rPr>
              <a:t>國語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611560" y="1628800"/>
            <a:ext cx="3384550" cy="639762"/>
          </a:xfrm>
        </p:spPr>
        <p:txBody>
          <a:bodyPr>
            <a:normAutofit/>
          </a:bodyPr>
          <a:lstStyle/>
          <a:p>
            <a:pPr marL="273050" indent="-273050">
              <a:lnSpc>
                <a:spcPct val="90000"/>
              </a:lnSpc>
            </a:pPr>
            <a:r>
              <a:rPr lang="zh-TW" altLang="zh-TW" sz="37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評分標準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11560" y="2204864"/>
            <a:ext cx="3352303" cy="4032448"/>
          </a:xfrm>
        </p:spPr>
        <p:txBody>
          <a:bodyPr rtlCol="0">
            <a:noAutofit/>
          </a:bodyPr>
          <a:lstStyle/>
          <a:p>
            <a:pPr marL="447675" indent="-44767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國語習作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15%</a:t>
            </a:r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44767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聽寫簿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10%</a:t>
            </a:r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44767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甲乙本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10%</a:t>
            </a:r>
          </a:p>
          <a:p>
            <a:pPr marL="447675" indent="-44767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成語考卷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5% (30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題各一張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47675" indent="-44767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學習態度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10%</a:t>
            </a:r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44767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定期評量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4225836" y="1565102"/>
            <a:ext cx="3821112" cy="639762"/>
          </a:xfrm>
        </p:spPr>
        <p:txBody>
          <a:bodyPr>
            <a:normAutofit/>
          </a:bodyPr>
          <a:lstStyle/>
          <a:p>
            <a:pPr marL="273050" indent="-273050">
              <a:lnSpc>
                <a:spcPct val="90000"/>
              </a:lnSpc>
            </a:pPr>
            <a:r>
              <a:rPr lang="zh-TW" altLang="zh-TW" sz="37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延伸教材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4"/>
          </p:nvPr>
        </p:nvSpPr>
        <p:spPr>
          <a:xfrm>
            <a:off x="4179921" y="2179712"/>
            <a:ext cx="4712593" cy="4248150"/>
          </a:xfrm>
        </p:spPr>
        <p:txBody>
          <a:bodyPr rtlCol="0">
            <a:noAutofit/>
          </a:bodyPr>
          <a:lstStyle/>
          <a:p>
            <a:pPr marL="447675" indent="-447675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國語補充教材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447675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國語課堂練習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447675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閱讀寫作編選教材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447675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讀報閱讀理解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7675" indent="-447675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閱讀練五功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高年級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3)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使用一年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47675" indent="-447675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文言文即時通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使用二年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47675" indent="-447675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小日記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111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1802701-1555-44F0-912B-F32F4E931CB7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76254"/>
            <a:ext cx="7543800" cy="107156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國語文的延伸教材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1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580423"/>
            <a:ext cx="8280921" cy="4941888"/>
          </a:xfrm>
        </p:spPr>
        <p:txBody>
          <a:bodyPr>
            <a:normAutofit/>
          </a:bodyPr>
          <a:lstStyle/>
          <a:p>
            <a:pPr marL="441325" indent="-441325"/>
            <a:r>
              <a:rPr lang="zh-TW" altLang="zh-TW" sz="30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自編國語補充教材</a:t>
            </a:r>
            <a:r>
              <a:rPr lang="zh-TW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：古典詩詞、成語、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國中必讀經典文言文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定期評量融入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、字音字形</a:t>
            </a:r>
            <a:r>
              <a:rPr lang="zh-TW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</a:p>
          <a:p>
            <a:pPr marL="758825" lvl="1" indent="-457200">
              <a:buFont typeface="Wingdings" pitchFamily="2" charset="2"/>
              <a:buChar char="ü"/>
            </a:pP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內容豐富，國中可繼續使用</a:t>
            </a:r>
            <a:r>
              <a:rPr lang="zh-TW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441325" indent="-441325">
              <a:buFont typeface="Arial" pitchFamily="34" charset="0"/>
              <a:buChar char="•"/>
            </a:pPr>
            <a:r>
              <a:rPr lang="zh-TW" altLang="zh-TW" sz="30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國語課堂練習</a:t>
            </a:r>
            <a:r>
              <a:rPr lang="zh-TW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：字形辨別、字義辨正、認識多音字、語詞解釋、學生字背成語、短語練習、句型練習、修辭練習、綜合練習(選擇題)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1325" indent="-441325">
              <a:buFont typeface="Arial" pitchFamily="34" charset="0"/>
              <a:buChar char="•"/>
            </a:pPr>
            <a:r>
              <a:rPr lang="zh-TW" altLang="zh-TW" sz="30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閱讀寫作編選教材</a:t>
            </a:r>
            <a:r>
              <a:rPr lang="zh-TW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配合國語課本單元主題</a:t>
            </a:r>
            <a:r>
              <a:rPr lang="zh-TW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，加入</a:t>
            </a:r>
            <a:r>
              <a:rPr lang="zh-TW" altLang="zh-TW" sz="3000" b="1" dirty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延伸文章的學習</a:t>
            </a:r>
            <a:r>
              <a:rPr lang="zh-TW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，3篇生活小記 (</a:t>
            </a:r>
            <a:r>
              <a:rPr lang="zh-TW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《未來想過的生活》系列</a:t>
            </a:r>
            <a:r>
              <a:rPr lang="zh-TW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及小作家徵文1篇)。</a:t>
            </a:r>
          </a:p>
          <a:p>
            <a:pPr marL="441325" indent="-441325">
              <a:buFont typeface="Arial" pitchFamily="34" charset="0"/>
              <a:buChar char="•"/>
            </a:pPr>
            <a:endParaRPr lang="zh-TW" altLang="zh-TW" sz="3200" dirty="0"/>
          </a:p>
        </p:txBody>
      </p:sp>
      <p:sp>
        <p:nvSpPr>
          <p:cNvPr id="48131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41516AD-9967-471B-B8A8-914CC964125D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51" y="404825"/>
            <a:ext cx="7775575" cy="1271587"/>
          </a:xfrm>
        </p:spPr>
        <p:txBody>
          <a:bodyPr>
            <a:noAutofit/>
          </a:bodyPr>
          <a:lstStyle/>
          <a:p>
            <a:pPr algn="ctr"/>
            <a:r>
              <a:rPr lang="zh-TW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微軟正黑體" panose="020B0604030504040204" pitchFamily="34" charset="-120"/>
                <a:hlinkClick r:id="rId2"/>
              </a:rPr>
              <a:t>生活小記</a:t>
            </a:r>
            <a:br>
              <a:rPr lang="zh-TW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微軟正黑體" panose="020B0604030504040204" pitchFamily="34" charset="-120"/>
                <a:hlinkClick r:id="rId2"/>
              </a:rPr>
            </a:br>
            <a:r>
              <a:rPr lang="zh-TW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微軟正黑體" panose="020B0604030504040204" pitchFamily="34" charset="-120"/>
                <a:hlinkClick r:id="rId2"/>
              </a:rPr>
              <a:t>未來想過的生活</a:t>
            </a:r>
            <a:endParaRPr lang="zh-TW" altLang="zh-TW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467544" y="1989138"/>
            <a:ext cx="900113" cy="4868862"/>
          </a:xfrm>
        </p:spPr>
        <p:txBody>
          <a:bodyPr vert="eaVert">
            <a:normAutofit/>
          </a:bodyPr>
          <a:lstStyle/>
          <a:p>
            <a:pPr marL="273050" indent="-273050" algn="l"/>
            <a:r>
              <a:rPr lang="zh-TW" altLang="zh-TW" sz="40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閱報找工作</a:t>
            </a:r>
          </a:p>
        </p:txBody>
      </p:sp>
      <p:pic>
        <p:nvPicPr>
          <p:cNvPr id="52228" name="內容版面配置區 7" descr="04072018090351-0002.jp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04864"/>
            <a:ext cx="2597689" cy="3888432"/>
          </a:xfrm>
        </p:spPr>
      </p:pic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7668345" y="1911034"/>
            <a:ext cx="1079500" cy="4868862"/>
          </a:xfrm>
        </p:spPr>
        <p:txBody>
          <a:bodyPr vert="eaVert">
            <a:normAutofit/>
          </a:bodyPr>
          <a:lstStyle/>
          <a:p>
            <a:pPr marL="273050" indent="-273050" algn="l"/>
            <a:r>
              <a:rPr lang="zh-TW" altLang="zh-TW" sz="40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撰寫履歷表</a:t>
            </a:r>
          </a:p>
        </p:txBody>
      </p:sp>
      <p:pic>
        <p:nvPicPr>
          <p:cNvPr id="52230" name="內容版面配置區 8" descr="04072018090358-0004.jpg">
            <a:hlinkClick r:id="rId2"/>
          </p:cNvPr>
          <p:cNvPicPr>
            <a:picLocks noGrp="1" noChangeAspect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04864"/>
            <a:ext cx="2793727" cy="3951288"/>
          </a:xfrm>
        </p:spPr>
      </p:pic>
      <p:sp>
        <p:nvSpPr>
          <p:cNvPr id="52231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FBBE196-E9E6-4CF9-BAC7-5B1149A46DD2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76254"/>
            <a:ext cx="7543800" cy="107156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國語文的延伸教材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2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547813"/>
            <a:ext cx="8784977" cy="5194300"/>
          </a:xfrm>
        </p:spPr>
        <p:txBody>
          <a:bodyPr>
            <a:normAutofit/>
          </a:bodyPr>
          <a:lstStyle/>
          <a:p>
            <a:pPr marL="441325" indent="-441325">
              <a:buFont typeface="Arial" pitchFamily="34" charset="0"/>
              <a:buChar char="•"/>
            </a:pPr>
            <a:r>
              <a:rPr lang="zh-TW" altLang="zh-TW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讀報閱讀理解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一週2篇讀報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，即時融入生活教育。依PIRLS四層次提問設計問題，帶領孩子精進閱讀理解能力。</a:t>
            </a:r>
          </a:p>
          <a:p>
            <a:pPr marL="441325" indent="-441325"/>
            <a:r>
              <a:rPr lang="zh-TW" altLang="zh-TW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班書閱讀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：每班4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本，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整套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如果歷史是一群喵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1-15》+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各領域選書，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每週輪讀一本。 </a:t>
            </a:r>
            <a:r>
              <a:rPr lang="zh-TW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如果歷史是一群喵</a:t>
            </a:r>
            <a:r>
              <a:rPr lang="en-US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1-15》</a:t>
            </a:r>
            <a:r>
              <a:rPr lang="zh-TW" altLang="en-US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套書放在前面書櫃</a:t>
            </a:r>
            <a:r>
              <a:rPr lang="zh-TW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9155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7596188" y="6237366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2C088DF-C04E-47EE-8A3A-A43E918D785F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41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987824" y="548680"/>
            <a:ext cx="3466728" cy="930622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/>
              <a:t>讀報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1A0B6D8-2C8D-EF06-DC40-9D681398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  <p:sp>
        <p:nvSpPr>
          <p:cNvPr id="5" name="向左箭號 4">
            <a:hlinkClick r:id="" action="ppaction://noaction"/>
          </p:cNvPr>
          <p:cNvSpPr/>
          <p:nvPr/>
        </p:nvSpPr>
        <p:spPr>
          <a:xfrm>
            <a:off x="3779913" y="6237319"/>
            <a:ext cx="288032" cy="2955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9" name="文字方塊 3">
            <a:extLst>
              <a:ext uri="{FF2B5EF4-FFF2-40B4-BE49-F238E27FC236}">
                <a16:creationId xmlns:a16="http://schemas.microsoft.com/office/drawing/2014/main" id="{A311A585-87F8-CB1C-A3F5-24FC71578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9516618"/>
              </p:ext>
            </p:extLst>
          </p:nvPr>
        </p:nvGraphicFramePr>
        <p:xfrm>
          <a:off x="246088" y="1479302"/>
          <a:ext cx="8430368" cy="526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230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0" y="274640"/>
            <a:ext cx="91440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3300" kern="0" dirty="0">
              <a:solidFill>
                <a:schemeClr val="tx2"/>
              </a:solidFill>
              <a:latin typeface="+mn-lt"/>
              <a:ea typeface="標楷體" pitchFamily="65" charset="-120"/>
              <a:cs typeface="+mj-cs"/>
            </a:endParaRPr>
          </a:p>
        </p:txBody>
      </p:sp>
      <p:sp>
        <p:nvSpPr>
          <p:cNvPr id="50179" name="文字版面配置區 2"/>
          <p:cNvSpPr txBox="1">
            <a:spLocks/>
          </p:cNvSpPr>
          <p:nvPr/>
        </p:nvSpPr>
        <p:spPr bwMode="auto">
          <a:xfrm>
            <a:off x="474663" y="1192213"/>
            <a:ext cx="3929062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742950" indent="-4397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1143000" indent="-5159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600200" indent="-6858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2057400" indent="-823913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25146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9718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34290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8862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algn="ctr" eaLnBrk="1" hangingPunct="1">
              <a:buClrTx/>
              <a:buSzTx/>
              <a:buFontTx/>
              <a:buChar char="•"/>
            </a:pPr>
            <a:r>
              <a:rPr lang="zh-TW" altLang="zh-TW" sz="3200">
                <a:solidFill>
                  <a:srgbClr val="0070C0"/>
                </a:solidFill>
                <a:latin typeface="Georgia" pitchFamily="18" charset="0"/>
                <a:ea typeface="新細明體" pitchFamily="18" charset="-120"/>
              </a:rPr>
              <a:t>PIRLS</a:t>
            </a:r>
            <a:r>
              <a:rPr lang="zh-TW" altLang="zh-TW" sz="1800">
                <a:solidFill>
                  <a:srgbClr val="C00000"/>
                </a:solidFill>
                <a:latin typeface="Verdana" pitchFamily="34" charset="0"/>
                <a:ea typeface="新細明體" pitchFamily="18" charset="-120"/>
              </a:rPr>
              <a:t>（四下學生）</a:t>
            </a:r>
          </a:p>
        </p:txBody>
      </p:sp>
      <p:sp>
        <p:nvSpPr>
          <p:cNvPr id="50180" name="文字版面配置區 4"/>
          <p:cNvSpPr txBox="1">
            <a:spLocks/>
          </p:cNvSpPr>
          <p:nvPr/>
        </p:nvSpPr>
        <p:spPr bwMode="auto">
          <a:xfrm>
            <a:off x="4643439" y="1178005"/>
            <a:ext cx="4043362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742950" indent="-4397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1143000" indent="-5159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600200" indent="-6858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2057400" indent="-823913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25146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9718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34290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8862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algn="ctr" eaLnBrk="1" hangingPunct="1">
              <a:buClrTx/>
              <a:buSzTx/>
              <a:buFontTx/>
              <a:buChar char="•"/>
            </a:pPr>
            <a:r>
              <a:rPr lang="zh-TW" altLang="zh-TW" sz="3200">
                <a:solidFill>
                  <a:srgbClr val="0070C0"/>
                </a:solidFill>
                <a:latin typeface="Georgia" pitchFamily="18" charset="0"/>
                <a:ea typeface="新細明體" pitchFamily="18" charset="-120"/>
              </a:rPr>
              <a:t>PISA</a:t>
            </a:r>
            <a:r>
              <a:rPr lang="zh-TW" altLang="zh-TW" sz="1800">
                <a:solidFill>
                  <a:srgbClr val="C00000"/>
                </a:solidFill>
                <a:latin typeface="Verdana" pitchFamily="34" charset="0"/>
                <a:ea typeface="新細明體" pitchFamily="18" charset="-120"/>
              </a:rPr>
              <a:t>（高一學生）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01625" y="1876425"/>
          <a:ext cx="4000500" cy="3929064"/>
        </p:xfrm>
        <a:graphic>
          <a:graphicData uri="http://schemas.openxmlformats.org/drawingml/2006/table">
            <a:tbl>
              <a:tblPr/>
              <a:tblGrid>
                <a:gridCol w="400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7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  <a:cs typeface="Times New Roman" pitchFamily="18" charset="0"/>
                        </a:rPr>
                        <a:t>1. 能夠理解並運用書寫語言的能力。</a:t>
                      </a:r>
                    </a:p>
                  </a:txBody>
                  <a:tcPr marL="91439" marR="91439" marT="45721" marB="45721" anchor="ctr" horzOverflow="overflow">
                    <a:lnL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  <a:cs typeface="Times New Roman" pitchFamily="18" charset="0"/>
                        </a:rPr>
                        <a:t>2. 能夠從各式各樣的文章中建構出意義。</a:t>
                      </a:r>
                    </a:p>
                  </a:txBody>
                  <a:tcPr marL="91439" marR="91439" marT="45721" marB="45721" anchor="ctr" horzOverflow="overflow">
                    <a:lnL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B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  <a:cs typeface="Times New Roman" pitchFamily="18" charset="0"/>
                        </a:rPr>
                        <a:t>3. 能從閱讀中學習。</a:t>
                      </a:r>
                    </a:p>
                  </a:txBody>
                  <a:tcPr marL="91439" marR="91439" marT="45721" marB="45721" anchor="ctr" horzOverflow="overflow">
                    <a:lnL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  <a:cs typeface="Times New Roman" pitchFamily="18" charset="0"/>
                        </a:rPr>
                        <a:t>4. 參與學校及生活中閱讀社群的活動。</a:t>
                      </a:r>
                    </a:p>
                  </a:txBody>
                  <a:tcPr marL="91439" marR="91439" marT="45721" marB="45721" anchor="ctr" horzOverflow="overflow">
                    <a:lnL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B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軟正黑體" pitchFamily="34" charset="-120"/>
                          <a:cs typeface="Times New Roman" pitchFamily="18" charset="0"/>
                        </a:rPr>
                        <a:t>5. 由閱讀獲得樂趣。</a:t>
                      </a:r>
                    </a:p>
                  </a:txBody>
                  <a:tcPr marL="91439" marR="91439" marT="45721" marB="45721" anchor="ctr" horzOverflow="overflow">
                    <a:lnL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4714876" y="1844691"/>
          <a:ext cx="4071938" cy="3960813"/>
        </p:xfrm>
        <a:graphic>
          <a:graphicData uri="http://schemas.openxmlformats.org/drawingml/2006/table">
            <a:tbl>
              <a:tblPr/>
              <a:tblGrid>
                <a:gridCol w="4071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0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學生對於日常生活中可能接觸到的各種文書資料，運用其閱讀能力所能達到的理解和詮釋的程度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2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評量所採用的文章除包括一般文章外，還包括清單、圖表、表格及操作說明書等。</a:t>
                      </a:r>
                    </a:p>
                  </a:txBody>
                  <a:tcPr marL="91439" marR="91439" marT="45725" marB="45725" anchor="ctr" horzOverflow="overflow">
                    <a:lnL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90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201" name="Rectangle 25"/>
          <p:cNvSpPr>
            <a:spLocks noChangeArrowheads="1"/>
          </p:cNvSpPr>
          <p:nvPr/>
        </p:nvSpPr>
        <p:spPr bwMode="auto">
          <a:xfrm>
            <a:off x="539762" y="5805489"/>
            <a:ext cx="82089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742950" indent="-4397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1143000" indent="-5159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600200" indent="-6858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2057400" indent="-823913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25146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9718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34290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8862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zh-TW" sz="1800" b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rPr>
              <a:t>摘錄自『透過閱讀評量思索「教」與「學」－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zh-TW" sz="1800" b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rPr>
              <a:t>《閱讀理解文章與試題範例》專書之編製與運用by陳欣希、許育健、林冬菊』</a:t>
            </a: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296863" y="395287"/>
            <a:ext cx="8540750" cy="901700"/>
          </a:xfrm>
          <a:prstGeom prst="rect">
            <a:avLst/>
          </a:prstGeom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zh-TW" sz="4400">
                <a:solidFill>
                  <a:srgbClr val="FF0000"/>
                </a:solidFill>
              </a:rPr>
              <a:t>PIRLS與PISA的異同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935DE46-ED70-5947-AD3C-7C9F74F4E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3591C-2257-4A4E-B0E0-4B974947FE91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/>
              <a:t>PIRLS與PISA的對應</a:t>
            </a: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2895229"/>
              </p:ext>
            </p:extLst>
          </p:nvPr>
        </p:nvGraphicFramePr>
        <p:xfrm>
          <a:off x="301625" y="1556792"/>
          <a:ext cx="8540750" cy="4542554"/>
        </p:xfrm>
        <a:graphic>
          <a:graphicData uri="http://schemas.openxmlformats.org/drawingml/2006/table">
            <a:tbl>
              <a:tblPr/>
              <a:tblGrid>
                <a:gridCol w="427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39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PIRLS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4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PISA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zh-TW" altLang="zh-TW" sz="5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提取訊息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5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擷取與檢索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5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推論分析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5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統整與解釋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966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5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詮釋整合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966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1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5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比較評估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20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6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itchFamily="18" charset="2"/>
                        <a:defRPr sz="1400">
                          <a:solidFill>
                            <a:schemeClr val="tx2"/>
                          </a:solidFill>
                          <a:latin typeface="Candara" pitchFamily="34" charset="0"/>
                          <a:ea typeface="標楷體" pitchFamily="65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5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省思與評鑑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1222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xfrm>
            <a:off x="3995738" y="6381828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1F5D08A-8E96-4BC5-B9C5-796924B866EB}" type="slidenum">
              <a:rPr lang="zh-TW" altLang="zh-TW" sz="1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zh-TW" altLang="zh-TW" sz="1400">
              <a:solidFill>
                <a:schemeClr val="tx1"/>
              </a:solidFill>
              <a:latin typeface="Arial" pitchFamily="34" charset="0"/>
              <a:ea typeface="新細明體" pitchFamily="18" charset="-120"/>
            </a:endParaRP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08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zh-TW" sz="6600" dirty="0">
                <a:solidFill>
                  <a:srgbClr val="FF0000"/>
                </a:solidFill>
              </a:rPr>
              <a:t>班書書目</a:t>
            </a:r>
            <a:r>
              <a:rPr lang="en-US" altLang="zh-TW" sz="4800" dirty="0">
                <a:solidFill>
                  <a:srgbClr val="FF0000"/>
                </a:solidFill>
              </a:rPr>
              <a:t>(</a:t>
            </a:r>
            <a:r>
              <a:rPr lang="zh-TW" altLang="en-US" sz="4800" dirty="0">
                <a:solidFill>
                  <a:srgbClr val="FF0000"/>
                </a:solidFill>
              </a:rPr>
              <a:t>週五交換</a:t>
            </a:r>
            <a:r>
              <a:rPr lang="en-US" altLang="zh-TW" sz="4800" dirty="0">
                <a:solidFill>
                  <a:srgbClr val="FF0000"/>
                </a:solidFill>
              </a:rPr>
              <a:t>)</a:t>
            </a:r>
            <a:endParaRPr lang="zh-TW" altLang="zh-TW" sz="6600" dirty="0">
              <a:solidFill>
                <a:srgbClr val="FF0000"/>
              </a:solidFill>
            </a:endParaRPr>
          </a:p>
        </p:txBody>
      </p:sp>
      <p:sp>
        <p:nvSpPr>
          <p:cNvPr id="53307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8F0A431-C80C-45CB-A652-522F67C3EAFA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185443"/>
              </p:ext>
            </p:extLst>
          </p:nvPr>
        </p:nvGraphicFramePr>
        <p:xfrm>
          <a:off x="179512" y="1124744"/>
          <a:ext cx="8784976" cy="553107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784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spc="0" baseline="0" dirty="0">
                          <a:effectLst/>
                        </a:rPr>
                        <a:t>如果歷史是一群喵</a:t>
                      </a:r>
                      <a:r>
                        <a:rPr lang="en-US" sz="1600" spc="0" baseline="0" dirty="0">
                          <a:effectLst/>
                        </a:rPr>
                        <a:t>1-15</a:t>
                      </a:r>
                      <a:endParaRPr lang="zh-TW" sz="1100" b="1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新細明體"/>
                      </a:endParaRPr>
                    </a:p>
                  </a:txBody>
                  <a:tcPr marL="55793" marR="55793" marT="55793" marB="5579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1800" spc="0" baseline="0" dirty="0">
                          <a:effectLst/>
                        </a:rPr>
                        <a:t>只是開玩笑，竟然變被告？：中小學生最需要的</a:t>
                      </a:r>
                      <a:r>
                        <a:rPr lang="en-US" sz="1600" kern="1800" spc="0" baseline="0" dirty="0">
                          <a:effectLst/>
                        </a:rPr>
                        <a:t>24</a:t>
                      </a:r>
                      <a:r>
                        <a:rPr lang="zh-TW" sz="1600" kern="1800" spc="0" baseline="0" dirty="0">
                          <a:effectLst/>
                        </a:rPr>
                        <a:t>堂法律自保課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55793" marB="5579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1800" spc="0" baseline="0" dirty="0">
                          <a:effectLst/>
                        </a:rPr>
                        <a:t>只是開玩笑，竟然變被告</a:t>
                      </a:r>
                      <a:r>
                        <a:rPr lang="en-US" sz="1600" kern="1800" spc="0" baseline="0" dirty="0">
                          <a:effectLst/>
                        </a:rPr>
                        <a:t>2</a:t>
                      </a:r>
                      <a:r>
                        <a:rPr lang="zh-TW" sz="1600" kern="1800" spc="0" baseline="0" dirty="0">
                          <a:effectLst/>
                        </a:rPr>
                        <a:t>：中小學生和老師家長都需要的法律自保課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55793" marB="5579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1800" spc="0" baseline="0" dirty="0">
                          <a:effectLst/>
                        </a:rPr>
                        <a:t>【只是開玩笑竟然變被告</a:t>
                      </a:r>
                      <a:r>
                        <a:rPr lang="en-US" sz="1600" kern="0" spc="0" baseline="0" dirty="0">
                          <a:effectLst/>
                        </a:rPr>
                        <a:t>3</a:t>
                      </a:r>
                      <a:r>
                        <a:rPr lang="zh-TW" sz="1600" kern="1800" spc="0" baseline="0" dirty="0">
                          <a:effectLst/>
                        </a:rPr>
                        <a:t>】原來法律也管這些</a:t>
                      </a:r>
                      <a:r>
                        <a:rPr lang="en-US" sz="1600" kern="1800" spc="0" baseline="0" dirty="0">
                          <a:effectLst/>
                        </a:rPr>
                        <a:t>1</a:t>
                      </a:r>
                      <a:r>
                        <a:rPr lang="zh-TW" sz="1600" kern="1800" spc="0" baseline="0" dirty="0">
                          <a:effectLst/>
                        </a:rPr>
                        <a:t>：青少年必備的法律防身術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55793" marB="5579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1800" spc="0" baseline="0" dirty="0">
                          <a:effectLst/>
                        </a:rPr>
                        <a:t>【只是開玩笑，竟然變被告</a:t>
                      </a:r>
                      <a:r>
                        <a:rPr lang="en-US" sz="1600" kern="0" spc="0" baseline="0" dirty="0">
                          <a:effectLst/>
                        </a:rPr>
                        <a:t>4</a:t>
                      </a:r>
                      <a:r>
                        <a:rPr lang="zh-TW" sz="1600" kern="1800" spc="0" baseline="0" dirty="0">
                          <a:effectLst/>
                        </a:rPr>
                        <a:t>】為什麼是我的錯？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55793" marB="5579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葛瑞的囧日記</a:t>
                      </a:r>
                      <a:r>
                        <a:rPr lang="en-US" sz="1600" kern="0" spc="0" baseline="0" dirty="0">
                          <a:effectLst/>
                        </a:rPr>
                        <a:t>20</a:t>
                      </a:r>
                      <a:r>
                        <a:rPr lang="zh-TW" sz="1600" kern="0" spc="0" baseline="0" dirty="0">
                          <a:effectLst/>
                        </a:rPr>
                        <a:t>：失控生日趴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55793" marB="5579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最美的海洋</a:t>
                      </a:r>
                      <a:r>
                        <a:rPr lang="en-US" sz="1600" kern="0" spc="0" baseline="0" dirty="0">
                          <a:effectLst/>
                        </a:rPr>
                        <a:t>...</a:t>
                      </a:r>
                      <a:r>
                        <a:rPr lang="zh-TW" sz="1600" kern="0" spc="0" baseline="0" dirty="0">
                          <a:effectLst/>
                        </a:rPr>
                        <a:t>｛需要我們一起來保護｝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少年讀世說新語（全套</a:t>
                      </a:r>
                      <a:r>
                        <a:rPr lang="en-US" sz="1600" kern="0" spc="0" baseline="0" dirty="0">
                          <a:effectLst/>
                        </a:rPr>
                        <a:t>3</a:t>
                      </a:r>
                      <a:r>
                        <a:rPr lang="zh-TW" sz="1600" kern="0" spc="0" baseline="0" dirty="0">
                          <a:effectLst/>
                        </a:rPr>
                        <a:t>冊）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成為更好的自己：未來少年的</a:t>
                      </a:r>
                      <a:r>
                        <a:rPr lang="en-US" sz="1600" kern="0" spc="0" baseline="0" dirty="0">
                          <a:effectLst/>
                        </a:rPr>
                        <a:t>18</a:t>
                      </a:r>
                      <a:r>
                        <a:rPr lang="zh-TW" sz="1600" kern="0" spc="0" baseline="0" dirty="0">
                          <a:effectLst/>
                        </a:rPr>
                        <a:t>堂心理必修課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不敗學習力：學霸都在用的</a:t>
                      </a:r>
                      <a:r>
                        <a:rPr lang="en-US" sz="1600" kern="0" spc="0" baseline="0" dirty="0">
                          <a:effectLst/>
                        </a:rPr>
                        <a:t>10</a:t>
                      </a:r>
                      <a:r>
                        <a:rPr lang="zh-TW" sz="1600" kern="0" spc="0" baseline="0" dirty="0">
                          <a:effectLst/>
                        </a:rPr>
                        <a:t>大聰明讀書法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我們叫它粉靈豆：</a:t>
                      </a:r>
                      <a:r>
                        <a:rPr lang="en-US" sz="1600" kern="0" spc="0" baseline="0" dirty="0" err="1">
                          <a:effectLst/>
                        </a:rPr>
                        <a:t>Frindle</a:t>
                      </a:r>
                      <a:r>
                        <a:rPr lang="zh-TW" sz="1600" kern="0" spc="0" baseline="0" dirty="0">
                          <a:effectLst/>
                        </a:rPr>
                        <a:t>─安德魯．克萊門斯</a:t>
                      </a:r>
                      <a:r>
                        <a:rPr lang="en-US" sz="1600" kern="0" spc="0" baseline="0" dirty="0">
                          <a:effectLst/>
                        </a:rPr>
                        <a:t>(4</a:t>
                      </a:r>
                      <a:r>
                        <a:rPr lang="zh-TW" sz="1600" kern="0" spc="0" baseline="0" dirty="0">
                          <a:effectLst/>
                        </a:rPr>
                        <a:t>版</a:t>
                      </a:r>
                      <a:r>
                        <a:rPr lang="en-US" sz="1600" kern="0" spc="0" baseline="0" dirty="0">
                          <a:effectLst/>
                        </a:rPr>
                        <a:t>)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不要講話：安德魯．克萊門斯</a:t>
                      </a:r>
                      <a:r>
                        <a:rPr lang="en-US" sz="1600" kern="0" spc="0" baseline="0" dirty="0">
                          <a:effectLst/>
                        </a:rPr>
                        <a:t>2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午餐錢大計畫：安德魯．克萊門斯</a:t>
                      </a:r>
                      <a:r>
                        <a:rPr lang="en-US" sz="1600" kern="0" spc="0" baseline="0" dirty="0">
                          <a:effectLst/>
                        </a:rPr>
                        <a:t>4</a:t>
                      </a:r>
                      <a:r>
                        <a:rPr lang="zh-TW" sz="1600" kern="0" spc="0" baseline="0" dirty="0">
                          <a:effectLst/>
                        </a:rPr>
                        <a:t>（</a:t>
                      </a:r>
                      <a:r>
                        <a:rPr lang="en-US" sz="1600" kern="0" spc="0" baseline="0" dirty="0">
                          <a:effectLst/>
                        </a:rPr>
                        <a:t>3</a:t>
                      </a:r>
                      <a:r>
                        <a:rPr lang="zh-TW" sz="1600" kern="0" spc="0" baseline="0" dirty="0">
                          <a:effectLst/>
                        </a:rPr>
                        <a:t>版）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作弊：安德魯．克萊門斯</a:t>
                      </a:r>
                      <a:r>
                        <a:rPr lang="en-US" sz="1600" kern="0" spc="0" baseline="0" dirty="0">
                          <a:effectLst/>
                        </a:rPr>
                        <a:t>6</a:t>
                      </a:r>
                      <a:r>
                        <a:rPr lang="zh-TW" sz="1600" kern="0" spc="0" baseline="0" dirty="0">
                          <a:effectLst/>
                        </a:rPr>
                        <a:t>（</a:t>
                      </a:r>
                      <a:r>
                        <a:rPr lang="en-US" sz="1600" kern="0" spc="0" baseline="0" dirty="0">
                          <a:effectLst/>
                        </a:rPr>
                        <a:t>2</a:t>
                      </a:r>
                      <a:r>
                        <a:rPr lang="zh-TW" sz="1600" kern="0" spc="0" baseline="0" dirty="0">
                          <a:effectLst/>
                        </a:rPr>
                        <a:t>版）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粉靈豆祕密檔案─安德魯．克萊門斯</a:t>
                      </a:r>
                      <a:r>
                        <a:rPr lang="en-US" sz="1600" kern="0" spc="0" baseline="0" dirty="0">
                          <a:effectLst/>
                        </a:rPr>
                        <a:t>25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仙靈傳奇</a:t>
                      </a:r>
                      <a:r>
                        <a:rPr lang="en-US" sz="1600" kern="0" spc="0" baseline="0" dirty="0">
                          <a:effectLst/>
                        </a:rPr>
                        <a:t>1</a:t>
                      </a:r>
                      <a:r>
                        <a:rPr lang="en-US" altLang="zh-TW" sz="1600" kern="0" spc="0" baseline="0" dirty="0">
                          <a:effectLst/>
                        </a:rPr>
                        <a:t>-4</a:t>
                      </a:r>
                      <a:r>
                        <a:rPr lang="zh-TW" sz="1600" kern="0" spc="0" baseline="0" dirty="0">
                          <a:effectLst/>
                        </a:rPr>
                        <a:t>：詩魂</a:t>
                      </a:r>
                      <a:r>
                        <a:rPr lang="zh-TW" altLang="en-US" sz="1600" kern="0" spc="0" baseline="0" dirty="0">
                          <a:effectLst/>
                        </a:rPr>
                        <a:t>、詞靈、畫仙、陶妖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給中小學生的費曼學習法「漫畫版」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我是馬拉拉（青少年版）：勇敢發聲，改變世界的女孩！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500" kern="0" spc="0" baseline="0" dirty="0">
                          <a:effectLst/>
                        </a:rPr>
                        <a:t>我也想當</a:t>
                      </a:r>
                      <a:r>
                        <a:rPr lang="en-US" sz="1500" kern="0" spc="0" baseline="0" dirty="0">
                          <a:effectLst/>
                        </a:rPr>
                        <a:t>YouTuber</a:t>
                      </a:r>
                      <a:r>
                        <a:rPr lang="zh-TW" sz="1500" kern="0" spc="0" baseline="0" dirty="0">
                          <a:effectLst/>
                        </a:rPr>
                        <a:t>：影片創作、個資保護、分辨假訊息，讀故事建立數位素養，養成媒體識讀能力</a:t>
                      </a:r>
                      <a:endParaRPr lang="zh-TW" sz="15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0" spc="0" baseline="0" dirty="0">
                          <a:effectLst/>
                        </a:rPr>
                        <a:t>倚天屠龍記</a:t>
                      </a:r>
                      <a:r>
                        <a:rPr lang="en-US" sz="1600" kern="0" spc="0" baseline="0" dirty="0">
                          <a:effectLst/>
                        </a:rPr>
                        <a:t>(</a:t>
                      </a:r>
                      <a:r>
                        <a:rPr lang="zh-TW" sz="1600" kern="0" spc="0" baseline="0" dirty="0">
                          <a:effectLst/>
                        </a:rPr>
                        <a:t>全四冊，亮彩映象修訂版</a:t>
                      </a:r>
                      <a:r>
                        <a:rPr lang="en-US" sz="1600" kern="0" spc="0" baseline="0" dirty="0">
                          <a:effectLst/>
                        </a:rPr>
                        <a:t>)</a:t>
                      </a:r>
                      <a:r>
                        <a:rPr lang="zh-TW" sz="1600" kern="0" spc="0" baseline="0" dirty="0">
                          <a:effectLst/>
                        </a:rPr>
                        <a:t>（</a:t>
                      </a:r>
                      <a:r>
                        <a:rPr lang="en-US" sz="1600" kern="0" spc="0" baseline="0" dirty="0">
                          <a:effectLst/>
                        </a:rPr>
                        <a:t>5</a:t>
                      </a:r>
                      <a:r>
                        <a:rPr lang="zh-TW" sz="1600" kern="0" spc="0" baseline="0" dirty="0">
                          <a:effectLst/>
                        </a:rPr>
                        <a:t>版）</a:t>
                      </a:r>
                      <a:endParaRPr lang="zh-TW" sz="1600" kern="100" spc="0" baseline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793" marR="55793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各處室宣導內容</a:t>
            </a:r>
          </a:p>
        </p:txBody>
      </p:sp>
      <p:graphicFrame>
        <p:nvGraphicFramePr>
          <p:cNvPr id="5" name="內容版面配置區 1">
            <a:extLst>
              <a:ext uri="{FF2B5EF4-FFF2-40B4-BE49-F238E27FC236}">
                <a16:creationId xmlns:a16="http://schemas.microsoft.com/office/drawing/2014/main" id="{3BAF5DD7-BF6F-8FC9-219A-CEB6EAB59D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0701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161F531-2F8A-A29C-88C0-C3DD73098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2392D65C-05A7-40D4-89BF-2A69C336189D}"/>
              </a:ext>
            </a:extLst>
          </p:cNvPr>
          <p:cNvSpPr/>
          <p:nvPr/>
        </p:nvSpPr>
        <p:spPr>
          <a:xfrm>
            <a:off x="2699792" y="4622465"/>
            <a:ext cx="3444693" cy="161879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1774A9C4-A4AA-436C-8545-992A345EB906}"/>
              </a:ext>
            </a:extLst>
          </p:cNvPr>
          <p:cNvGrpSpPr/>
          <p:nvPr/>
        </p:nvGrpSpPr>
        <p:grpSpPr>
          <a:xfrm>
            <a:off x="3347864" y="4979394"/>
            <a:ext cx="3444693" cy="1618792"/>
            <a:chOff x="4754659" y="1075744"/>
            <a:chExt cx="3444693" cy="1618792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B64A18EF-3927-400F-BF65-6F015F52AFD1}"/>
                </a:ext>
              </a:extLst>
            </p:cNvPr>
            <p:cNvSpPr/>
            <p:nvPr/>
          </p:nvSpPr>
          <p:spPr>
            <a:xfrm>
              <a:off x="4754659" y="1075744"/>
              <a:ext cx="3444693" cy="16187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矩形: 圓角 4">
              <a:extLst>
                <a:ext uri="{FF2B5EF4-FFF2-40B4-BE49-F238E27FC236}">
                  <a16:creationId xmlns:a16="http://schemas.microsoft.com/office/drawing/2014/main" id="{1726E0FD-3534-4C79-B70C-A9BA62553328}"/>
                </a:ext>
              </a:extLst>
            </p:cNvPr>
            <p:cNvSpPr txBox="1"/>
            <p:nvPr/>
          </p:nvSpPr>
          <p:spPr>
            <a:xfrm>
              <a:off x="4802072" y="1123157"/>
              <a:ext cx="3349867" cy="15239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TW" altLang="en-US" sz="6500" kern="1200" dirty="0">
                  <a:solidFill>
                    <a:srgbClr val="7030A0"/>
                  </a:solidFill>
                  <a:hlinkClick r:id="rId7" action="ppaction://hlinkpres?slideindex=1&amp;slidetitle="/>
                </a:rPr>
                <a:t>學務處</a:t>
              </a:r>
              <a:endParaRPr lang="en-US" sz="6500" kern="1200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908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76254"/>
            <a:ext cx="7543800" cy="107156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國語文的延伸教材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3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547813"/>
            <a:ext cx="8784977" cy="5194300"/>
          </a:xfrm>
        </p:spPr>
        <p:txBody>
          <a:bodyPr>
            <a:normAutofit fontScale="92500" lnSpcReduction="20000"/>
          </a:bodyPr>
          <a:lstStyle/>
          <a:p>
            <a:pPr marL="441325" indent="-441325"/>
            <a:r>
              <a:rPr lang="zh-TW" altLang="zh-TW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閱讀練五功</a:t>
            </a:r>
            <a:r>
              <a:rPr lang="en-US" altLang="zh-TW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高年級</a:t>
            </a:r>
            <a:r>
              <a:rPr lang="en-US" altLang="zh-TW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3)</a:t>
            </a:r>
            <a:r>
              <a:rPr lang="zh-TW" altLang="zh-TW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使用一年</a:t>
            </a:r>
            <a:r>
              <a:rPr lang="zh-TW" altLang="en-US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，上學期寫</a:t>
            </a:r>
            <a:r>
              <a:rPr lang="en-US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1-15</a:t>
            </a:r>
            <a:r>
              <a:rPr lang="zh-TW" altLang="en-US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回，下學期寫</a:t>
            </a:r>
            <a:r>
              <a:rPr lang="en-US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16-25</a:t>
            </a:r>
            <a:r>
              <a:rPr lang="zh-TW" altLang="en-US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</a:t>
            </a:r>
            <a:r>
              <a:rPr lang="zh-TW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針對字詞、句意、文意、推論與分析等 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大閱讀向度進行強化。收錄 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25 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篇跨領域生活情境文本，有助於銜接未來會考趨勢。包含 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125 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題閱讀理解題型，其中有 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 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題屬於推論、分析及評鑑等素養題。</a:t>
            </a:r>
            <a:endParaRPr lang="en-US" altLang="zh-TW" sz="3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1325" indent="-441325"/>
            <a:r>
              <a:rPr lang="zh-TW" altLang="zh-TW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文言文即時通</a:t>
            </a:r>
            <a:r>
              <a:rPr lang="zh-TW" altLang="zh-TW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zh-TW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3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嚴選 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 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篇經典短篇古文，採取由淺入深的漸進式編排。跨時空閱讀延伸：規劃「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篇古文＋</a:t>
            </a:r>
            <a:r>
              <a:rPr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則閱讀延伸（古人故事、今世時聞）」，結合歷史與時事以提升閱讀素養。</a:t>
            </a:r>
            <a:endParaRPr lang="en-US" altLang="zh-TW" sz="3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155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7596188" y="6237366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2C088DF-C04E-47EE-8A3A-A43E918D785F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20714"/>
            <a:ext cx="7993062" cy="106045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微軟正黑體" panose="020B0604030504040204" pitchFamily="34" charset="-120"/>
              </a:rPr>
              <a:t>數學</a:t>
            </a:r>
            <a:r>
              <a:rPr lang="zh-TW" altLang="en-US" sz="6000" dirty="0">
                <a:solidFill>
                  <a:srgbClr val="FF3300"/>
                </a:solidFill>
                <a:latin typeface="+mn-ea"/>
                <a:ea typeface="+mn-ea"/>
              </a:rPr>
              <a:t> </a:t>
            </a:r>
            <a:r>
              <a:rPr lang="zh-TW" altLang="en-US" sz="4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評分標準及補充教材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115643" y="1988841"/>
            <a:ext cx="7777559" cy="43294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習作  15％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練習簿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 10％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重點複習 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0%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單元考試卷+考前總複習卷15％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學習態度  10％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定期評量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50%</a:t>
            </a:r>
          </a:p>
        </p:txBody>
      </p:sp>
      <p:sp>
        <p:nvSpPr>
          <p:cNvPr id="54275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00354D7-B1B0-4E79-AFBD-F8BCF43BE856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p:transition spd="med"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/>
      <p:bldP spid="10957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000" y="549341"/>
            <a:ext cx="7058025" cy="1127125"/>
          </a:xfrm>
        </p:spPr>
        <p:txBody>
          <a:bodyPr>
            <a:normAutofit/>
          </a:bodyPr>
          <a:lstStyle/>
          <a:p>
            <a:pPr algn="ctr"/>
            <a:r>
              <a:rPr lang="zh-TW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學習數學的要求重點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899638" y="1676466"/>
            <a:ext cx="8065021" cy="4776870"/>
          </a:xfrm>
        </p:spPr>
        <p:txBody>
          <a:bodyPr>
            <a:normAutofit fontScale="77500" lnSpcReduction="20000"/>
          </a:bodyPr>
          <a:lstStyle/>
          <a:p>
            <a:pPr marL="361950" indent="-361950">
              <a:buFont typeface="Wingdings" pitchFamily="2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計算能力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的提升(隨時計時小考)</a:t>
            </a:r>
          </a:p>
          <a:p>
            <a:pPr marL="361950" indent="-361950">
              <a:buFont typeface="Wingdings" pitchFamily="2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2.減少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粗心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：數字抄錯</a:t>
            </a:r>
          </a:p>
          <a:p>
            <a:pPr marL="361950" indent="-361950">
              <a:buFont typeface="Wingdings" pitchFamily="2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3.加強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解題能力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：抓關鍵字(螢光筆劃線)</a:t>
            </a:r>
          </a:p>
          <a:p>
            <a:pPr marL="361950" indent="-361950">
              <a:buFont typeface="Wingdings" pitchFamily="2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4.學會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註記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</a:t>
            </a:r>
          </a:p>
          <a:p>
            <a:pPr marL="361950" indent="-361950">
              <a:buFont typeface="Wingdings" pitchFamily="2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5.數學應用題的解析與題型分類：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比較其變化</a:t>
            </a:r>
          </a:p>
          <a:p>
            <a:pPr marL="361950" indent="-361950">
              <a:buFont typeface="Wingdings" pitchFamily="2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字體工整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的要求、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計算過程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的要求</a:t>
            </a:r>
          </a:p>
        </p:txBody>
      </p:sp>
      <p:sp>
        <p:nvSpPr>
          <p:cNvPr id="55299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5B54BCC-6CA1-49EB-A7D9-09688AD92388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59" y="404672"/>
            <a:ext cx="7056437" cy="984249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</a:rPr>
              <a:t>本學期數學單元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700816"/>
            <a:ext cx="7920038" cy="482381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(一)最大公因數與最小公倍數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(二)分數除法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(三)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數量關係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  <a:buNone/>
            </a:pP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(四)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小數除法</a:t>
            </a:r>
            <a:endParaRPr lang="zh-TW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(五)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比與比值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  <a:buNone/>
            </a:pP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(六)圓周長與扇形周長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(七)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圓面積與扇形面積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(八)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認識速率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九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放大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、縮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zh-TW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與比例尺</a:t>
            </a:r>
          </a:p>
        </p:txBody>
      </p:sp>
      <p:sp>
        <p:nvSpPr>
          <p:cNvPr id="56323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6C46B50-9E89-4186-858B-B1A882A3679B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  <p:sp>
        <p:nvSpPr>
          <p:cNvPr id="56325" name="文字方塊 1"/>
          <p:cNvSpPr txBox="1">
            <a:spLocks noChangeArrowheads="1"/>
          </p:cNvSpPr>
          <p:nvPr/>
        </p:nvSpPr>
        <p:spPr bwMode="auto">
          <a:xfrm>
            <a:off x="6012160" y="2348892"/>
            <a:ext cx="2930352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742950" indent="-4397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1143000" indent="-515938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600200" indent="-6858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2057400" indent="-823913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25146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9718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34290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886200" indent="-823913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zh-TW" sz="4000" dirty="0">
                <a:solidFill>
                  <a:srgbClr val="0070C0"/>
                </a:solidFill>
                <a:latin typeface="標楷體" pitchFamily="65" charset="-120"/>
                <a:cs typeface="Tahoma" pitchFamily="34" charset="0"/>
              </a:rPr>
              <a:t>六年級數學單元，都是奠定國中基礎的重要觀念。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/>
      <p:bldP spid="563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92" y="533464"/>
            <a:ext cx="5616575" cy="1139825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zh-TW" sz="4300" b="1" dirty="0">
                <a:solidFill>
                  <a:srgbClr val="FF0000"/>
                </a:solidFill>
              </a:rPr>
              <a:t>請家長配合事項</a:t>
            </a:r>
            <a:br>
              <a:rPr lang="zh-TW" altLang="zh-TW" sz="4400" dirty="0">
                <a:solidFill>
                  <a:srgbClr val="FFFFFF"/>
                </a:solidFill>
              </a:rPr>
            </a:br>
            <a:r>
              <a:rPr lang="zh-TW" altLang="zh-TW" sz="4300" b="1" dirty="0">
                <a:solidFill>
                  <a:srgbClr val="FF0000"/>
                </a:solidFill>
              </a:rPr>
              <a:t>「準時交作業」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916181"/>
            <a:ext cx="8641656" cy="4560887"/>
          </a:xfrm>
        </p:spPr>
        <p:txBody>
          <a:bodyPr>
            <a:normAutofit/>
          </a:bodyPr>
          <a:lstStyle/>
          <a:p>
            <a:pPr marL="1066800" lvl="1" indent="-609600">
              <a:lnSpc>
                <a:spcPct val="100000"/>
              </a:lnSpc>
              <a:buFont typeface="Wingdings" pitchFamily="2" charset="2"/>
              <a:buAutoNum type="arabicPeriod"/>
            </a:pP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字體要求工整。</a:t>
            </a:r>
          </a:p>
          <a:p>
            <a:pPr marL="1066800" lvl="1" indent="-609600">
              <a:lnSpc>
                <a:spcPct val="100000"/>
              </a:lnSpc>
              <a:buFont typeface="Wingdings" pitchFamily="2" charset="2"/>
              <a:buAutoNum type="arabicPeriod"/>
            </a:pP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zh-TW" sz="32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確實訂正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前面的錯誤。</a:t>
            </a:r>
          </a:p>
          <a:p>
            <a:pPr marL="1066800" lvl="1" indent="-609600">
              <a:lnSpc>
                <a:spcPct val="100000"/>
              </a:lnSpc>
              <a:buFont typeface="Wingdings" pitchFamily="2" charset="2"/>
              <a:buAutoNum type="arabicPeriod"/>
            </a:pPr>
            <a:r>
              <a:rPr lang="zh-TW" altLang="zh-TW" sz="32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隔天必收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，批改完才會發回去。</a:t>
            </a:r>
          </a:p>
          <a:p>
            <a:pPr marL="1066800" lvl="1" indent="-609600">
              <a:lnSpc>
                <a:spcPct val="100000"/>
              </a:lnSpc>
              <a:buFont typeface="Wingdings" pitchFamily="2" charset="2"/>
              <a:buAutoNum type="arabicPeriod"/>
            </a:pP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科任作業未做：請孩子在</a:t>
            </a:r>
            <a:r>
              <a:rPr lang="zh-TW" altLang="zh-TW" sz="32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繳交當日務必在校完成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(下課或中午時補寫)，以留給科任老師好印象。</a:t>
            </a:r>
          </a:p>
          <a:p>
            <a:pPr marL="1066800" lvl="1" indent="-609600">
              <a:lnSpc>
                <a:spcPct val="100000"/>
              </a:lnSpc>
              <a:buFont typeface="Wingdings" pitchFamily="2" charset="2"/>
              <a:buAutoNum type="arabicPeriod"/>
            </a:pP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特殊情況需晚交：寫聯絡簿即可，勿擔心。</a:t>
            </a:r>
          </a:p>
          <a:p>
            <a:pPr marL="1066800" lvl="1" indent="-609600">
              <a:lnSpc>
                <a:spcPct val="100000"/>
              </a:lnSpc>
              <a:buFont typeface="Wingdings" pitchFamily="2" charset="2"/>
              <a:buAutoNum type="arabicPeriod"/>
            </a:pP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寫好忘記帶：第二天補交即可。</a:t>
            </a:r>
          </a:p>
        </p:txBody>
      </p:sp>
      <p:sp>
        <p:nvSpPr>
          <p:cNvPr id="59395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22160C1-FDE3-4559-A140-7B26B1486EC3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  <p:pic>
        <p:nvPicPr>
          <p:cNvPr id="59397" name="Picture 4" descr="6-0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39" y="908051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5" descr="6-0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74" y="908051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476672"/>
            <a:ext cx="7056437" cy="1079500"/>
          </a:xfrm>
        </p:spPr>
        <p:txBody>
          <a:bodyPr>
            <a:normAutofit/>
          </a:bodyPr>
          <a:lstStyle/>
          <a:p>
            <a:pPr algn="ctr"/>
            <a:r>
              <a:rPr lang="zh-TW" altLang="zh-TW" sz="6000" dirty="0">
                <a:solidFill>
                  <a:srgbClr val="FF0000"/>
                </a:solidFill>
              </a:rPr>
              <a:t>定期評量時間及範圍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900125" y="1916115"/>
            <a:ext cx="7920037" cy="4321175"/>
          </a:xfrm>
        </p:spPr>
        <p:txBody>
          <a:bodyPr>
            <a:normAutofit fontScale="85000" lnSpcReduction="10000"/>
          </a:bodyPr>
          <a:lstStyle/>
          <a:p>
            <a:r>
              <a:rPr lang="zh-TW" altLang="en-US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評量：11/</a:t>
            </a:r>
            <a:r>
              <a:rPr lang="en-US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、11/</a:t>
            </a:r>
            <a:r>
              <a:rPr lang="en-US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zh-TW" altLang="zh-TW" dirty="0">
                <a:solidFill>
                  <a:srgbClr val="FFCC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國語：第1~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數學：U1~5。</a:t>
            </a:r>
          </a:p>
          <a:p>
            <a:r>
              <a:rPr lang="zh-TW" altLang="en-US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期末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評量：1/</a:t>
            </a:r>
            <a:r>
              <a:rPr lang="en-US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)、1/1</a:t>
            </a:r>
            <a:r>
              <a:rPr lang="en-US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zh-TW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>
              <a:buFont typeface="Wingdings" pitchFamily="2" charset="2"/>
              <a:buNone/>
            </a:pPr>
            <a:r>
              <a:rPr lang="zh-TW" altLang="zh-TW" dirty="0">
                <a:solidFill>
                  <a:srgbClr val="FFCC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國語：第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>
              <a:buFont typeface="Wingdings" pitchFamily="2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數學：U6~U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</a:p>
          <a:p>
            <a:pPr>
              <a:buFont typeface="Wingdings" pitchFamily="2" charset="2"/>
              <a:buNone/>
            </a:pPr>
            <a:endParaRPr lang="zh-TW" altLang="zh-TW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60419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E483953-FBBB-4D9A-9C55-6E6E9568CE3E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  <p:bldP spid="7680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908115"/>
            <a:ext cx="5401146" cy="1008063"/>
          </a:xfrm>
        </p:spPr>
        <p:txBody>
          <a:bodyPr/>
          <a:lstStyle/>
          <a:p>
            <a:pPr algn="ctr"/>
            <a:r>
              <a:rPr lang="zh-TW" altLang="zh-TW" sz="6000" dirty="0">
                <a:solidFill>
                  <a:srgbClr val="FF0000"/>
                </a:solidFill>
              </a:rPr>
              <a:t>直升光中標準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2132856"/>
            <a:ext cx="7992566" cy="3906836"/>
          </a:xfrm>
        </p:spPr>
        <p:txBody>
          <a:bodyPr>
            <a:normAutofit/>
          </a:bodyPr>
          <a:lstStyle/>
          <a:p>
            <a:pPr marL="441325" indent="-441325"/>
            <a:r>
              <a:rPr lang="zh-TW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成績計算：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五年級下學期及六年級上學期，各科成績加權計算，總平均達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最新辦法待學校公布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1443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C025E5B-C17E-43B1-BE68-27EC88A6FC00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charRg st="3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charRg st="3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charRg st="3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charRg st="3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764704"/>
            <a:ext cx="4968875" cy="1008062"/>
          </a:xfrm>
        </p:spPr>
        <p:txBody>
          <a:bodyPr/>
          <a:lstStyle/>
          <a:p>
            <a:pPr algn="ctr"/>
            <a:r>
              <a:rPr lang="zh-TW" altLang="zh-TW" sz="7200" dirty="0">
                <a:solidFill>
                  <a:srgbClr val="FF0000"/>
                </a:solidFill>
              </a:rPr>
              <a:t>畢業獎項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2133664"/>
            <a:ext cx="7993062" cy="4270375"/>
          </a:xfrm>
        </p:spPr>
        <p:txBody>
          <a:bodyPr/>
          <a:lstStyle/>
          <a:p>
            <a:r>
              <a:rPr lang="zh-TW" altLang="zh-TW" sz="5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畢業成績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市長獎、議長獎、校長獎……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排名採計</a:t>
            </a:r>
            <a:r>
              <a:rPr lang="zh-TW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五、六年級成績</a:t>
            </a:r>
          </a:p>
          <a:p>
            <a:endParaRPr lang="zh-TW" altLang="zh-TW" dirty="0">
              <a:solidFill>
                <a:srgbClr val="FFC000"/>
              </a:solidFill>
            </a:endParaRPr>
          </a:p>
        </p:txBody>
      </p:sp>
      <p:sp>
        <p:nvSpPr>
          <p:cNvPr id="62467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98F713-A021-43E9-9B21-5E805B83D55F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98" y="836677"/>
            <a:ext cx="4968875" cy="839787"/>
          </a:xfrm>
        </p:spPr>
        <p:txBody>
          <a:bodyPr>
            <a:noAutofit/>
          </a:bodyPr>
          <a:lstStyle/>
          <a:p>
            <a:pPr algn="ctr"/>
            <a:r>
              <a:rPr lang="zh-TW" altLang="zh-TW" sz="7200" dirty="0">
                <a:solidFill>
                  <a:srgbClr val="FF0000"/>
                </a:solidFill>
              </a:rPr>
              <a:t>畢業獎項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971637" y="1844836"/>
            <a:ext cx="7704857" cy="4559151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sz="5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特殊表現獎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zh-TW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體育、語文社會、自然、藝文……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</a:t>
            </a:r>
            <a:r>
              <a:rPr lang="zh-TW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留下所有的榮譽卡、獎狀、獎盃、獎牌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，畢業前審計，校內校外獎狀都要留著。</a:t>
            </a:r>
            <a:r>
              <a:rPr lang="zh-TW" altLang="zh-TW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(辦法見學校網頁)</a:t>
            </a:r>
          </a:p>
        </p:txBody>
      </p:sp>
      <p:sp>
        <p:nvSpPr>
          <p:cNvPr id="63491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CE0BBAB-E496-4579-9687-C263CC254D96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98" y="836677"/>
            <a:ext cx="4968875" cy="839787"/>
          </a:xfrm>
        </p:spPr>
        <p:txBody>
          <a:bodyPr>
            <a:noAutofit/>
          </a:bodyPr>
          <a:lstStyle/>
          <a:p>
            <a:pPr algn="ctr"/>
            <a:r>
              <a:rPr lang="zh-TW" altLang="zh-TW" sz="7200" dirty="0">
                <a:solidFill>
                  <a:srgbClr val="FF0000"/>
                </a:solidFill>
              </a:rPr>
              <a:t>畢業獎項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2195736" y="2204932"/>
            <a:ext cx="5400600" cy="4104388"/>
          </a:xfrm>
        </p:spPr>
        <p:txBody>
          <a:bodyPr>
            <a:noAutofit/>
          </a:bodyPr>
          <a:lstStyle/>
          <a:p>
            <a:r>
              <a:rPr lang="zh-TW" altLang="zh-TW" sz="5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最高榮譽獎</a:t>
            </a:r>
          </a:p>
          <a:p>
            <a:pPr>
              <a:buFont typeface="Symbol" pitchFamily="18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比所有</a:t>
            </a:r>
            <a:r>
              <a:rPr lang="zh-TW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榮譽卡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數量</a:t>
            </a:r>
          </a:p>
          <a:p>
            <a:pPr>
              <a:buFont typeface="Symbol" pitchFamily="18" charset="2"/>
              <a:buNone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(每班至少1名)</a:t>
            </a:r>
          </a:p>
        </p:txBody>
      </p:sp>
      <p:sp>
        <p:nvSpPr>
          <p:cNvPr id="64515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0ACAD4F-F6F6-4443-B583-5EA425CEC711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96381" y="548680"/>
            <a:ext cx="8229600" cy="1143000"/>
          </a:xfrm>
        </p:spPr>
        <p:txBody>
          <a:bodyPr anchor="ctr">
            <a:normAutofit/>
          </a:bodyPr>
          <a:lstStyle/>
          <a:p>
            <a:pPr algn="ctr"/>
            <a:r>
              <a:rPr lang="zh-TW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班級概況</a:t>
            </a:r>
          </a:p>
        </p:txBody>
      </p:sp>
      <p:graphicFrame>
        <p:nvGraphicFramePr>
          <p:cNvPr id="28677" name="內容版面配置區 1">
            <a:extLst>
              <a:ext uri="{FF2B5EF4-FFF2-40B4-BE49-F238E27FC236}">
                <a16:creationId xmlns:a16="http://schemas.microsoft.com/office/drawing/2014/main" id="{C5AD3A25-4D5A-7223-4733-B6979CB9A8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2421890"/>
              </p:ext>
            </p:extLst>
          </p:nvPr>
        </p:nvGraphicFramePr>
        <p:xfrm>
          <a:off x="2987826" y="2204865"/>
          <a:ext cx="3168352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872B18FD-76AB-488E-8C3B-892DBA71BF8C}" type="slidenum">
              <a:rPr lang="zh-TW" altLang="zh-TW" sz="17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4</a:t>
            </a:fld>
            <a:endParaRPr lang="zh-TW" altLang="zh-TW" sz="170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8"/>
          <a:stretch/>
        </p:blipFill>
        <p:spPr>
          <a:xfrm>
            <a:off x="395536" y="2040144"/>
            <a:ext cx="2384121" cy="363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93"/>
          <a:stretch/>
        </p:blipFill>
        <p:spPr>
          <a:xfrm>
            <a:off x="6444208" y="1968144"/>
            <a:ext cx="2297759" cy="370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98" y="836677"/>
            <a:ext cx="4968875" cy="839787"/>
          </a:xfrm>
        </p:spPr>
        <p:txBody>
          <a:bodyPr>
            <a:noAutofit/>
          </a:bodyPr>
          <a:lstStyle/>
          <a:p>
            <a:pPr algn="ctr"/>
            <a:r>
              <a:rPr lang="zh-TW" altLang="zh-TW" sz="7200" dirty="0">
                <a:solidFill>
                  <a:srgbClr val="FF0000"/>
                </a:solidFill>
              </a:rPr>
              <a:t>畢業獎項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1115659" y="1916836"/>
            <a:ext cx="7633097" cy="4487143"/>
          </a:xfrm>
        </p:spPr>
        <p:txBody>
          <a:bodyPr/>
          <a:lstStyle/>
          <a:p>
            <a:r>
              <a:rPr lang="zh-TW" altLang="zh-TW" sz="5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市長獎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學業總成績第一名(每班1名)</a:t>
            </a:r>
          </a:p>
          <a:p>
            <a:r>
              <a:rPr lang="zh-TW" altLang="zh-TW" sz="5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才藝市長獎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主管機關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所頒發之獎狀為準，亦採計部分國際大型比賽成績。(全學年2名)</a:t>
            </a:r>
            <a:r>
              <a:rPr lang="zh-TW" altLang="zh-TW" sz="28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zh-TW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(辦法見學校網頁)</a:t>
            </a:r>
          </a:p>
          <a:p>
            <a:endParaRPr lang="zh-TW" altLang="zh-TW" dirty="0"/>
          </a:p>
        </p:txBody>
      </p:sp>
      <p:sp>
        <p:nvSpPr>
          <p:cNvPr id="65539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25E9454-36ED-428A-AE04-BE32D7513CE5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476252"/>
            <a:ext cx="4114800" cy="1200149"/>
          </a:xfrm>
        </p:spPr>
        <p:txBody>
          <a:bodyPr/>
          <a:lstStyle/>
          <a:p>
            <a:pPr algn="ctr"/>
            <a:r>
              <a:rPr lang="zh-TW" altLang="zh-TW" sz="6000" dirty="0">
                <a:solidFill>
                  <a:srgbClr val="FF0000"/>
                </a:solidFill>
                <a:latin typeface="標楷體" pitchFamily="65" charset="-120"/>
                <a:hlinkClick r:id="rId3"/>
              </a:rPr>
              <a:t>班網</a:t>
            </a:r>
            <a:endParaRPr lang="zh-TW" altLang="zh-TW" sz="6000" dirty="0">
              <a:solidFill>
                <a:srgbClr val="FF0000"/>
              </a:solidFill>
              <a:latin typeface="標楷體" pitchFamily="65" charset="-12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>
          <a:xfrm>
            <a:off x="900156" y="2349500"/>
            <a:ext cx="7407275" cy="3449638"/>
          </a:xfrm>
        </p:spPr>
        <p:txBody>
          <a:bodyPr rtlCol="0">
            <a:normAutofit fontScale="70000" lnSpcReduction="20000"/>
          </a:bodyPr>
          <a:lstStyle/>
          <a:p>
            <a:pPr marL="571500" indent="-57150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聯絡簿一大早即放班網，歡迎瀏覽。但科任作業會等上完課才放上去喔！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單張的作業大部分可以從班網下載。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如家長們有任何需要詢問的問題，歡迎隨時打給老師、或透過簡訊、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LINE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LINE@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B4C1301-3FB5-27FB-6D4D-D4CF34B4F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41</a:t>
            </a:fld>
            <a:endParaRPr lang="zh-TW" altLang="en-US"/>
          </a:p>
        </p:txBody>
      </p:sp>
      <p:pic>
        <p:nvPicPr>
          <p:cNvPr id="81924" name="Picture 4" descr="1-0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52" y="1701803"/>
            <a:ext cx="40481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476252"/>
            <a:ext cx="4114800" cy="1200149"/>
          </a:xfrm>
        </p:spPr>
        <p:txBody>
          <a:bodyPr/>
          <a:lstStyle/>
          <a:p>
            <a:pPr algn="ctr"/>
            <a:r>
              <a:rPr lang="zh-TW" altLang="en-US" sz="6000" dirty="0">
                <a:solidFill>
                  <a:srgbClr val="FF0000"/>
                </a:solidFill>
                <a:latin typeface="標楷體" pitchFamily="65" charset="-120"/>
              </a:rPr>
              <a:t>智慧學校</a:t>
            </a:r>
            <a:endParaRPr lang="zh-TW" altLang="zh-TW" sz="6000" dirty="0">
              <a:solidFill>
                <a:srgbClr val="FF0000"/>
              </a:solidFill>
              <a:latin typeface="標楷體" pitchFamily="65" charset="-12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>
          <a:xfrm>
            <a:off x="900156" y="2349500"/>
            <a:ext cx="7704292" cy="3449638"/>
          </a:xfrm>
        </p:spPr>
        <p:txBody>
          <a:bodyPr rtlCol="0">
            <a:normAutofit lnSpcReduction="10000"/>
          </a:bodyPr>
          <a:lstStyle/>
          <a:p>
            <a:pPr marL="571500" indent="-57150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登入方法：家長手機門號</a:t>
            </a: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密碼：孩子生日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目前簡訊設定是一位家長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B4C1301-3FB5-27FB-6D4D-D4CF34B4F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FB0DC-27C8-4DE5-8D30-466A203B71DB}" type="slidenum">
              <a:rPr lang="zh-TW" altLang="en-US" smtClean="0"/>
              <a:pPr>
                <a:defRPr/>
              </a:pPr>
              <a:t>42</a:t>
            </a:fld>
            <a:endParaRPr lang="zh-TW" altLang="en-US"/>
          </a:p>
        </p:txBody>
      </p:sp>
      <p:pic>
        <p:nvPicPr>
          <p:cNvPr id="81924" name="Picture 4" descr="1-0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52" y="1701803"/>
            <a:ext cx="40481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3178996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36638" y="980728"/>
            <a:ext cx="7086600" cy="3672408"/>
          </a:xfrm>
        </p:spPr>
        <p:txBody>
          <a:bodyPr>
            <a:normAutofit/>
          </a:bodyPr>
          <a:lstStyle/>
          <a:p>
            <a:r>
              <a:rPr lang="zh-TW" altLang="zh-TW" sz="5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謝謝您的光臨與指教</a:t>
            </a:r>
            <a:br>
              <a:rPr lang="zh-TW" altLang="zh-TW" sz="4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4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讓我們攜手</a:t>
            </a:r>
            <a:br>
              <a:rPr lang="zh-TW" altLang="zh-TW" sz="4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4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一起參與孩子的成長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8000" y="4508579"/>
            <a:ext cx="6335713" cy="1223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br>
              <a:rPr lang="zh-TW" altLang="zh-TW" sz="2800" b="1" dirty="0">
                <a:solidFill>
                  <a:srgbClr val="FFCC00"/>
                </a:solidFill>
              </a:rPr>
            </a:br>
            <a:r>
              <a:rPr lang="zh-TW" altLang="zh-TW" sz="2800" dirty="0">
                <a:solidFill>
                  <a:schemeClr val="tx1"/>
                </a:solidFill>
                <a:ea typeface="華康細圓體" pitchFamily="49" charset="-120"/>
              </a:rPr>
              <a:t>如需上述資料：</a:t>
            </a:r>
          </a:p>
          <a:p>
            <a:pPr>
              <a:lnSpc>
                <a:spcPct val="80000"/>
              </a:lnSpc>
            </a:pPr>
            <a:r>
              <a:rPr lang="zh-TW" altLang="zh-TW" sz="2800" dirty="0">
                <a:solidFill>
                  <a:schemeClr val="tx1"/>
                </a:solidFill>
                <a:ea typeface="華康細圓體" pitchFamily="49" charset="-120"/>
              </a:rPr>
              <a:t>請上班網→檔案下載→下載</a:t>
            </a:r>
          </a:p>
        </p:txBody>
      </p:sp>
      <p:pic>
        <p:nvPicPr>
          <p:cNvPr id="82948" name="Picture 5" descr="1-0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56" y="2492896"/>
            <a:ext cx="40481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400799" cy="1413758"/>
          </a:xfrm>
        </p:spPr>
        <p:txBody>
          <a:bodyPr rtlCol="0"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7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對孩子的期許</a:t>
            </a:r>
          </a:p>
        </p:txBody>
      </p:sp>
      <p:sp>
        <p:nvSpPr>
          <p:cNvPr id="29698" name="內容版面配置區 1"/>
          <p:cNvSpPr>
            <a:spLocks noGrp="1"/>
          </p:cNvSpPr>
          <p:nvPr>
            <p:ph idx="1"/>
          </p:nvPr>
        </p:nvSpPr>
        <p:spPr>
          <a:xfrm>
            <a:off x="1619672" y="2276872"/>
            <a:ext cx="6400800" cy="370106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zh-TW" altLang="zh-TW" sz="37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1.建立良好的讀書習慣。</a:t>
            </a:r>
          </a:p>
          <a:p>
            <a:pPr>
              <a:buFont typeface="Wingdings" pitchFamily="2" charset="2"/>
              <a:buNone/>
            </a:pPr>
            <a:r>
              <a:rPr lang="zh-TW" altLang="zh-TW" sz="37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2.改善上課的行為表現。</a:t>
            </a:r>
          </a:p>
          <a:p>
            <a:pPr>
              <a:buFont typeface="Wingdings" pitchFamily="2" charset="2"/>
              <a:buNone/>
            </a:pPr>
            <a:r>
              <a:rPr lang="zh-TW" altLang="zh-TW" sz="37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3.提昇社交能力技巧。</a:t>
            </a:r>
          </a:p>
          <a:p>
            <a:pPr>
              <a:buFont typeface="Wingdings" pitchFamily="2" charset="2"/>
              <a:buNone/>
            </a:pPr>
            <a:r>
              <a:rPr lang="zh-TW" altLang="zh-TW" sz="37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4.確立良好的人際關係。</a:t>
            </a:r>
          </a:p>
          <a:p>
            <a:pPr>
              <a:buFont typeface="Wingdings" pitchFamily="2" charset="2"/>
              <a:buNone/>
            </a:pPr>
            <a:r>
              <a:rPr lang="zh-TW" altLang="zh-TW" sz="37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5.建立自信心及提昇自我概念。 </a:t>
            </a:r>
          </a:p>
          <a:p>
            <a:endParaRPr lang="zh-TW" altLang="zh-TW" sz="3700" dirty="0"/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7535686" y="6375680"/>
            <a:ext cx="1036865" cy="34579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  <a:normAutofit/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05EB8BE-9BE9-41AD-A703-6B52CD846F2C}" type="slidenum">
              <a:rPr lang="zh-TW" altLang="zh-TW" sz="17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5</a:t>
            </a:fld>
            <a:endParaRPr lang="zh-TW" altLang="zh-TW" sz="17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  <p:sp>
        <p:nvSpPr>
          <p:cNvPr id="29708" name="Rectangle 29707">
            <a:extLst>
              <a:ext uri="{FF2B5EF4-FFF2-40B4-BE49-F238E27FC236}">
                <a16:creationId xmlns:a16="http://schemas.microsoft.com/office/drawing/2014/main" id="{A3AE1F77-1EC8-47BA-A381-B6618A2FC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620688"/>
            <a:ext cx="7633742" cy="149213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7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學習風氣的培養</a:t>
            </a:r>
            <a:r>
              <a:rPr lang="zh-TW" alt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619672" y="2348880"/>
            <a:ext cx="6592788" cy="3593591"/>
          </a:xfrm>
        </p:spPr>
        <p:txBody>
          <a:bodyPr>
            <a:normAutofit/>
          </a:bodyPr>
          <a:lstStyle/>
          <a:p>
            <a:r>
              <a:rPr lang="zh-TW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小老師制度</a:t>
            </a:r>
          </a:p>
          <a:p>
            <a:r>
              <a:rPr lang="zh-TW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強化合作學習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（品德教育）</a:t>
            </a:r>
          </a:p>
          <a:p>
            <a:r>
              <a:rPr lang="zh-TW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作業的要求及獎勵</a:t>
            </a:r>
          </a:p>
          <a:p>
            <a:r>
              <a:rPr lang="zh-TW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及時正面增強</a:t>
            </a:r>
          </a:p>
        </p:txBody>
      </p:sp>
      <p:sp>
        <p:nvSpPr>
          <p:cNvPr id="30723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E8403FC-0A7A-4E41-B094-10159E634CF0}" type="slidenum">
              <a:rPr lang="zh-TW" altLang="zh-TW" sz="1200">
                <a:latin typeface="Arial" pitchFamily="34" charset="0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zh-TW" altLang="zh-TW" sz="1200">
              <a:latin typeface="Arial" pitchFamily="34" charset="0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0297501"/>
              </p:ext>
            </p:extLst>
          </p:nvPr>
        </p:nvGraphicFramePr>
        <p:xfrm>
          <a:off x="467544" y="1484784"/>
          <a:ext cx="8352928" cy="510575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840760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208823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1368000" marR="0" indent="-1368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8/31(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課後照顧、課後體能開始上課。</a:t>
                      </a:r>
                      <a:endParaRPr lang="en-US" altLang="zh-TW" sz="3200" b="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368000" marR="0" indent="-1368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9/1(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)8:00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開學祈福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368000" marR="0" indent="-1368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9/5(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)9:00-11:30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學校日</a:t>
                      </a: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472064976"/>
                  </a:ext>
                </a:extLst>
              </a:tr>
              <a:tr h="22266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02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u"/>
                      </a:pP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圖書室開放。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57200" indent="-457200">
                        <a:buFont typeface="Wingdings" panose="05000000000000000000" pitchFamily="2" charset="2"/>
                        <a:buChar char="u"/>
                      </a:pP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開放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Raz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Kids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帳號密碼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368000" indent="-1368000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TW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9/9(</a:t>
                      </a:r>
                      <a:r>
                        <a:rPr lang="zh-TW" altLang="en-US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三</a:t>
                      </a:r>
                      <a:r>
                        <a:rPr lang="en-US" altLang="zh-TW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 校內國數基本學力檢測</a:t>
                      </a:r>
                      <a:r>
                        <a:rPr lang="en-US" altLang="zh-TW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五下範圍</a:t>
                      </a:r>
                      <a:r>
                        <a:rPr lang="en-US" altLang="zh-TW" sz="32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1368000" marR="0" indent="-1368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9/9(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 器樂課開始上課</a:t>
                      </a:r>
                      <a:endParaRPr lang="en-US" altLang="zh-TW" sz="32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368000" indent="-1368000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9/11(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五</a:t>
                      </a:r>
                      <a:r>
                        <a:rPr lang="en-US" altLang="zh-TW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 </a:t>
                      </a:r>
                      <a:r>
                        <a:rPr lang="zh-TW" altLang="en-US" sz="3200" b="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增能社團開始上課</a:t>
                      </a:r>
                      <a:endParaRPr lang="zh-TW" altLang="zh-TW" sz="3200" b="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371313793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+mj-lt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zh-TW" altLang="zh-TW" sz="1200">
              <a:latin typeface="+mj-lt"/>
              <a:ea typeface="新細明體" pitchFamily="18" charset="-12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0132560"/>
              </p:ext>
            </p:extLst>
          </p:nvPr>
        </p:nvGraphicFramePr>
        <p:xfrm>
          <a:off x="395536" y="1484784"/>
          <a:ext cx="8424936" cy="460851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840760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46085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03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1368000" marR="0" lvl="0" indent="-13680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14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(一)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 8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:00-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8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:3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5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 防災避難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宣導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520825" marR="0" lvl="0" indent="-15208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14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(一)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 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10:00-10:30 防災避難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演練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520825" marR="0" lvl="0" indent="-15208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9/14(</a:t>
                      </a:r>
                      <a:r>
                        <a:rPr lang="zh-TW" altLang="en-US" sz="3200" b="0" kern="120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3200" b="0" kern="120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普通班選修個別樂器開始授課</a:t>
                      </a:r>
                      <a:endParaRPr lang="en-US" altLang="zh-TW" sz="3200" b="0" kern="1200" dirty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520825" marR="0" lvl="0" indent="-15208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9/16(</a:t>
                      </a:r>
                      <a:r>
                        <a:rPr lang="zh-TW" altLang="en-US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三</a:t>
                      </a:r>
                      <a:r>
                        <a:rPr lang="en-US" altLang="zh-TW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)8:10</a:t>
                      </a:r>
                      <a:r>
                        <a:rPr lang="zh-TW" altLang="en-US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大手牽小手活動</a:t>
                      </a:r>
                      <a:endParaRPr lang="en-US" altLang="zh-TW" sz="3200" b="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520825" marR="0" lvl="0" indent="-15208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9/16(</a:t>
                      </a:r>
                      <a:r>
                        <a:rPr lang="zh-TW" altLang="en-US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三</a:t>
                      </a:r>
                      <a:r>
                        <a:rPr lang="en-US" altLang="zh-TW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點心、乳品開始供應</a:t>
                      </a:r>
                      <a:r>
                        <a:rPr lang="en-US" altLang="zh-TW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暫定</a:t>
                      </a:r>
                      <a:r>
                        <a:rPr lang="en-US" altLang="zh-TW" sz="3200" b="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1520825" marR="0" lvl="0" indent="-15208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9/18(</a:t>
                      </a:r>
                      <a:r>
                        <a:rPr lang="zh-TW" altLang="en-US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五</a:t>
                      </a:r>
                      <a:r>
                        <a:rPr lang="en-US" altLang="zh-TW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3200" b="0" kern="1200" dirty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 小小編劇達人校內交件</a:t>
                      </a:r>
                      <a:endParaRPr lang="en-US" altLang="zh-TW" sz="3200" b="0" kern="1200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520825" marR="0" lvl="0" indent="-15208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9/18(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五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家長會會員大會</a:t>
                      </a: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472064976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+mj-lt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zh-TW" altLang="zh-TW" sz="1200">
              <a:latin typeface="+mj-lt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6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本學期重要行事曆</a:t>
            </a:r>
            <a:r>
              <a:rPr lang="en-US" altLang="zh-TW" sz="600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</a:t>
            </a:r>
            <a:endParaRPr lang="zh-TW" altLang="en-US" sz="6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CF63290B-6630-6BFF-08C8-80019D89E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037496"/>
              </p:ext>
            </p:extLst>
          </p:nvPr>
        </p:nvGraphicFramePr>
        <p:xfrm>
          <a:off x="395536" y="1570671"/>
          <a:ext cx="8352928" cy="496824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72555">
                  <a:extLst>
                    <a:ext uri="{9D8B030D-6E8A-4147-A177-3AD203B41FA5}">
                      <a16:colId xmlns:a16="http://schemas.microsoft.com/office/drawing/2014/main" val="603060193"/>
                    </a:ext>
                  </a:extLst>
                </a:gridCol>
                <a:gridCol w="6880373">
                  <a:extLst>
                    <a:ext uri="{9D8B030D-6E8A-4147-A177-3AD203B41FA5}">
                      <a16:colId xmlns:a16="http://schemas.microsoft.com/office/drawing/2014/main" val="2162157668"/>
                    </a:ext>
                  </a:extLst>
                </a:gridCol>
              </a:tblGrid>
              <a:tr h="46085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04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遴選模範生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抽背國語補充教材開始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雙週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六忠品德教育演講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有禮貌</a:t>
                      </a:r>
                      <a:r>
                        <a:rPr lang="en-US" altLang="zh-TW" sz="32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</a:p>
                    <a:p>
                      <a:pPr marL="1616075" marR="0" lvl="0" indent="-161607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9/2</a:t>
                      </a:r>
                      <a:r>
                        <a:rPr lang="en-US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1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(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一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)9:21國家防災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日「複合式災害疏散</a:t>
                      </a:r>
                      <a:r>
                        <a:rPr lang="zh-TW" altLang="zh-TW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避難演練</a:t>
                      </a:r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」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  <a:p>
                      <a:pPr marL="1616075" marR="0" lvl="0" indent="-161607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9/23(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)8:30-9:00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租稅教育宣導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616075" marR="0" lvl="0" indent="-161607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9/23(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)9:00-10:00</a:t>
                      </a:r>
                      <a:r>
                        <a:rPr lang="zh-TW" altLang="en-US" sz="3200" b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性騷擾、性侵害暨性霸凌防治、性別平等宣導</a:t>
                      </a:r>
                      <a:endParaRPr lang="en-US" altLang="zh-TW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616075" marR="0" lvl="0" indent="-161607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9/25(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五</a:t>
                      </a:r>
                      <a:r>
                        <a:rPr lang="en-US" altLang="zh-TW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)</a:t>
                      </a:r>
                      <a:r>
                        <a:rPr lang="zh-TW" altLang="en-US" sz="32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ahoma" pitchFamily="34" charset="0"/>
                        </a:rPr>
                        <a:t>中秋節放假</a:t>
                      </a:r>
                      <a:endParaRPr lang="en-US" altLang="zh-TW" sz="32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ahoma" pitchFamily="34" charset="0"/>
                      </a:endParaRPr>
                    </a:p>
                  </a:txBody>
                  <a:tcPr marT="45721" marB="45721" anchor="ctr"/>
                </a:tc>
                <a:extLst>
                  <a:ext uri="{0D108BD9-81ED-4DB2-BD59-A6C34878D82A}">
                    <a16:rowId xmlns:a16="http://schemas.microsoft.com/office/drawing/2014/main" val="3371313793"/>
                  </a:ext>
                </a:extLst>
              </a:tr>
            </a:tbl>
          </a:graphicData>
        </a:graphic>
      </p:graphicFrame>
      <p:sp>
        <p:nvSpPr>
          <p:cNvPr id="31747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20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6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5pPr>
            <a:lvl6pPr marL="19192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6pPr>
            <a:lvl7pPr marL="23764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7pPr>
            <a:lvl8pPr marL="28336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8pPr>
            <a:lvl9pPr marL="3290888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defRPr sz="1400">
                <a:solidFill>
                  <a:schemeClr val="tx2"/>
                </a:solidFill>
                <a:latin typeface="Candara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9745F8B-9DF3-4FA3-AB2B-DC981345032A}" type="slidenum">
              <a:rPr lang="zh-TW" altLang="zh-TW" sz="1200" smtClean="0">
                <a:latin typeface="+mj-lt"/>
                <a:ea typeface="新細明體" pitchFamily="18" charset="-120"/>
                <a:cs typeface="Tahoma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zh-TW" altLang="zh-TW" sz="1200">
              <a:latin typeface="+mj-lt"/>
              <a:ea typeface="新細明體" pitchFamily="18" charset="-12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5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 xmlns:a16="http://schemas.microsoft.com/office/drawing/2014/main" xmlns:a14="http://schemas.microsoft.com/office/drawing/2010/main">
      <p:transition spd="slow" advClick="0" advTm="1000">
        <p:fade/>
      </p:transition>
    </mc:Fallback>
  </mc:AlternateContent>
</p:sld>
</file>

<file path=ppt/theme/theme1.xml><?xml version="1.0" encoding="utf-8"?>
<a:theme xmlns:a="http://schemas.openxmlformats.org/drawingml/2006/main" name="千图海量PPT模板www.58pic.com​​">
  <a:themeElements>
    <a:clrScheme name="自定义 9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5F5F5F"/>
      </a:accent1>
      <a:accent2>
        <a:srgbClr val="4D4D4D"/>
      </a:accent2>
      <a:accent3>
        <a:srgbClr val="5F5F5F"/>
      </a:accent3>
      <a:accent4>
        <a:srgbClr val="969696"/>
      </a:accent4>
      <a:accent5>
        <a:srgbClr val="5F5F5F"/>
      </a:accent5>
      <a:accent6>
        <a:srgbClr val="5F5F5F"/>
      </a:accent6>
      <a:hlink>
        <a:srgbClr val="5F5F5F"/>
      </a:hlink>
      <a:folHlink>
        <a:srgbClr val="919191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千图海量PPT模板www.58pic.com​​">
  <a:themeElements>
    <a:clrScheme name="自定义 9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5F5F5F"/>
      </a:accent1>
      <a:accent2>
        <a:srgbClr val="4D4D4D"/>
      </a:accent2>
      <a:accent3>
        <a:srgbClr val="5F5F5F"/>
      </a:accent3>
      <a:accent4>
        <a:srgbClr val="969696"/>
      </a:accent4>
      <a:accent5>
        <a:srgbClr val="5F5F5F"/>
      </a:accent5>
      <a:accent6>
        <a:srgbClr val="5F5F5F"/>
      </a:accent6>
      <a:hlink>
        <a:srgbClr val="5F5F5F"/>
      </a:hlink>
      <a:folHlink>
        <a:srgbClr val="919191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4_Office 主题​​">
  <a:themeElements>
    <a:clrScheme name="自定义 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软雅黑和微软雅黑light">
      <a:majorFont>
        <a:latin typeface="微软雅黑"/>
        <a:ea typeface="微软雅黑"/>
        <a:cs typeface=""/>
      </a:majorFont>
      <a:minorFont>
        <a:latin typeface="微软雅黑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5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77339"/>
      </a:accent1>
      <a:accent2>
        <a:srgbClr val="106057"/>
      </a:accent2>
      <a:accent3>
        <a:srgbClr val="7F5147"/>
      </a:accent3>
      <a:accent4>
        <a:srgbClr val="106057"/>
      </a:accent4>
      <a:accent5>
        <a:srgbClr val="2C2D42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佈景主題">
  <a:themeElements>
    <a:clrScheme name="自定义 2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3_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佈景主題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6_Office 主题">
  <a:themeElements>
    <a:clrScheme name="自定义 5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0000"/>
      </a:accent1>
      <a:accent2>
        <a:srgbClr val="3F3F3F"/>
      </a:accent2>
      <a:accent3>
        <a:srgbClr val="FF0000"/>
      </a:accent3>
      <a:accent4>
        <a:srgbClr val="3F3F3F"/>
      </a:accent4>
      <a:accent5>
        <a:srgbClr val="FF0000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4_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自定义 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软雅黑和微软雅黑light">
      <a:majorFont>
        <a:latin typeface="微软雅黑"/>
        <a:ea typeface="微软雅黑"/>
        <a:cs typeface=""/>
      </a:majorFont>
      <a:minorFont>
        <a:latin typeface="微软雅黑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77339"/>
      </a:accent1>
      <a:accent2>
        <a:srgbClr val="106057"/>
      </a:accent2>
      <a:accent3>
        <a:srgbClr val="7F5147"/>
      </a:accent3>
      <a:accent4>
        <a:srgbClr val="106057"/>
      </a:accent4>
      <a:accent5>
        <a:srgbClr val="2C2D42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千图海量PPT模板www.58pic.com​​">
  <a:themeElements>
    <a:clrScheme name="自定义 9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5F5F5F"/>
      </a:accent1>
      <a:accent2>
        <a:srgbClr val="4D4D4D"/>
      </a:accent2>
      <a:accent3>
        <a:srgbClr val="5F5F5F"/>
      </a:accent3>
      <a:accent4>
        <a:srgbClr val="969696"/>
      </a:accent4>
      <a:accent5>
        <a:srgbClr val="5F5F5F"/>
      </a:accent5>
      <a:accent6>
        <a:srgbClr val="5F5F5F"/>
      </a:accent6>
      <a:hlink>
        <a:srgbClr val="5F5F5F"/>
      </a:hlink>
      <a:folHlink>
        <a:srgbClr val="919191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主题">
  <a:themeElements>
    <a:clrScheme name="自定义 25">
      <a:dk1>
        <a:srgbClr val="000000"/>
      </a:dk1>
      <a:lt1>
        <a:srgbClr val="FFFFFF"/>
      </a:lt1>
      <a:dk2>
        <a:srgbClr val="51647E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D77A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7556</TotalTime>
  <Words>3012</Words>
  <Application>Microsoft Office PowerPoint</Application>
  <PresentationFormat>如螢幕大小 (4:3)</PresentationFormat>
  <Paragraphs>395</Paragraphs>
  <Slides>43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22</vt:i4>
      </vt:variant>
      <vt:variant>
        <vt:lpstr>佈景主題</vt:lpstr>
      </vt:variant>
      <vt:variant>
        <vt:i4>22</vt:i4>
      </vt:variant>
      <vt:variant>
        <vt:lpstr>投影片標題</vt:lpstr>
      </vt:variant>
      <vt:variant>
        <vt:i4>43</vt:i4>
      </vt:variant>
    </vt:vector>
  </HeadingPairs>
  <TitlesOfParts>
    <vt:vector size="87" baseType="lpstr">
      <vt:lpstr>等线</vt:lpstr>
      <vt:lpstr>等线</vt:lpstr>
      <vt:lpstr>等线 Light</vt:lpstr>
      <vt:lpstr>等线 Light</vt:lpstr>
      <vt:lpstr>微软雅黑</vt:lpstr>
      <vt:lpstr>字魂20号-石头体</vt:lpstr>
      <vt:lpstr>迷你简卡通</vt:lpstr>
      <vt:lpstr>微软雅黑 Light</vt:lpstr>
      <vt:lpstr>微軟正黑體</vt:lpstr>
      <vt:lpstr>新細明體</vt:lpstr>
      <vt:lpstr>標楷體</vt:lpstr>
      <vt:lpstr>Arial</vt:lpstr>
      <vt:lpstr>Calibri</vt:lpstr>
      <vt:lpstr>Calibri Light</vt:lpstr>
      <vt:lpstr>Candara</vt:lpstr>
      <vt:lpstr>Georgia</vt:lpstr>
      <vt:lpstr>Symbol</vt:lpstr>
      <vt:lpstr>Tahoma</vt:lpstr>
      <vt:lpstr>Times New Roman</vt:lpstr>
      <vt:lpstr>Verdana</vt:lpstr>
      <vt:lpstr>Wingdings</vt:lpstr>
      <vt:lpstr>Wingdings 2</vt:lpstr>
      <vt:lpstr>千图海量PPT模板www.58pic.com​​</vt:lpstr>
      <vt:lpstr>1_Office 佈景主題</vt:lpstr>
      <vt:lpstr>Office 主题​​</vt:lpstr>
      <vt:lpstr>1_Office 主题​​</vt:lpstr>
      <vt:lpstr>Office 主题</vt:lpstr>
      <vt:lpstr>1_千图海量PPT模板www.58pic.com​​</vt:lpstr>
      <vt:lpstr>1_Office 主题</vt:lpstr>
      <vt:lpstr>2_Office 主题​​</vt:lpstr>
      <vt:lpstr>3_Office 主题​​</vt:lpstr>
      <vt:lpstr>2_千图海量PPT模板www.58pic.com​​</vt:lpstr>
      <vt:lpstr>3_Office 主题</vt:lpstr>
      <vt:lpstr>HDOfficeLightV0</vt:lpstr>
      <vt:lpstr>4_Office 主题​​</vt:lpstr>
      <vt:lpstr>Office Theme</vt:lpstr>
      <vt:lpstr>2_Office 主题</vt:lpstr>
      <vt:lpstr>5_Office 主题​​</vt:lpstr>
      <vt:lpstr>4_Office 主题</vt:lpstr>
      <vt:lpstr>Office 佈景主題</vt:lpstr>
      <vt:lpstr>3_Office Theme</vt:lpstr>
      <vt:lpstr>5_Office 主题</vt:lpstr>
      <vt:lpstr>6_Office 主题</vt:lpstr>
      <vt:lpstr>4_Office Theme</vt:lpstr>
      <vt:lpstr>115學年度 上學期學校日</vt:lpstr>
      <vt:lpstr>感謝</vt:lpstr>
      <vt:lpstr>各處室宣導內容</vt:lpstr>
      <vt:lpstr>班級概況</vt:lpstr>
      <vt:lpstr>對孩子的期許</vt:lpstr>
      <vt:lpstr>學習風氣的培養 </vt:lpstr>
      <vt:lpstr>本學期重要行事曆1</vt:lpstr>
      <vt:lpstr>本學期重要行事曆2</vt:lpstr>
      <vt:lpstr>本學期重要行事曆3</vt:lpstr>
      <vt:lpstr>本學期重要行事曆4</vt:lpstr>
      <vt:lpstr>本學期重要行事曆5</vt:lpstr>
      <vt:lpstr>本學期重要行事曆6</vt:lpstr>
      <vt:lpstr>本學期重要行事曆7</vt:lpstr>
      <vt:lpstr>本學期重要行事曆8</vt:lpstr>
      <vt:lpstr>本學期重要行事曆9</vt:lpstr>
      <vt:lpstr>本學期重要行事曆10</vt:lpstr>
      <vt:lpstr>本學期重要行事曆11</vt:lpstr>
      <vt:lpstr>本學期重要行事曆12</vt:lpstr>
      <vt:lpstr>畢業旅行行程</vt:lpstr>
      <vt:lpstr>徵求愛心家長之協助 </vt:lpstr>
      <vt:lpstr>本學期班費</vt:lpstr>
      <vt:lpstr>國語</vt:lpstr>
      <vt:lpstr>國語文的延伸教材1</vt:lpstr>
      <vt:lpstr>生活小記 未來想過的生活</vt:lpstr>
      <vt:lpstr>國語文的延伸教材2</vt:lpstr>
      <vt:lpstr>讀報</vt:lpstr>
      <vt:lpstr>PowerPoint 簡報</vt:lpstr>
      <vt:lpstr>PIRLS與PISA的對應</vt:lpstr>
      <vt:lpstr>班書書目(週五交換)</vt:lpstr>
      <vt:lpstr>國語文的延伸教材3</vt:lpstr>
      <vt:lpstr>數學 評分標準及補充教材</vt:lpstr>
      <vt:lpstr>學習數學的要求重點</vt:lpstr>
      <vt:lpstr>本學期數學單元 </vt:lpstr>
      <vt:lpstr>請家長配合事項 「準時交作業」</vt:lpstr>
      <vt:lpstr>定期評量時間及範圍</vt:lpstr>
      <vt:lpstr>直升光中標準</vt:lpstr>
      <vt:lpstr>畢業獎項</vt:lpstr>
      <vt:lpstr>畢業獎項</vt:lpstr>
      <vt:lpstr>畢業獎項</vt:lpstr>
      <vt:lpstr>畢業獎項</vt:lpstr>
      <vt:lpstr>班網</vt:lpstr>
      <vt:lpstr>智慧學校</vt:lpstr>
      <vt:lpstr>謝謝您的光臨與指教  讓我們攜手 一起參與孩子的成長</vt:lpstr>
    </vt:vector>
  </TitlesOfParts>
  <Company>My 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94學年度上學期學校日</dc:title>
  <dc:creator>胡聯英</dc:creator>
  <cp:lastModifiedBy>teacher</cp:lastModifiedBy>
  <cp:revision>348</cp:revision>
  <dcterms:created xsi:type="dcterms:W3CDTF">2005-09-04T03:01:27Z</dcterms:created>
  <dcterms:modified xsi:type="dcterms:W3CDTF">2026-09-02T02:55:22Z</dcterms:modified>
</cp:coreProperties>
</file>