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8" r:id="rId3"/>
    <p:sldId id="260" r:id="rId4"/>
    <p:sldId id="257" r:id="rId5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522" y="5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EBA866-97C8-4727-85DD-6E3C3E5ED718}" type="datetimeFigureOut">
              <a:rPr lang="zh-TW" altLang="en-US" smtClean="0"/>
              <a:t>2026/9/5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5F5947-CF2E-4D0C-8259-5FF07526B8A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122647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A8A6B-DCDF-40C9-854A-C6C663787DA0}" type="datetimeFigureOut">
              <a:rPr lang="zh-TW" altLang="en-US" smtClean="0"/>
              <a:t>2026/9/5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58C42-98BE-4B46-8BC7-FA2C6BAF356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5480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A8A6B-DCDF-40C9-854A-C6C663787DA0}" type="datetimeFigureOut">
              <a:rPr lang="zh-TW" altLang="en-US" smtClean="0"/>
              <a:t>2026/9/5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58C42-98BE-4B46-8BC7-FA2C6BAF356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06107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A8A6B-DCDF-40C9-854A-C6C663787DA0}" type="datetimeFigureOut">
              <a:rPr lang="zh-TW" altLang="en-US" smtClean="0"/>
              <a:t>2026/9/5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58C42-98BE-4B46-8BC7-FA2C6BAF356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35134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A8A6B-DCDF-40C9-854A-C6C663787DA0}" type="datetimeFigureOut">
              <a:rPr lang="zh-TW" altLang="en-US" smtClean="0"/>
              <a:t>2026/9/5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58C42-98BE-4B46-8BC7-FA2C6BAF356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97777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A8A6B-DCDF-40C9-854A-C6C663787DA0}" type="datetimeFigureOut">
              <a:rPr lang="zh-TW" altLang="en-US" smtClean="0"/>
              <a:t>2026/9/5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58C42-98BE-4B46-8BC7-FA2C6BAF356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92830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A8A6B-DCDF-40C9-854A-C6C663787DA0}" type="datetimeFigureOut">
              <a:rPr lang="zh-TW" altLang="en-US" smtClean="0"/>
              <a:t>2026/9/5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58C42-98BE-4B46-8BC7-FA2C6BAF356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86764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A8A6B-DCDF-40C9-854A-C6C663787DA0}" type="datetimeFigureOut">
              <a:rPr lang="zh-TW" altLang="en-US" smtClean="0"/>
              <a:t>2026/9/5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58C42-98BE-4B46-8BC7-FA2C6BAF356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388050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A8A6B-DCDF-40C9-854A-C6C663787DA0}" type="datetimeFigureOut">
              <a:rPr lang="zh-TW" altLang="en-US" smtClean="0"/>
              <a:t>2026/9/5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58C42-98BE-4B46-8BC7-FA2C6BAF356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45520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A8A6B-DCDF-40C9-854A-C6C663787DA0}" type="datetimeFigureOut">
              <a:rPr lang="zh-TW" altLang="en-US" smtClean="0"/>
              <a:t>2026/9/5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58C42-98BE-4B46-8BC7-FA2C6BAF356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82065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A8A6B-DCDF-40C9-854A-C6C663787DA0}" type="datetimeFigureOut">
              <a:rPr lang="zh-TW" altLang="en-US" smtClean="0"/>
              <a:t>2026/9/5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58C42-98BE-4B46-8BC7-FA2C6BAF356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40435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A8A6B-DCDF-40C9-854A-C6C663787DA0}" type="datetimeFigureOut">
              <a:rPr lang="zh-TW" altLang="en-US" smtClean="0"/>
              <a:t>2026/9/5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58C42-98BE-4B46-8BC7-FA2C6BAF356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61703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4A8A6B-DCDF-40C9-854A-C6C663787DA0}" type="datetimeFigureOut">
              <a:rPr lang="zh-TW" altLang="en-US" smtClean="0"/>
              <a:t>2026/9/5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E58C42-98BE-4B46-8BC7-FA2C6BAF356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42334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5631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9136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33042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3487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0</Words>
  <Application>Microsoft Office PowerPoint</Application>
  <PresentationFormat>如螢幕大小 (4:3)</PresentationFormat>
  <Paragraphs>0</Paragraphs>
  <Slides>4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2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佈景主題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teacher</cp:lastModifiedBy>
  <cp:revision>3</cp:revision>
  <dcterms:created xsi:type="dcterms:W3CDTF">2026-09-04T03:10:37Z</dcterms:created>
  <dcterms:modified xsi:type="dcterms:W3CDTF">2026-09-05T05:20:14Z</dcterms:modified>
</cp:coreProperties>
</file>