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64" autoAdjust="0"/>
  </p:normalViewPr>
  <p:slideViewPr>
    <p:cSldViewPr>
      <p:cViewPr varScale="1">
        <p:scale>
          <a:sx n="107" d="100"/>
          <a:sy n="107" d="100"/>
        </p:scale>
        <p:origin x="132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ABBEBE-DD2B-467A-B30D-4496F0E7951E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  <a:ea typeface="+mj-ea"/>
              </a:rPr>
              <a:t>老師</a:t>
            </a:r>
            <a:r>
              <a:rPr lang="en-US" altLang="zh-TW" dirty="0">
                <a:latin typeface="+mj-ea"/>
                <a:ea typeface="+mj-ea"/>
              </a:rPr>
              <a:t>:</a:t>
            </a:r>
            <a:r>
              <a:rPr lang="zh-TW" altLang="en-US" dirty="0">
                <a:latin typeface="+mj-ea"/>
                <a:ea typeface="+mj-ea"/>
              </a:rPr>
              <a:t>蘇穎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五年級體育領域學校日報告</a:t>
            </a:r>
          </a:p>
        </p:txBody>
      </p:sp>
    </p:spTree>
    <p:extLst>
      <p:ext uri="{BB962C8B-B14F-4D97-AF65-F5344CB8AC3E}">
        <p14:creationId xmlns:p14="http://schemas.microsoft.com/office/powerpoint/2010/main" val="609820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上課注意事項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altLang="zh-TW" sz="2400" dirty="0"/>
          </a:p>
          <a:p>
            <a:r>
              <a:rPr lang="zh-TW" altLang="en-US" sz="2400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上課務必穿著運動服及慢跑鞋或球鞋</a:t>
            </a:r>
            <a:endParaRPr lang="en-US" altLang="zh-TW" sz="2400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endParaRPr lang="en-US" altLang="zh-TW" sz="2400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sz="2400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上課如有身體或心理不適，請小朋友都要跟老師反應</a:t>
            </a:r>
            <a:endParaRPr lang="en-US" altLang="zh-TW" sz="2400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（身體特殊疾病請先告知）</a:t>
            </a:r>
            <a:endParaRPr lang="en-US" altLang="zh-TW" sz="2400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endParaRPr lang="en-US" altLang="zh-TW" sz="2400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sz="2400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安全第一，做操確實</a:t>
            </a:r>
            <a:endParaRPr lang="en-US" altLang="zh-TW" sz="2400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914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課程內容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pPr marL="0" indent="0">
              <a:buNone/>
            </a:pPr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樂樂棒 </a:t>
            </a:r>
            <a:r>
              <a:rPr lang="en-US" altLang="zh-TW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(</a:t>
            </a:r>
            <a:r>
              <a:rPr lang="zh-TW" altLang="en-US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打擊練習 攻防觀念 比賽</a:t>
            </a:r>
            <a:r>
              <a:rPr lang="en-US" altLang="zh-TW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)</a:t>
            </a:r>
          </a:p>
          <a:p>
            <a:pPr marL="0" indent="0">
              <a:buNone/>
            </a:pPr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籃球 </a:t>
            </a:r>
            <a:r>
              <a:rPr lang="en-US" altLang="zh-TW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(</a:t>
            </a:r>
            <a:r>
              <a:rPr lang="zh-TW" altLang="en-US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兩人推傳 上籃</a:t>
            </a:r>
            <a:r>
              <a:rPr lang="en-US" altLang="zh-TW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)</a:t>
            </a:r>
          </a:p>
          <a:p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足球 </a:t>
            </a:r>
            <a:r>
              <a:rPr lang="en-US" altLang="zh-TW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(</a:t>
            </a:r>
            <a:r>
              <a:rPr lang="zh-TW" altLang="en-US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內外側帶球 踢球</a:t>
            </a:r>
            <a:r>
              <a:rPr lang="en-US" altLang="zh-TW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)</a:t>
            </a:r>
          </a:p>
          <a:p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攀岩</a:t>
            </a:r>
          </a:p>
          <a:p>
            <a:pPr marL="0" indent="0">
              <a:buNone/>
            </a:pPr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endParaRPr lang="zh-TW" altLang="en-US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761" y="980728"/>
            <a:ext cx="1208856" cy="120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06354"/>
            <a:ext cx="1872208" cy="187220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564904"/>
            <a:ext cx="1584176" cy="158417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869160"/>
            <a:ext cx="129614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0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教學方式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b="1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老師</a:t>
            </a:r>
            <a:r>
              <a:rPr lang="zh-TW" altLang="en-US" b="1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講解</a:t>
            </a:r>
            <a:endParaRPr lang="en-US" altLang="zh-TW" b="1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endParaRPr lang="en-US" altLang="zh-TW" b="1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b="1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實際操作</a:t>
            </a:r>
            <a:endParaRPr lang="en-US" altLang="zh-TW" b="1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endParaRPr lang="en-US" altLang="zh-TW" b="1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b="1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相互合作</a:t>
            </a:r>
          </a:p>
        </p:txBody>
      </p:sp>
    </p:spTree>
    <p:extLst>
      <p:ext uri="{BB962C8B-B14F-4D97-AF65-F5344CB8AC3E}">
        <p14:creationId xmlns:p14="http://schemas.microsoft.com/office/powerpoint/2010/main" val="310873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評量方式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實作評量 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50%</a:t>
            </a:r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 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(</a:t>
            </a:r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實際操作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)</a:t>
            </a:r>
          </a:p>
          <a:p>
            <a:endParaRPr lang="en-US" altLang="zh-TW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分組練習 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10%</a:t>
            </a:r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 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(</a:t>
            </a:r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課堂分組討論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)</a:t>
            </a:r>
          </a:p>
          <a:p>
            <a:pPr marL="0" indent="0">
              <a:buNone/>
            </a:pPr>
            <a:endParaRPr lang="en-US" altLang="zh-TW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學習態度 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40%</a:t>
            </a:r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 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(</a:t>
            </a:r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學習態度之表現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6658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上課叮嚀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課前洗手，課後洗手</a:t>
            </a:r>
            <a:endParaRPr lang="en-US" altLang="zh-TW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endParaRPr lang="en-US" altLang="zh-TW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上課可攜帶水壺及毛巾</a:t>
            </a:r>
            <a:endParaRPr lang="en-US" altLang="zh-TW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endParaRPr lang="en-US" altLang="zh-TW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可佩戴口罩</a:t>
            </a:r>
          </a:p>
        </p:txBody>
      </p:sp>
    </p:spTree>
    <p:extLst>
      <p:ext uri="{BB962C8B-B14F-4D97-AF65-F5344CB8AC3E}">
        <p14:creationId xmlns:p14="http://schemas.microsoft.com/office/powerpoint/2010/main" val="29566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en-US" altLang="zh-TW" sz="9600" dirty="0">
                <a:latin typeface="Bahnschrift SemiBold SemiConden" panose="020B0502040204020203" pitchFamily="34" charset="0"/>
              </a:rPr>
              <a:t>QA</a:t>
            </a:r>
          </a:p>
        </p:txBody>
      </p:sp>
    </p:spTree>
    <p:extLst>
      <p:ext uri="{BB962C8B-B14F-4D97-AF65-F5344CB8AC3E}">
        <p14:creationId xmlns:p14="http://schemas.microsoft.com/office/powerpoint/2010/main" val="226429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6600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謝謝各位家長的聆聽</a:t>
            </a:r>
            <a:endParaRPr lang="en-US" altLang="zh-TW" sz="6600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pPr marL="0" indent="0" algn="ctr">
              <a:buNone/>
            </a:pPr>
            <a:endParaRPr lang="en-US" altLang="zh-TW" sz="4400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600" dirty="0">
                <a:solidFill>
                  <a:srgbClr val="FF0000"/>
                </a:solidFill>
                <a:latin typeface="華康相撲體" panose="03000909000000000000" pitchFamily="65" charset="-120"/>
                <a:ea typeface="華康相撲體" panose="03000909000000000000" pitchFamily="65" charset="-120"/>
              </a:rPr>
              <a:t>如有其他注意事項也可請導師轉達 </a:t>
            </a:r>
          </a:p>
        </p:txBody>
      </p:sp>
    </p:spTree>
    <p:extLst>
      <p:ext uri="{BB962C8B-B14F-4D97-AF65-F5344CB8AC3E}">
        <p14:creationId xmlns:p14="http://schemas.microsoft.com/office/powerpoint/2010/main" val="18705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10568</TotalTime>
  <Words>151</Words>
  <Application>Microsoft Office PowerPoint</Application>
  <PresentationFormat>如螢幕大小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華康相撲體</vt:lpstr>
      <vt:lpstr>華康相撲體(P)</vt:lpstr>
      <vt:lpstr>微軟正黑體</vt:lpstr>
      <vt:lpstr>Bahnschrift SemiBold SemiConden</vt:lpstr>
      <vt:lpstr>Franklin Gothic Book</vt:lpstr>
      <vt:lpstr>Perpetua</vt:lpstr>
      <vt:lpstr>Wingdings 2</vt:lpstr>
      <vt:lpstr>公正</vt:lpstr>
      <vt:lpstr>五年級體育領域學校日報告</vt:lpstr>
      <vt:lpstr>上課注意事項</vt:lpstr>
      <vt:lpstr>課程內容</vt:lpstr>
      <vt:lpstr>教學方式</vt:lpstr>
      <vt:lpstr>評量方式</vt:lpstr>
      <vt:lpstr>上課叮嚀</vt:lpstr>
      <vt:lpstr>PowerPoint 簡報</vt:lpstr>
      <vt:lpstr>PowerPoint 簡報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五年級體育課報告</dc:title>
  <dc:creator>Hewlett-Packard Company</dc:creator>
  <cp:lastModifiedBy>Amber</cp:lastModifiedBy>
  <cp:revision>25</cp:revision>
  <dcterms:created xsi:type="dcterms:W3CDTF">2024-08-30T06:15:39Z</dcterms:created>
  <dcterms:modified xsi:type="dcterms:W3CDTF">2026-09-04T07:48:12Z</dcterms:modified>
</cp:coreProperties>
</file>